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89" r:id="rId6"/>
    <p:sldId id="258" r:id="rId7"/>
    <p:sldId id="275" r:id="rId8"/>
    <p:sldId id="266" r:id="rId9"/>
    <p:sldId id="276" r:id="rId10"/>
    <p:sldId id="277" r:id="rId11"/>
    <p:sldId id="295" r:id="rId12"/>
    <p:sldId id="288" r:id="rId13"/>
    <p:sldId id="297" r:id="rId14"/>
    <p:sldId id="296" r:id="rId15"/>
    <p:sldId id="298" r:id="rId16"/>
    <p:sldId id="301" r:id="rId17"/>
    <p:sldId id="290" r:id="rId18"/>
    <p:sldId id="267" r:id="rId19"/>
    <p:sldId id="279" r:id="rId20"/>
    <p:sldId id="268" r:id="rId21"/>
    <p:sldId id="299" r:id="rId22"/>
    <p:sldId id="281" r:id="rId23"/>
    <p:sldId id="291" r:id="rId24"/>
    <p:sldId id="269" r:id="rId25"/>
    <p:sldId id="282" r:id="rId26"/>
    <p:sldId id="270" r:id="rId27"/>
    <p:sldId id="283" r:id="rId28"/>
    <p:sldId id="292" r:id="rId29"/>
    <p:sldId id="271" r:id="rId30"/>
    <p:sldId id="293" r:id="rId31"/>
    <p:sldId id="285" r:id="rId32"/>
    <p:sldId id="272" r:id="rId33"/>
    <p:sldId id="286" r:id="rId34"/>
    <p:sldId id="273" r:id="rId35"/>
    <p:sldId id="294" r:id="rId36"/>
    <p:sldId id="274" r:id="rId37"/>
  </p:sldIdLst>
  <p:sldSz cx="9144000" cy="5143500" type="screen16x9"/>
  <p:notesSz cx="6858000" cy="9144000"/>
  <p:embeddedFontLst>
    <p:embeddedFont>
      <p:font typeface="宋体" pitchFamily="2" charset="-122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HL Hoctro" charset="0"/>
      <p:regular r:id="rId44"/>
    </p:embeddedFont>
    <p:embeddedFont>
      <p:font typeface="微软雅黑" pitchFamily="34" charset="-122"/>
      <p:regular r:id="rId45"/>
      <p:bold r:id="rId46"/>
    </p:embeddedFont>
    <p:embeddedFont>
      <p:font typeface="Arial-Rounded" charset="0"/>
      <p:regular r:id="rId47"/>
    </p:embeddedFont>
    <p:embeddedFont>
      <p:font typeface="DFPOP1-W9" charset="-128"/>
      <p:regular r:id="rId48"/>
    </p:embeddedFont>
  </p:embeddedFontLst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301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-55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Dell%20Vostro\Desktop\GA&#272;T%20-%20KN\TV\Tu&#7847;n%2020\Sinh%20nh&#7853;t%20c&#7911;a%20voi%20con\&#273;o&#803;c%20ba&#768;i%205.mp3" TargetMode="External"/><Relationship Id="rId1" Type="http://schemas.microsoft.com/office/2007/relationships/media" Target="file:///C:\Users\Dell%20Vostro\Desktop\GA&#272;T%20-%20KN\TV\Tu&#7847;n%2020\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976549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0271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//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94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>
            <a:extLst>
              <a:ext uri="{FF2B5EF4-FFF2-40B4-BE49-F238E27FC236}">
                <a16:creationId xmlns=""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áo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9293" y="166906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lạ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dấu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toạc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vòi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̉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ngày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nào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đ́o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đặc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biệt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345</Words>
  <Application>Microsoft Office PowerPoint</Application>
  <PresentationFormat>On-screen Show (16:9)</PresentationFormat>
  <Paragraphs>115</Paragraphs>
  <Slides>33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宋体</vt:lpstr>
      <vt:lpstr>Calibri</vt:lpstr>
      <vt:lpstr>华康少女文字W5</vt:lpstr>
      <vt:lpstr>幼圆</vt:lpstr>
      <vt:lpstr>HL Hoctro</vt:lpstr>
      <vt:lpstr>Times New Roman</vt:lpstr>
      <vt:lpstr>微软雅黑</vt:lpstr>
      <vt:lpstr>Arial-Rounded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54</cp:revision>
  <dcterms:created xsi:type="dcterms:W3CDTF">2020-08-13T09:19:08Z</dcterms:created>
  <dcterms:modified xsi:type="dcterms:W3CDTF">2021-01-20T14:02:25Z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