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43"/>
  </p:notesMasterIdLst>
  <p:sldIdLst>
    <p:sldId id="256" r:id="rId2"/>
    <p:sldId id="257" r:id="rId3"/>
    <p:sldId id="258" r:id="rId4"/>
    <p:sldId id="288" r:id="rId5"/>
    <p:sldId id="289" r:id="rId6"/>
    <p:sldId id="259" r:id="rId7"/>
    <p:sldId id="260" r:id="rId8"/>
    <p:sldId id="281" r:id="rId9"/>
    <p:sldId id="280" r:id="rId10"/>
    <p:sldId id="282" r:id="rId11"/>
    <p:sldId id="261" r:id="rId12"/>
    <p:sldId id="286" r:id="rId13"/>
    <p:sldId id="284" r:id="rId14"/>
    <p:sldId id="285" r:id="rId15"/>
    <p:sldId id="287" r:id="rId16"/>
    <p:sldId id="263" r:id="rId17"/>
    <p:sldId id="264" r:id="rId18"/>
    <p:sldId id="290" r:id="rId19"/>
    <p:sldId id="291" r:id="rId20"/>
    <p:sldId id="265" r:id="rId21"/>
    <p:sldId id="267" r:id="rId22"/>
    <p:sldId id="266" r:id="rId23"/>
    <p:sldId id="292" r:id="rId24"/>
    <p:sldId id="268" r:id="rId25"/>
    <p:sldId id="269" r:id="rId26"/>
    <p:sldId id="270" r:id="rId27"/>
    <p:sldId id="271" r:id="rId28"/>
    <p:sldId id="294" r:id="rId29"/>
    <p:sldId id="298" r:id="rId30"/>
    <p:sldId id="299" r:id="rId31"/>
    <p:sldId id="300" r:id="rId32"/>
    <p:sldId id="297" r:id="rId33"/>
    <p:sldId id="272" r:id="rId34"/>
    <p:sldId id="273" r:id="rId35"/>
    <p:sldId id="301" r:id="rId36"/>
    <p:sldId id="274" r:id="rId37"/>
    <p:sldId id="275" r:id="rId38"/>
    <p:sldId id="276" r:id="rId39"/>
    <p:sldId id="277" r:id="rId40"/>
    <p:sldId id="278" r:id="rId41"/>
    <p:sldId id="279" r:id="rId42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/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44" roundtripDataSignature="AMtx7mhzYBDgZ+VawR1TAuVYrCP+2rCdR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2" d="100"/>
          <a:sy n="92" d="100"/>
        </p:scale>
        <p:origin x="-756" y="-9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customschemas.google.com/relationships/presentationmetadata" Target="meta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38475615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3" name="Google Shape;113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更多模板请关注：https://haosc.taobao.com</a:t>
            </a:r>
            <a:endParaRPr/>
          </a:p>
        </p:txBody>
      </p:sp>
      <p:sp>
        <p:nvSpPr>
          <p:cNvPr id="114" name="Google Shape;114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3782718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802829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7595442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1838649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5307155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9157517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7079392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8" name="Google Shape;258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5895814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" name="Google Shape;301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5130831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" name="Google Shape;301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8784412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" name="Google Shape;301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833221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0" name="Google Shape;140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41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8022946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9" name="Google Shape;309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0" name="Google Shape;310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4230581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9" name="Google Shape;359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9819916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2" name="Google Shape;352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637840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9" name="Google Shape;359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9522129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7" name="Google Shape;367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8" name="Google Shape;368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7221478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0" name="Google Shape;410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0906794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0" name="Google Shape;420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1" name="Google Shape;421;p1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4670551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3" name="Google Shape;46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8296775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3" name="Google Shape;46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4305904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3" name="Google Shape;46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455776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7698190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3" name="Google Shape;46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1398208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3" name="Google Shape;46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2772783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3" name="Google Shape;46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7342249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69" name="Google Shape;469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0" name="Google Shape;470;p1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014206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2" name="Google Shape;512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7777954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2" name="Google Shape;352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112698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1" name="Google Shape;521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331993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26" name="Google Shape;526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7" name="Google Shape;527;p2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0765982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Google Shape;568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9" name="Google Shape;569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2511068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Google Shape;580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81" name="Google Shape;581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2" name="Google Shape;582;p2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28668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7510448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4" name="Google Shape;624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8647498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" name="Google Shape;631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32" name="Google Shape;632;p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3" name="Google Shape;633;p2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626599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690113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9" name="Google Shape;189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" name="Google Shape;190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639931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232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659350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062000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935772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6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幻灯片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6"/>
          <p:cNvSpPr txBox="1"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rial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6"/>
          <p:cNvSpPr txBox="1"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lvl="1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/>
            </a:lvl3pPr>
            <a:lvl4pPr lvl="3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8" name="Google Shape;18;p26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6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6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内容与标题" type="objTx">
  <p:cSld name="OBJECT_WITH_CAPTION_TEXT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35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35"/>
          <p:cNvSpPr txBox="1">
            <a:spLocks noGrp="1"/>
          </p:cNvSpPr>
          <p:nvPr>
            <p:ph type="body"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619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4pPr>
            <a:lvl5pPr marL="2286000" lvl="4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5pPr>
            <a:lvl6pPr marL="2743200" lvl="5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marL="3200400" lvl="6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marL="3657600" lvl="7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marL="4114800" lvl="8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>
            <a:endParaRPr/>
          </a:p>
        </p:txBody>
      </p:sp>
      <p:sp>
        <p:nvSpPr>
          <p:cNvPr id="88" name="Google Shape;88;p35"/>
          <p:cNvSpPr txBox="1">
            <a:spLocks noGrp="1"/>
          </p:cNvSpPr>
          <p:nvPr>
            <p:ph type="body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>
            <a:endParaRPr/>
          </a:p>
        </p:txBody>
      </p:sp>
      <p:sp>
        <p:nvSpPr>
          <p:cNvPr id="89" name="Google Shape;89;p35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35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35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图片与标题" type="picTx">
  <p:cSld name="PICTURE_WITH_CAPTION_TEXT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36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36"/>
          <p:cNvSpPr>
            <a:spLocks noGrp="1"/>
          </p:cNvSpPr>
          <p:nvPr>
            <p:ph type="pic" idx="2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5" name="Google Shape;95;p36"/>
          <p:cNvSpPr txBox="1">
            <a:spLocks noGrp="1"/>
          </p:cNvSpPr>
          <p:nvPr>
            <p:ph type="body" idx="1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>
            <a:endParaRPr/>
          </a:p>
        </p:txBody>
      </p:sp>
      <p:sp>
        <p:nvSpPr>
          <p:cNvPr id="96" name="Google Shape;96;p36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36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36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竖排文字" type="vertTx">
  <p:cSld name="VERTICAL_TEXT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37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37"/>
          <p:cNvSpPr txBox="1">
            <a:spLocks noGrp="1"/>
          </p:cNvSpPr>
          <p:nvPr>
            <p:ph type="body" idx="1"/>
          </p:nvPr>
        </p:nvSpPr>
        <p:spPr>
          <a:xfrm rot="5400000">
            <a:off x="2940248" y="-942379"/>
            <a:ext cx="3263504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2" name="Google Shape;102;p37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37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37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垂直排列标题与&#10;文本" type="vertTitleAndTx">
  <p:cSld name="VERTICAL_TITLE_AND_VERTICAL_TEXT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38"/>
          <p:cNvSpPr txBox="1">
            <a:spLocks noGrp="1"/>
          </p:cNvSpPr>
          <p:nvPr>
            <p:ph type="title"/>
          </p:nvPr>
        </p:nvSpPr>
        <p:spPr>
          <a:xfrm rot="5400000">
            <a:off x="5350073" y="1467446"/>
            <a:ext cx="4358879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38"/>
          <p:cNvSpPr txBox="1">
            <a:spLocks noGrp="1"/>
          </p:cNvSpPr>
          <p:nvPr>
            <p:ph type="body" idx="1"/>
          </p:nvPr>
        </p:nvSpPr>
        <p:spPr>
          <a:xfrm rot="5400000">
            <a:off x="1349573" y="-447079"/>
            <a:ext cx="4358879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8" name="Google Shape;108;p38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38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38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空白" type="blank">
  <p:cSld name="BLANK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7"/>
          <p:cNvSpPr/>
          <p:nvPr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" name="Google Shape;23;p27"/>
          <p:cNvPicPr preferRelativeResize="0"/>
          <p:nvPr/>
        </p:nvPicPr>
        <p:blipFill rotWithShape="1">
          <a:blip r:embed="rId2">
            <a:alphaModFix/>
          </a:blip>
          <a:srcRect l="136" t="73054" r="17724" b="-1"/>
          <a:stretch/>
        </p:blipFill>
        <p:spPr>
          <a:xfrm>
            <a:off x="0" y="0"/>
            <a:ext cx="9144000" cy="1852858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Google Shape;24;p27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7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7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7" name="Google Shape;27;p27"/>
          <p:cNvPicPr preferRelativeResize="0"/>
          <p:nvPr/>
        </p:nvPicPr>
        <p:blipFill rotWithShape="1">
          <a:blip r:embed="rId3">
            <a:alphaModFix/>
          </a:blip>
          <a:srcRect l="30888" t="27748" r="21866"/>
          <a:stretch/>
        </p:blipFill>
        <p:spPr>
          <a:xfrm>
            <a:off x="6598507" y="-24714"/>
            <a:ext cx="2545493" cy="24637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28;p2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1" y="3392537"/>
            <a:ext cx="9613558" cy="1508031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Google Shape;29;p27"/>
          <p:cNvPicPr preferRelativeResize="0"/>
          <p:nvPr/>
        </p:nvPicPr>
        <p:blipFill rotWithShape="1">
          <a:blip r:embed="rId5">
            <a:alphaModFix/>
          </a:blip>
          <a:srcRect l="1" r="152"/>
          <a:stretch/>
        </p:blipFill>
        <p:spPr>
          <a:xfrm>
            <a:off x="-12107" y="3505218"/>
            <a:ext cx="9130145" cy="12156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30;p2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0" y="3904583"/>
            <a:ext cx="9144000" cy="1238917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31;p27"/>
          <p:cNvPicPr preferRelativeResize="0"/>
          <p:nvPr/>
        </p:nvPicPr>
        <p:blipFill rotWithShape="1">
          <a:blip r:embed="rId7">
            <a:alphaModFix/>
          </a:blip>
          <a:srcRect r="45910"/>
          <a:stretch/>
        </p:blipFill>
        <p:spPr>
          <a:xfrm>
            <a:off x="8460597" y="3435861"/>
            <a:ext cx="618427" cy="959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>
  <p:cSld name="空白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28"/>
          <p:cNvSpPr/>
          <p:nvPr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4" name="Google Shape;34;p28"/>
          <p:cNvPicPr preferRelativeResize="0"/>
          <p:nvPr/>
        </p:nvPicPr>
        <p:blipFill rotWithShape="1">
          <a:blip r:embed="rId2">
            <a:alphaModFix/>
          </a:blip>
          <a:srcRect l="136" t="73054" r="17724" b="-1"/>
          <a:stretch/>
        </p:blipFill>
        <p:spPr>
          <a:xfrm>
            <a:off x="0" y="0"/>
            <a:ext cx="9144000" cy="1852858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Google Shape;35;p28"/>
          <p:cNvPicPr preferRelativeResize="0"/>
          <p:nvPr/>
        </p:nvPicPr>
        <p:blipFill rotWithShape="1">
          <a:blip r:embed="rId3">
            <a:alphaModFix/>
          </a:blip>
          <a:srcRect l="30888" t="27748" r="21866"/>
          <a:stretch/>
        </p:blipFill>
        <p:spPr>
          <a:xfrm>
            <a:off x="6598507" y="-24714"/>
            <a:ext cx="2545493" cy="246379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Google Shape;36;p28"/>
          <p:cNvPicPr preferRelativeResize="0"/>
          <p:nvPr/>
        </p:nvPicPr>
        <p:blipFill rotWithShape="1">
          <a:blip r:embed="rId4">
            <a:alphaModFix/>
          </a:blip>
          <a:srcRect b="43227"/>
          <a:stretch/>
        </p:blipFill>
        <p:spPr>
          <a:xfrm>
            <a:off x="-13856" y="4178075"/>
            <a:ext cx="9613558" cy="856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37;p28"/>
          <p:cNvPicPr preferRelativeResize="0"/>
          <p:nvPr/>
        </p:nvPicPr>
        <p:blipFill rotWithShape="1">
          <a:blip r:embed="rId5">
            <a:alphaModFix/>
          </a:blip>
          <a:srcRect l="1" r="152" b="8109"/>
          <a:stretch/>
        </p:blipFill>
        <p:spPr>
          <a:xfrm>
            <a:off x="7455" y="3987533"/>
            <a:ext cx="9130145" cy="111703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38;p2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13856" y="4642338"/>
            <a:ext cx="9155017" cy="5011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空白">
  <p:cSld name="2_空白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29"/>
          <p:cNvSpPr/>
          <p:nvPr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1" name="Google Shape;41;p29"/>
          <p:cNvPicPr preferRelativeResize="0"/>
          <p:nvPr/>
        </p:nvPicPr>
        <p:blipFill rotWithShape="1">
          <a:blip r:embed="rId2">
            <a:alphaModFix/>
          </a:blip>
          <a:srcRect l="136" t="73054" r="17724" b="-1"/>
          <a:stretch/>
        </p:blipFill>
        <p:spPr>
          <a:xfrm>
            <a:off x="0" y="0"/>
            <a:ext cx="9144000" cy="1852858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Google Shape;42;p29"/>
          <p:cNvPicPr preferRelativeResize="0"/>
          <p:nvPr/>
        </p:nvPicPr>
        <p:blipFill rotWithShape="1">
          <a:blip r:embed="rId3">
            <a:alphaModFix/>
          </a:blip>
          <a:srcRect l="30888" t="27748" r="21866"/>
          <a:stretch/>
        </p:blipFill>
        <p:spPr>
          <a:xfrm>
            <a:off x="6598507" y="-24714"/>
            <a:ext cx="2545493" cy="24637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内容" type="obj">
  <p:cSld name="OBJECT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30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30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30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30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30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节标题" type="secHead">
  <p:cSld name="SECTION_HEADER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31"/>
          <p:cNvSpPr txBox="1"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rial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31"/>
          <p:cNvSpPr txBox="1"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350"/>
              <a:buNone/>
              <a:defRPr sz="135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52" name="Google Shape;52;p31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31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31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两栏内容" type="twoObj">
  <p:cSld name="TWO_OBJECTS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32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32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8" name="Google Shape;58;p32"/>
          <p:cNvSpPr txBox="1">
            <a:spLocks noGrp="1"/>
          </p:cNvSpPr>
          <p:nvPr>
            <p:ph type="body" idx="2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9" name="Google Shape;59;p32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2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32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较" type="twoTxTwoObj">
  <p:cSld name="TWO_OBJECTS_WITH_TEXT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33"/>
          <p:cNvSpPr txBox="1"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3"/>
          <p:cNvSpPr txBox="1"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 b="1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65" name="Google Shape;65;p33"/>
          <p:cNvSpPr txBox="1">
            <a:spLocks noGrp="1"/>
          </p:cNvSpPr>
          <p:nvPr>
            <p:ph type="body" idx="2"/>
          </p:nvPr>
        </p:nvSpPr>
        <p:spPr>
          <a:xfrm>
            <a:off x="629842" y="1878806"/>
            <a:ext cx="3868340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6" name="Google Shape;66;p33"/>
          <p:cNvSpPr txBox="1">
            <a:spLocks noGrp="1"/>
          </p:cNvSpPr>
          <p:nvPr>
            <p:ph type="body" idx="3"/>
          </p:nvPr>
        </p:nvSpPr>
        <p:spPr>
          <a:xfrm>
            <a:off x="4629150" y="1260872"/>
            <a:ext cx="3887391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 b="1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67" name="Google Shape;67;p33"/>
          <p:cNvSpPr txBox="1">
            <a:spLocks noGrp="1"/>
          </p:cNvSpPr>
          <p:nvPr>
            <p:ph type="body" idx="4"/>
          </p:nvPr>
        </p:nvSpPr>
        <p:spPr>
          <a:xfrm>
            <a:off x="4629150" y="1878806"/>
            <a:ext cx="3887391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8" name="Google Shape;68;p33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33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仅标题" type="titleOnly">
  <p:cSld name="TITLE_ONLY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Google Shape;72;p34"/>
          <p:cNvPicPr preferRelativeResize="0"/>
          <p:nvPr/>
        </p:nvPicPr>
        <p:blipFill rotWithShape="1">
          <a:blip r:embed="rId2">
            <a:alphaModFix/>
          </a:blip>
          <a:srcRect l="135" t="36970" r="-1"/>
          <a:stretch/>
        </p:blipFill>
        <p:spPr>
          <a:xfrm>
            <a:off x="1" y="1828800"/>
            <a:ext cx="9143998" cy="3004238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" y="3432997"/>
            <a:ext cx="9613558" cy="1508031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34"/>
          <p:cNvPicPr preferRelativeResize="0"/>
          <p:nvPr/>
        </p:nvPicPr>
        <p:blipFill rotWithShape="1">
          <a:blip r:embed="rId4">
            <a:alphaModFix/>
          </a:blip>
          <a:srcRect l="1" r="152"/>
          <a:stretch/>
        </p:blipFill>
        <p:spPr>
          <a:xfrm>
            <a:off x="-93027" y="3505218"/>
            <a:ext cx="9130145" cy="1215615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3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13856" y="4017444"/>
            <a:ext cx="9157856" cy="112605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6" name="Google Shape;76;p34"/>
          <p:cNvGrpSpPr/>
          <p:nvPr/>
        </p:nvGrpSpPr>
        <p:grpSpPr>
          <a:xfrm>
            <a:off x="175605" y="3190604"/>
            <a:ext cx="694959" cy="1329039"/>
            <a:chOff x="181346" y="1761375"/>
            <a:chExt cx="1517253" cy="2901593"/>
          </a:xfrm>
        </p:grpSpPr>
        <p:pic>
          <p:nvPicPr>
            <p:cNvPr id="77" name="Google Shape;77;p34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8" name="Google Shape;78;p34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9" name="Google Shape;79;p34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80" name="Google Shape;80;p34"/>
          <p:cNvPicPr preferRelativeResize="0"/>
          <p:nvPr/>
        </p:nvPicPr>
        <p:blipFill rotWithShape="1">
          <a:blip r:embed="rId9">
            <a:alphaModFix/>
          </a:blip>
          <a:srcRect r="45910"/>
          <a:stretch/>
        </p:blipFill>
        <p:spPr>
          <a:xfrm>
            <a:off x="8460597" y="3435861"/>
            <a:ext cx="618427" cy="959575"/>
          </a:xfrm>
          <a:prstGeom prst="rect">
            <a:avLst/>
          </a:prstGeom>
          <a:noFill/>
          <a:ln>
            <a:noFill/>
          </a:ln>
        </p:spPr>
      </p:pic>
      <p:sp>
        <p:nvSpPr>
          <p:cNvPr id="81" name="Google Shape;81;p34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4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4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34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lt1"/>
            </a:gs>
            <a:gs pos="63000">
              <a:srgbClr val="2CC7ED"/>
            </a:gs>
            <a:gs pos="98621">
              <a:srgbClr val="00B0F0"/>
            </a:gs>
            <a:gs pos="100000">
              <a:srgbClr val="00B0F0"/>
            </a:gs>
          </a:gsLst>
          <a:lin ang="16200000" scaled="0"/>
        </a:gra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5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5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25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25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25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16.png"/><Relationship Id="rId3" Type="http://schemas.openxmlformats.org/officeDocument/2006/relationships/image" Target="../media/image10.png"/><Relationship Id="rId7" Type="http://schemas.openxmlformats.org/officeDocument/2006/relationships/image" Target="../media/image2.pn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openxmlformats.org/officeDocument/2006/relationships/image" Target="../media/image14.png"/><Relationship Id="rId5" Type="http://schemas.openxmlformats.org/officeDocument/2006/relationships/image" Target="../media/image3.png"/><Relationship Id="rId10" Type="http://schemas.openxmlformats.org/officeDocument/2006/relationships/image" Target="../media/image13.png"/><Relationship Id="rId4" Type="http://schemas.openxmlformats.org/officeDocument/2006/relationships/image" Target="../media/image1.png"/><Relationship Id="rId9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7.png"/><Relationship Id="rId4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7.png"/><Relationship Id="rId4" Type="http://schemas.openxmlformats.org/officeDocument/2006/relationships/notesSlide" Target="../notesSlides/notesSlide3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3.jp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2.jp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lt1"/>
            </a:gs>
            <a:gs pos="63000">
              <a:srgbClr val="2CC7ED"/>
            </a:gs>
            <a:gs pos="98621">
              <a:srgbClr val="00B0F0"/>
            </a:gs>
            <a:gs pos="100000">
              <a:srgbClr val="00B0F0"/>
            </a:gs>
          </a:gsLst>
          <a:lin ang="16200000" scaled="0"/>
        </a:gradFill>
        <a:effectLst/>
      </p:bgPr>
    </p:bg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Google Shape;116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9770" y="528041"/>
            <a:ext cx="1996233" cy="668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1"/>
          <p:cNvPicPr preferRelativeResize="0"/>
          <p:nvPr/>
        </p:nvPicPr>
        <p:blipFill rotWithShape="1">
          <a:blip r:embed="rId4">
            <a:alphaModFix/>
          </a:blip>
          <a:srcRect l="135" t="36970" r="-1"/>
          <a:stretch/>
        </p:blipFill>
        <p:spPr>
          <a:xfrm>
            <a:off x="1" y="1828800"/>
            <a:ext cx="9143998" cy="30042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1" y="3432997"/>
            <a:ext cx="9613558" cy="15080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104572" y="321272"/>
            <a:ext cx="9248571" cy="8019887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p1"/>
          <p:cNvSpPr/>
          <p:nvPr/>
        </p:nvSpPr>
        <p:spPr>
          <a:xfrm>
            <a:off x="1436915" y="1401208"/>
            <a:ext cx="6253677" cy="3444184"/>
          </a:xfrm>
          <a:custGeom>
            <a:avLst/>
            <a:gdLst/>
            <a:ahLst/>
            <a:cxnLst/>
            <a:rect l="l" t="t" r="r" b="b"/>
            <a:pathLst>
              <a:path w="5387546" h="2967166" extrusionOk="0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endParaRPr sz="135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4" name="Google Shape;124;p1"/>
          <p:cNvSpPr/>
          <p:nvPr/>
        </p:nvSpPr>
        <p:spPr>
          <a:xfrm>
            <a:off x="3423106" y="1796239"/>
            <a:ext cx="2297787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 err="1" smtClean="0">
                <a:solidFill>
                  <a:srgbClr val="FF6600"/>
                </a:solidFill>
                <a:latin typeface="Arial Rounded"/>
                <a:ea typeface="Arial Rounded"/>
                <a:cs typeface="Arial Rounded"/>
                <a:sym typeface="Arial Rounded"/>
              </a:rPr>
              <a:t>Bài</a:t>
            </a:r>
            <a:r>
              <a:rPr lang="en-US" sz="5400" b="1" dirty="0" smtClean="0">
                <a:solidFill>
                  <a:srgbClr val="FF66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2</a:t>
            </a:r>
            <a:endParaRPr sz="4800" b="1" dirty="0">
              <a:solidFill>
                <a:srgbClr val="FF66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125" name="Google Shape;125;p1"/>
          <p:cNvPicPr preferRelativeResize="0"/>
          <p:nvPr/>
        </p:nvPicPr>
        <p:blipFill rotWithShape="1">
          <a:blip r:embed="rId7">
            <a:alphaModFix/>
          </a:blip>
          <a:srcRect l="30888" t="27748" r="21866"/>
          <a:stretch/>
        </p:blipFill>
        <p:spPr>
          <a:xfrm>
            <a:off x="6598507" y="-24714"/>
            <a:ext cx="2545493" cy="24637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1"/>
          <p:cNvPicPr preferRelativeResize="0"/>
          <p:nvPr/>
        </p:nvPicPr>
        <p:blipFill rotWithShape="1">
          <a:blip r:embed="rId8">
            <a:alphaModFix/>
          </a:blip>
          <a:srcRect l="1" r="77432"/>
          <a:stretch/>
        </p:blipFill>
        <p:spPr>
          <a:xfrm>
            <a:off x="0" y="3630617"/>
            <a:ext cx="2063578" cy="121561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7" name="Google Shape;127;p1"/>
          <p:cNvGrpSpPr/>
          <p:nvPr/>
        </p:nvGrpSpPr>
        <p:grpSpPr>
          <a:xfrm>
            <a:off x="479780" y="2610930"/>
            <a:ext cx="1053959" cy="2015590"/>
            <a:chOff x="181346" y="1761375"/>
            <a:chExt cx="1517253" cy="2901593"/>
          </a:xfrm>
        </p:grpSpPr>
        <p:pic>
          <p:nvPicPr>
            <p:cNvPr id="128" name="Google Shape;128;p1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9" name="Google Shape;129;p1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0" name="Google Shape;130;p1"/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31" name="Google Shape;131;p1"/>
          <p:cNvPicPr preferRelativeResize="0"/>
          <p:nvPr/>
        </p:nvPicPr>
        <p:blipFill rotWithShape="1">
          <a:blip r:embed="rId8">
            <a:alphaModFix/>
          </a:blip>
          <a:srcRect l="77162"/>
          <a:stretch/>
        </p:blipFill>
        <p:spPr>
          <a:xfrm>
            <a:off x="7055708" y="3600543"/>
            <a:ext cx="2088292" cy="12156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1"/>
          <p:cNvPicPr preferRelativeResize="0"/>
          <p:nvPr/>
        </p:nvPicPr>
        <p:blipFill rotWithShape="1">
          <a:blip r:embed="rId12">
            <a:alphaModFix/>
          </a:blip>
          <a:srcRect r="45910"/>
          <a:stretch/>
        </p:blipFill>
        <p:spPr>
          <a:xfrm>
            <a:off x="7252679" y="2497731"/>
            <a:ext cx="1632418" cy="2532923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p1"/>
          <p:cNvSpPr/>
          <p:nvPr/>
        </p:nvSpPr>
        <p:spPr>
          <a:xfrm>
            <a:off x="-4933" y="4626519"/>
            <a:ext cx="9144000" cy="514663"/>
          </a:xfrm>
          <a:custGeom>
            <a:avLst/>
            <a:gdLst/>
            <a:ahLst/>
            <a:cxnLst/>
            <a:rect l="l" t="t" r="r" b="b"/>
            <a:pathLst>
              <a:path w="9144000" h="608571" extrusionOk="0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4" name="Google Shape;134;p1"/>
          <p:cNvSpPr/>
          <p:nvPr/>
        </p:nvSpPr>
        <p:spPr>
          <a:xfrm>
            <a:off x="-4933" y="4718797"/>
            <a:ext cx="9144000" cy="426773"/>
          </a:xfrm>
          <a:custGeom>
            <a:avLst/>
            <a:gdLst/>
            <a:ahLst/>
            <a:cxnLst/>
            <a:rect l="l" t="t" r="r" b="b"/>
            <a:pathLst>
              <a:path w="9144000" h="608571" extrusionOk="0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5" name="Google Shape;135;p1"/>
          <p:cNvSpPr/>
          <p:nvPr/>
        </p:nvSpPr>
        <p:spPr>
          <a:xfrm>
            <a:off x="-4933" y="4865599"/>
            <a:ext cx="9144000" cy="274229"/>
          </a:xfrm>
          <a:custGeom>
            <a:avLst/>
            <a:gdLst/>
            <a:ahLst/>
            <a:cxnLst/>
            <a:rect l="l" t="t" r="r" b="b"/>
            <a:pathLst>
              <a:path w="9144000" h="608571" extrusionOk="0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6" name="Google Shape;136;p1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9308757" y="-766706"/>
            <a:ext cx="609600" cy="609600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p1"/>
          <p:cNvSpPr/>
          <p:nvPr/>
        </p:nvSpPr>
        <p:spPr>
          <a:xfrm>
            <a:off x="3075226" y="4073598"/>
            <a:ext cx="2895344" cy="415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Giáo</a:t>
            </a:r>
            <a:r>
              <a:rPr lang="en-US" sz="1400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400" b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viên</a:t>
            </a:r>
            <a:r>
              <a:rPr lang="en-US" sz="1400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 </a:t>
            </a:r>
            <a:r>
              <a:rPr lang="en-US" sz="1400" b="1" dirty="0" err="1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Nguyễn</a:t>
            </a:r>
            <a:r>
              <a:rPr lang="en-US" sz="1400" b="1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Thị</a:t>
            </a:r>
            <a:r>
              <a:rPr lang="en-US" sz="1400" b="1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Anh</a:t>
            </a:r>
            <a:r>
              <a:rPr lang="en-US" sz="1400" b="1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Đào</a:t>
            </a:r>
            <a:endParaRPr sz="1100" dirty="0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31" dur="5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1250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1250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"/>
          <p:cNvSpPr/>
          <p:nvPr/>
        </p:nvSpPr>
        <p:spPr>
          <a:xfrm>
            <a:off x="1" y="-334508"/>
            <a:ext cx="9143999" cy="5618515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 err="1" smtClean="0">
                <a:solidFill>
                  <a:srgbClr val="F14420"/>
                </a:solidFill>
                <a:latin typeface="Arial Rounded"/>
                <a:sym typeface="Arial Rounded"/>
              </a:rPr>
              <a:t>Đôi</a:t>
            </a:r>
            <a:r>
              <a:rPr lang="en-US" sz="3600" b="1" dirty="0" smtClean="0">
                <a:solidFill>
                  <a:srgbClr val="F14420"/>
                </a:solidFill>
                <a:latin typeface="Arial Rounded"/>
                <a:sym typeface="Arial Rounded"/>
              </a:rPr>
              <a:t> tai </a:t>
            </a:r>
            <a:r>
              <a:rPr lang="en-US" sz="3600" b="1" u="sng" dirty="0" err="1" smtClean="0">
                <a:solidFill>
                  <a:srgbClr val="F14420"/>
                </a:solidFill>
                <a:latin typeface="Arial Rounded"/>
                <a:sym typeface="Arial Rounded"/>
              </a:rPr>
              <a:t>xấu</a:t>
            </a:r>
            <a:r>
              <a:rPr lang="en-US" sz="3600" b="1" u="sng" dirty="0" smtClean="0">
                <a:solidFill>
                  <a:srgbClr val="F14420"/>
                </a:solidFill>
                <a:latin typeface="Arial Rounded"/>
                <a:sym typeface="Arial Rounded"/>
              </a:rPr>
              <a:t> </a:t>
            </a:r>
            <a:r>
              <a:rPr lang="en-US" sz="3600" b="1" u="sng" dirty="0" err="1" smtClean="0">
                <a:solidFill>
                  <a:srgbClr val="F14420"/>
                </a:solidFill>
                <a:latin typeface="Arial Rounded"/>
                <a:sym typeface="Arial Rounded"/>
              </a:rPr>
              <a:t>xí</a:t>
            </a:r>
            <a:endParaRPr u="sng" dirty="0"/>
          </a:p>
          <a:p>
            <a:pPr lvl="0" algn="just"/>
            <a:r>
              <a:rPr lang="en-US" sz="3200" dirty="0">
                <a:solidFill>
                  <a:srgbClr val="679C3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smtClean="0">
                <a:solidFill>
                  <a:srgbClr val="679C31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có đôi tai dài và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to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B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ị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bạn bè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chê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,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 buồn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lắm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T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hỏ 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b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ố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động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viên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: “R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ồi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con sẽ thấy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ta</a:t>
            </a:r>
            <a:r>
              <a:rPr lang="en-US" sz="3200" dirty="0" err="1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i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mình rất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đẹp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”</a:t>
            </a:r>
          </a:p>
          <a:p>
            <a:pPr lvl="0" algn="just"/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M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ột lần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,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và các bạn đi chơi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xa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, </a:t>
            </a:r>
            <a:r>
              <a:rPr lang="vi-VN" sz="3200" u="sng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quên </a:t>
            </a:r>
            <a:r>
              <a:rPr lang="vi-VN" sz="3200" u="sng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khuấy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đường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về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A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i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cũng hoảng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sợ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Th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ỏ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chợt </a:t>
            </a:r>
            <a:r>
              <a:rPr lang="en-US" sz="3200" u="sng" dirty="0" err="1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dỏ</a:t>
            </a:r>
            <a:r>
              <a:rPr lang="vi-VN" sz="3200" u="sng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ng ta</a:t>
            </a:r>
            <a:r>
              <a:rPr lang="en-US" sz="3200" u="sng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i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: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“</a:t>
            </a:r>
            <a:r>
              <a:rPr lang="en-US" sz="3200" dirty="0" err="1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Suỵt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!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ó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tiếng 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b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ố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tớ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gọi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” C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ả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nhóm đi theo hướng 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ó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tiếng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gọi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ất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cả về được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nhà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C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ác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bạn </a:t>
            </a:r>
            <a:r>
              <a:rPr lang="vi-VN" sz="3200" u="sng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en-US" sz="3200" u="sng" dirty="0" err="1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ấm</a:t>
            </a:r>
            <a:r>
              <a:rPr lang="vi-VN" sz="3200" u="sng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tắ</a:t>
            </a:r>
            <a:r>
              <a:rPr lang="en-US" sz="3200" u="sng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200" u="sng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khen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tai thỏ </a:t>
            </a:r>
            <a:r>
              <a:rPr lang="vi-VN" sz="3200" u="sng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thật </a:t>
            </a:r>
            <a:r>
              <a:rPr lang="en-US" sz="3200" u="sng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vi-VN" sz="3200" u="sng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uy</a:t>
            </a:r>
            <a:r>
              <a:rPr lang="en-US" sz="3200" u="sng" dirty="0" err="1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ệt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</a:p>
          <a:p>
            <a:pPr lvl="0" algn="just"/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 T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ừ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đó 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h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ỏ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không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còn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buồn vì đôi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ta</a:t>
            </a:r>
            <a:r>
              <a:rPr lang="en-US" sz="3200" dirty="0" err="1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i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nữa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endParaRPr sz="3200" dirty="0">
              <a:solidFill>
                <a:srgbClr val="FF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</p:spTree>
    <p:extLst>
      <p:ext uri="{BB962C8B-B14F-4D97-AF65-F5344CB8AC3E}">
        <p14:creationId xmlns:p14="http://schemas.microsoft.com/office/powerpoint/2010/main" val="245470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"/>
          <p:cNvSpPr/>
          <p:nvPr/>
        </p:nvSpPr>
        <p:spPr>
          <a:xfrm>
            <a:off x="1" y="-334508"/>
            <a:ext cx="9143999" cy="5618515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 err="1" smtClean="0">
                <a:solidFill>
                  <a:srgbClr val="F14420"/>
                </a:solidFill>
                <a:latin typeface="Arial Rounded"/>
                <a:sym typeface="Arial Rounded"/>
              </a:rPr>
              <a:t>Đôi</a:t>
            </a:r>
            <a:r>
              <a:rPr lang="en-US" sz="3600" b="1" dirty="0" smtClean="0">
                <a:solidFill>
                  <a:srgbClr val="F14420"/>
                </a:solidFill>
                <a:latin typeface="Arial Rounded"/>
                <a:sym typeface="Arial Rounded"/>
              </a:rPr>
              <a:t> tai </a:t>
            </a:r>
            <a:r>
              <a:rPr lang="en-US" sz="3600" b="1" dirty="0" err="1" smtClean="0">
                <a:solidFill>
                  <a:srgbClr val="F14420"/>
                </a:solidFill>
                <a:latin typeface="Arial Rounded"/>
                <a:sym typeface="Arial Rounded"/>
              </a:rPr>
              <a:t>xấu</a:t>
            </a:r>
            <a:r>
              <a:rPr lang="en-US" sz="3600" b="1" dirty="0" smtClean="0">
                <a:solidFill>
                  <a:srgbClr val="F14420"/>
                </a:solidFill>
                <a:latin typeface="Arial Rounded"/>
                <a:sym typeface="Arial Rounded"/>
              </a:rPr>
              <a:t> </a:t>
            </a:r>
            <a:r>
              <a:rPr lang="en-US" sz="3600" b="1" dirty="0" err="1" smtClean="0">
                <a:solidFill>
                  <a:srgbClr val="F14420"/>
                </a:solidFill>
                <a:latin typeface="Arial Rounded"/>
                <a:sym typeface="Arial Rounded"/>
              </a:rPr>
              <a:t>xí</a:t>
            </a:r>
            <a:endParaRPr dirty="0"/>
          </a:p>
          <a:p>
            <a:pPr lvl="0" algn="just"/>
            <a:r>
              <a:rPr lang="en-US" sz="3200" dirty="0">
                <a:solidFill>
                  <a:srgbClr val="679C3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smtClean="0">
                <a:solidFill>
                  <a:srgbClr val="679C31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có đôi tai dài và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to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. </a:t>
            </a:r>
            <a:r>
              <a:rPr lang="en-US" sz="3200" dirty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B</a:t>
            </a:r>
            <a:r>
              <a:rPr lang="vi-VN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ị </a:t>
            </a:r>
            <a:r>
              <a:rPr lang="vi-VN" sz="3200" dirty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bạn bè </a:t>
            </a:r>
            <a:r>
              <a:rPr lang="vi-VN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chê</a:t>
            </a:r>
            <a:r>
              <a:rPr lang="en-US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,</a:t>
            </a:r>
            <a:r>
              <a:rPr lang="vi-VN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vi-VN" sz="3200" dirty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 buồn </a:t>
            </a:r>
            <a:r>
              <a:rPr lang="vi-VN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lắm</a:t>
            </a:r>
            <a:r>
              <a:rPr lang="en-US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T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hỏ 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b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ố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động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viên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: “R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ồi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con sẽ thấy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ta</a:t>
            </a:r>
            <a:r>
              <a:rPr lang="en-US" sz="3200" dirty="0" err="1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i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mình rất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đẹp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.”</a:t>
            </a:r>
          </a:p>
          <a:p>
            <a:pPr lvl="0" algn="just"/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M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ột lần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,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và các bạn đi chơi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xa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,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quên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khuấy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đường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về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. </a:t>
            </a:r>
            <a:r>
              <a:rPr lang="en-US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A</a:t>
            </a:r>
            <a:r>
              <a:rPr lang="vi-VN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i </a:t>
            </a:r>
            <a:r>
              <a:rPr lang="vi-VN" sz="3200" dirty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cũng hoảng </a:t>
            </a:r>
            <a:r>
              <a:rPr lang="vi-VN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sợ</a:t>
            </a:r>
            <a:r>
              <a:rPr lang="en-US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vi-VN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ỏ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chợt </a:t>
            </a:r>
            <a:r>
              <a:rPr lang="en-US" sz="3200" dirty="0" err="1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dỏ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ng ta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i: “</a:t>
            </a:r>
            <a:r>
              <a:rPr lang="en-US" sz="3200" dirty="0" err="1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Suỵt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!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ó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tiếng 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b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ố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tớ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gọi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.” 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ả </a:t>
            </a:r>
            <a:r>
              <a:rPr lang="vi-VN" sz="3200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nhóm đi theo hướng 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ó </a:t>
            </a:r>
            <a:r>
              <a:rPr lang="vi-VN" sz="3200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tiếng </a:t>
            </a:r>
            <a:r>
              <a:rPr lang="vi-VN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gọi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vi-VN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ất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cả về được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nhà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.   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ác </a:t>
            </a:r>
            <a:r>
              <a:rPr lang="vi-VN" sz="3200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bạn </a:t>
            </a:r>
            <a:r>
              <a:rPr lang="vi-VN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en-US" sz="3200" dirty="0" err="1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ấm</a:t>
            </a:r>
            <a:r>
              <a:rPr lang="vi-VN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tắ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vi-VN" sz="3200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khen tai thỏ thật 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vi-VN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uy</a:t>
            </a:r>
            <a:r>
              <a:rPr lang="en-US" sz="3200" dirty="0" err="1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ệt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</a:p>
          <a:p>
            <a:pPr lvl="0" algn="just"/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 T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ừ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đó 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h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ỏ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không còn buồn vì đôi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ta</a:t>
            </a:r>
            <a:r>
              <a:rPr lang="en-US" sz="3200" dirty="0" err="1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i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nữa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endParaRPr sz="3200" dirty="0">
              <a:solidFill>
                <a:srgbClr val="00206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241" name="Google Shape;241;p6"/>
          <p:cNvSpPr/>
          <p:nvPr/>
        </p:nvSpPr>
        <p:spPr>
          <a:xfrm>
            <a:off x="582285" y="437444"/>
            <a:ext cx="311568" cy="295762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</a:t>
            </a:r>
            <a:endParaRPr sz="2400" b="1" dirty="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42" name="Google Shape;242;p6"/>
          <p:cNvSpPr/>
          <p:nvPr/>
        </p:nvSpPr>
        <p:spPr>
          <a:xfrm>
            <a:off x="5097534" y="478540"/>
            <a:ext cx="286124" cy="254666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</a:t>
            </a:r>
            <a:endParaRPr sz="2400" b="1" dirty="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43" name="Google Shape;243;p6"/>
          <p:cNvSpPr/>
          <p:nvPr/>
        </p:nvSpPr>
        <p:spPr>
          <a:xfrm>
            <a:off x="1995938" y="941962"/>
            <a:ext cx="305474" cy="280663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</a:t>
            </a:r>
            <a:endParaRPr sz="2400" b="1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45" name="Google Shape;245;p6"/>
          <p:cNvSpPr/>
          <p:nvPr/>
        </p:nvSpPr>
        <p:spPr>
          <a:xfrm>
            <a:off x="582286" y="1940108"/>
            <a:ext cx="311568" cy="289384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4</a:t>
            </a:r>
            <a:endParaRPr sz="2400" b="1" dirty="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46" name="Google Shape;246;p6"/>
          <p:cNvSpPr/>
          <p:nvPr/>
        </p:nvSpPr>
        <p:spPr>
          <a:xfrm>
            <a:off x="3384377" y="2444758"/>
            <a:ext cx="293771" cy="308717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5</a:t>
            </a:r>
            <a:endParaRPr sz="2400" b="1" dirty="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1" name="Google Shape;247;p6"/>
          <p:cNvSpPr/>
          <p:nvPr/>
        </p:nvSpPr>
        <p:spPr>
          <a:xfrm>
            <a:off x="6793968" y="2878157"/>
            <a:ext cx="268556" cy="329796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7</a:t>
            </a:r>
            <a:endParaRPr sz="2400" b="1" dirty="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2" name="Google Shape;247;p6"/>
          <p:cNvSpPr/>
          <p:nvPr/>
        </p:nvSpPr>
        <p:spPr>
          <a:xfrm>
            <a:off x="5370338" y="3378321"/>
            <a:ext cx="575353" cy="392295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 smtClean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8</a:t>
            </a:r>
            <a:endParaRPr sz="1600" b="1" dirty="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3" name="Google Shape;247;p6"/>
          <p:cNvSpPr/>
          <p:nvPr/>
        </p:nvSpPr>
        <p:spPr>
          <a:xfrm>
            <a:off x="971287" y="3859495"/>
            <a:ext cx="575353" cy="392295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9</a:t>
            </a:r>
            <a:endParaRPr sz="1600" b="1" dirty="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4" name="Google Shape;247;p6"/>
          <p:cNvSpPr/>
          <p:nvPr/>
        </p:nvSpPr>
        <p:spPr>
          <a:xfrm>
            <a:off x="162716" y="4307960"/>
            <a:ext cx="575353" cy="392295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 smtClean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10</a:t>
            </a:r>
            <a:endParaRPr sz="1600" b="1" dirty="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5" name="Google Shape;247;p6"/>
          <p:cNvSpPr/>
          <p:nvPr/>
        </p:nvSpPr>
        <p:spPr>
          <a:xfrm>
            <a:off x="6928246" y="2466591"/>
            <a:ext cx="268556" cy="329796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6</a:t>
            </a:r>
            <a:endParaRPr sz="2400" b="1" dirty="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25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75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25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60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675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4429" y="1214986"/>
            <a:ext cx="932475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  M</a:t>
            </a:r>
            <a:r>
              <a:rPr lang="vi-VN" sz="4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ột lần</a:t>
            </a:r>
            <a:r>
              <a:rPr lang="en-US" sz="4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, </a:t>
            </a:r>
            <a:r>
              <a:rPr lang="vi-VN" sz="4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 và các bạn đi chơi xa</a:t>
            </a:r>
            <a:r>
              <a:rPr lang="en-US" sz="4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, </a:t>
            </a:r>
            <a:r>
              <a:rPr lang="vi-VN" sz="4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quên khuấy đường</a:t>
            </a:r>
            <a:r>
              <a:rPr lang="en-US" sz="4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dirty="0" err="1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về</a:t>
            </a:r>
            <a:r>
              <a:rPr lang="en-US" sz="4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. </a:t>
            </a:r>
            <a:endParaRPr lang="en-US" sz="4000" dirty="0">
              <a:solidFill>
                <a:schemeClr val="accent2">
                  <a:lumMod val="50000"/>
                </a:schemeClr>
              </a:solidFill>
            </a:endParaRPr>
          </a:p>
        </p:txBody>
      </p:sp>
      <p:cxnSp>
        <p:nvCxnSpPr>
          <p:cNvPr id="4" name="Straight Connector 3"/>
          <p:cNvCxnSpPr/>
          <p:nvPr/>
        </p:nvCxnSpPr>
        <p:spPr>
          <a:xfrm flipH="1">
            <a:off x="2945219" y="1254642"/>
            <a:ext cx="127590" cy="63795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H="1">
            <a:off x="6436720" y="1254642"/>
            <a:ext cx="127590" cy="63795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8861422" y="1355672"/>
            <a:ext cx="127590" cy="63795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50641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"/>
          <p:cNvSpPr/>
          <p:nvPr/>
        </p:nvSpPr>
        <p:spPr>
          <a:xfrm>
            <a:off x="1" y="-334508"/>
            <a:ext cx="9143999" cy="5618515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 err="1" smtClean="0">
                <a:solidFill>
                  <a:srgbClr val="F14420"/>
                </a:solidFill>
                <a:latin typeface="Arial Rounded"/>
                <a:sym typeface="Arial Rounded"/>
              </a:rPr>
              <a:t>Đôi</a:t>
            </a:r>
            <a:r>
              <a:rPr lang="en-US" sz="3600" b="1" dirty="0" smtClean="0">
                <a:solidFill>
                  <a:srgbClr val="F14420"/>
                </a:solidFill>
                <a:latin typeface="Arial Rounded"/>
                <a:sym typeface="Arial Rounded"/>
              </a:rPr>
              <a:t> tai </a:t>
            </a:r>
            <a:r>
              <a:rPr lang="en-US" sz="3600" b="1" dirty="0" err="1" smtClean="0">
                <a:solidFill>
                  <a:srgbClr val="F14420"/>
                </a:solidFill>
                <a:latin typeface="Arial Rounded"/>
                <a:sym typeface="Arial Rounded"/>
              </a:rPr>
              <a:t>xấu</a:t>
            </a:r>
            <a:r>
              <a:rPr lang="en-US" sz="3600" b="1" dirty="0" smtClean="0">
                <a:solidFill>
                  <a:srgbClr val="F14420"/>
                </a:solidFill>
                <a:latin typeface="Arial Rounded"/>
                <a:sym typeface="Arial Rounded"/>
              </a:rPr>
              <a:t> </a:t>
            </a:r>
            <a:r>
              <a:rPr lang="en-US" sz="3600" b="1" dirty="0" err="1" smtClean="0">
                <a:solidFill>
                  <a:srgbClr val="F14420"/>
                </a:solidFill>
                <a:latin typeface="Arial Rounded"/>
                <a:sym typeface="Arial Rounded"/>
              </a:rPr>
              <a:t>xí</a:t>
            </a:r>
            <a:endParaRPr dirty="0" smtClean="0"/>
          </a:p>
          <a:p>
            <a:pPr lvl="0" algn="just"/>
            <a:r>
              <a:rPr lang="en-US" sz="3200" dirty="0" smtClean="0">
                <a:solidFill>
                  <a:srgbClr val="679C31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 có đôi tai dài và to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 B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ị bạn bè chê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,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thỏ buồn lắm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 T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hỏ 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b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ố động viên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: “R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ồi con sẽ thấy ta</a:t>
            </a:r>
            <a:r>
              <a:rPr lang="en-US" sz="32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i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mình rất đẹp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.”</a:t>
            </a:r>
          </a:p>
          <a:p>
            <a:pPr lvl="0" algn="just"/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M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ột lần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, 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 và các bạn đi chơi xa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, 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quên khuấy đường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về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 A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i cũng hoảng sợ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Th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ỏ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chợt </a:t>
            </a:r>
            <a:r>
              <a:rPr lang="en-US" sz="32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dỏ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ng ta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i: “</a:t>
            </a:r>
            <a:r>
              <a:rPr lang="en-US" sz="32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Suỵt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!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ó tiếng 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b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ố tớ gọi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.” C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ả nhóm đi theo hướng 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ó tiếng gọi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 T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ất cả về được nhà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 C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ác bạn t</a:t>
            </a:r>
            <a:r>
              <a:rPr lang="en-US" sz="32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ấm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tắ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khen tai thỏ thật 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uy</a:t>
            </a:r>
            <a:r>
              <a:rPr lang="en-US" sz="32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ệt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</a:p>
          <a:p>
            <a:pPr lvl="0" algn="just"/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T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ừ đó 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h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ỏ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không còn buồn vì đôi ta</a:t>
            </a:r>
            <a:r>
              <a:rPr lang="en-US" sz="32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i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nữa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endParaRPr sz="3200" dirty="0">
              <a:solidFill>
                <a:schemeClr val="tx1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</p:spTree>
    <p:extLst>
      <p:ext uri="{BB962C8B-B14F-4D97-AF65-F5344CB8AC3E}">
        <p14:creationId xmlns:p14="http://schemas.microsoft.com/office/powerpoint/2010/main" val="1888105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"/>
          <p:cNvSpPr/>
          <p:nvPr/>
        </p:nvSpPr>
        <p:spPr>
          <a:xfrm>
            <a:off x="1" y="-334508"/>
            <a:ext cx="9143999" cy="53461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 err="1" smtClean="0">
                <a:solidFill>
                  <a:srgbClr val="F14420"/>
                </a:solidFill>
                <a:latin typeface="Arial Rounded"/>
                <a:sym typeface="Arial Rounded"/>
              </a:rPr>
              <a:t>Đôi</a:t>
            </a:r>
            <a:r>
              <a:rPr lang="en-US" sz="3600" b="1" dirty="0" smtClean="0">
                <a:solidFill>
                  <a:srgbClr val="F14420"/>
                </a:solidFill>
                <a:latin typeface="Arial Rounded"/>
                <a:sym typeface="Arial Rounded"/>
              </a:rPr>
              <a:t> tai </a:t>
            </a:r>
            <a:r>
              <a:rPr lang="en-US" sz="3600" b="1" dirty="0" err="1" smtClean="0">
                <a:solidFill>
                  <a:srgbClr val="F14420"/>
                </a:solidFill>
                <a:latin typeface="Arial Rounded"/>
                <a:sym typeface="Arial Rounded"/>
              </a:rPr>
              <a:t>xấu</a:t>
            </a:r>
            <a:r>
              <a:rPr lang="en-US" sz="3600" b="1" dirty="0" smtClean="0">
                <a:solidFill>
                  <a:srgbClr val="F14420"/>
                </a:solidFill>
                <a:latin typeface="Arial Rounded"/>
                <a:sym typeface="Arial Rounded"/>
              </a:rPr>
              <a:t> </a:t>
            </a:r>
            <a:r>
              <a:rPr lang="en-US" sz="3600" b="1" dirty="0" err="1" smtClean="0">
                <a:solidFill>
                  <a:srgbClr val="F14420"/>
                </a:solidFill>
                <a:latin typeface="Arial Rounded"/>
                <a:sym typeface="Arial Rounded"/>
              </a:rPr>
              <a:t>xí</a:t>
            </a:r>
            <a:endParaRPr dirty="0" smtClean="0"/>
          </a:p>
          <a:p>
            <a:pPr lvl="0" algn="just"/>
            <a:r>
              <a:rPr lang="en-US" sz="3200" dirty="0" smtClean="0">
                <a:solidFill>
                  <a:srgbClr val="679C31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</a:t>
            </a:r>
            <a:r>
              <a:rPr lang="vi-VN" sz="30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 có đôi tai dài và to</a:t>
            </a:r>
            <a:r>
              <a:rPr lang="en-US" sz="30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. B</a:t>
            </a:r>
            <a:r>
              <a:rPr lang="vi-VN" sz="30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ị bạn bè chê</a:t>
            </a:r>
            <a:r>
              <a:rPr lang="en-US" sz="30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,</a:t>
            </a:r>
            <a:r>
              <a:rPr lang="vi-VN" sz="30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thỏ buồn lắm</a:t>
            </a:r>
            <a:r>
              <a:rPr lang="en-US" sz="30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. T</a:t>
            </a:r>
            <a:r>
              <a:rPr lang="vi-VN" sz="30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hỏ </a:t>
            </a:r>
            <a:r>
              <a:rPr lang="en-US" sz="30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b</a:t>
            </a:r>
            <a:r>
              <a:rPr lang="vi-VN" sz="30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ố động viên</a:t>
            </a:r>
            <a:r>
              <a:rPr lang="en-US" sz="30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: “R</a:t>
            </a:r>
            <a:r>
              <a:rPr lang="vi-VN" sz="30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ồi con sẽ thấy ta</a:t>
            </a:r>
            <a:r>
              <a:rPr lang="en-US" sz="3000" dirty="0" err="1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i</a:t>
            </a:r>
            <a:r>
              <a:rPr lang="vi-VN" sz="30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mình rất đẹp</a:t>
            </a:r>
            <a:r>
              <a:rPr lang="en-US" sz="30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.”</a:t>
            </a:r>
          </a:p>
          <a:p>
            <a:pPr lvl="0" algn="just"/>
            <a:r>
              <a:rPr lang="en-US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M</a:t>
            </a:r>
            <a:r>
              <a:rPr lang="vi-VN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ột lần</a:t>
            </a:r>
            <a:r>
              <a:rPr lang="en-US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, </a:t>
            </a:r>
            <a:r>
              <a:rPr lang="vi-VN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 và các bạn đi chơi xa</a:t>
            </a:r>
            <a:r>
              <a:rPr lang="en-US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, </a:t>
            </a:r>
            <a:r>
              <a:rPr lang="vi-VN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quên khuấy đường</a:t>
            </a:r>
            <a:r>
              <a:rPr lang="en-US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000" dirty="0" err="1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về</a:t>
            </a:r>
            <a:r>
              <a:rPr lang="en-US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. A</a:t>
            </a:r>
            <a:r>
              <a:rPr lang="vi-VN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i cũng hoảng sợ</a:t>
            </a:r>
            <a:r>
              <a:rPr lang="en-US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vi-VN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 Th</a:t>
            </a:r>
            <a:r>
              <a:rPr lang="en-US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ỏ</a:t>
            </a:r>
            <a:r>
              <a:rPr lang="vi-VN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 chợt </a:t>
            </a:r>
            <a:r>
              <a:rPr lang="en-US" sz="3000" dirty="0" err="1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dỏ</a:t>
            </a:r>
            <a:r>
              <a:rPr lang="vi-VN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ng ta</a:t>
            </a:r>
            <a:r>
              <a:rPr lang="en-US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i: “</a:t>
            </a:r>
            <a:r>
              <a:rPr lang="en-US" sz="3000" dirty="0" err="1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Suỵt</a:t>
            </a:r>
            <a:r>
              <a:rPr lang="en-US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!</a:t>
            </a:r>
            <a:r>
              <a:rPr lang="vi-VN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ó tiếng </a:t>
            </a:r>
            <a:r>
              <a:rPr lang="en-US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b</a:t>
            </a:r>
            <a:r>
              <a:rPr lang="vi-VN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ố tớ gọi</a:t>
            </a:r>
            <a:r>
              <a:rPr lang="en-US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.” C</a:t>
            </a:r>
            <a:r>
              <a:rPr lang="vi-VN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ả nhóm đi theo hướng </a:t>
            </a:r>
            <a:r>
              <a:rPr lang="en-US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ó tiếng gọi</a:t>
            </a:r>
            <a:r>
              <a:rPr lang="en-US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. T</a:t>
            </a:r>
            <a:r>
              <a:rPr lang="vi-VN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ất cả về được nhà</a:t>
            </a:r>
            <a:r>
              <a:rPr lang="en-US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. C</a:t>
            </a:r>
            <a:r>
              <a:rPr lang="vi-VN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ác bạn t</a:t>
            </a:r>
            <a:r>
              <a:rPr lang="en-US" sz="3000" dirty="0" err="1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ấm</a:t>
            </a:r>
            <a:r>
              <a:rPr lang="vi-VN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 tắ</a:t>
            </a:r>
            <a:r>
              <a:rPr lang="en-US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 khen tai thỏ thật </a:t>
            </a:r>
            <a:r>
              <a:rPr lang="en-US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vi-VN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uy</a:t>
            </a:r>
            <a:r>
              <a:rPr lang="en-US" sz="3000" dirty="0" err="1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ệt</a:t>
            </a:r>
            <a:r>
              <a:rPr lang="en-US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</a:p>
          <a:p>
            <a:pPr lvl="0" algn="just"/>
            <a:r>
              <a:rPr lang="en-US" sz="3000" dirty="0" smtClean="0">
                <a:solidFill>
                  <a:schemeClr val="accent6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   T</a:t>
            </a:r>
            <a:r>
              <a:rPr lang="vi-VN" sz="3000" dirty="0" smtClean="0">
                <a:solidFill>
                  <a:schemeClr val="accent6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ừ đó </a:t>
            </a:r>
            <a:r>
              <a:rPr lang="en-US" sz="3000" dirty="0" smtClean="0">
                <a:solidFill>
                  <a:schemeClr val="accent6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vi-VN" sz="3000" dirty="0" smtClean="0">
                <a:solidFill>
                  <a:schemeClr val="accent6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h</a:t>
            </a:r>
            <a:r>
              <a:rPr lang="en-US" sz="3000" dirty="0" smtClean="0">
                <a:solidFill>
                  <a:schemeClr val="accent6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ỏ</a:t>
            </a:r>
            <a:r>
              <a:rPr lang="vi-VN" sz="3000" dirty="0" smtClean="0">
                <a:solidFill>
                  <a:schemeClr val="accent6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 không còn buồn vì đôi ta</a:t>
            </a:r>
            <a:r>
              <a:rPr lang="en-US" sz="3000" dirty="0" err="1" smtClean="0">
                <a:solidFill>
                  <a:schemeClr val="accent6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i</a:t>
            </a:r>
            <a:r>
              <a:rPr lang="vi-VN" sz="3000" dirty="0" smtClean="0">
                <a:solidFill>
                  <a:schemeClr val="accent6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 nữa</a:t>
            </a:r>
            <a:r>
              <a:rPr lang="en-US" sz="3000" dirty="0" smtClean="0">
                <a:solidFill>
                  <a:schemeClr val="accent6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endParaRPr sz="3000" dirty="0">
              <a:solidFill>
                <a:schemeClr val="accent6">
                  <a:lumMod val="50000"/>
                </a:schemeClr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 flipH="1">
            <a:off x="3479475" y="1458930"/>
            <a:ext cx="1832264" cy="215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>
            <a:off x="6847686" y="2338542"/>
            <a:ext cx="1832264" cy="215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477710" y="3298440"/>
            <a:ext cx="940124" cy="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344145" y="4153941"/>
            <a:ext cx="1248349" cy="215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60492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"/>
          <p:cNvSpPr/>
          <p:nvPr/>
        </p:nvSpPr>
        <p:spPr>
          <a:xfrm>
            <a:off x="1" y="-334508"/>
            <a:ext cx="9143999" cy="5618515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 err="1" smtClean="0">
                <a:solidFill>
                  <a:srgbClr val="F14420"/>
                </a:solidFill>
                <a:latin typeface="Arial Rounded"/>
                <a:sym typeface="Arial Rounded"/>
              </a:rPr>
              <a:t>Đôi</a:t>
            </a:r>
            <a:r>
              <a:rPr lang="en-US" sz="3600" b="1" dirty="0" smtClean="0">
                <a:solidFill>
                  <a:srgbClr val="F14420"/>
                </a:solidFill>
                <a:latin typeface="Arial Rounded"/>
                <a:sym typeface="Arial Rounded"/>
              </a:rPr>
              <a:t> tai </a:t>
            </a:r>
            <a:r>
              <a:rPr lang="en-US" sz="3600" b="1" dirty="0" err="1" smtClean="0">
                <a:solidFill>
                  <a:srgbClr val="F14420"/>
                </a:solidFill>
                <a:latin typeface="Arial Rounded"/>
                <a:sym typeface="Arial Rounded"/>
              </a:rPr>
              <a:t>xấu</a:t>
            </a:r>
            <a:r>
              <a:rPr lang="en-US" sz="3600" b="1" dirty="0" smtClean="0">
                <a:solidFill>
                  <a:srgbClr val="F14420"/>
                </a:solidFill>
                <a:latin typeface="Arial Rounded"/>
                <a:sym typeface="Arial Rounded"/>
              </a:rPr>
              <a:t> </a:t>
            </a:r>
            <a:r>
              <a:rPr lang="en-US" sz="3600" b="1" dirty="0" err="1" smtClean="0">
                <a:solidFill>
                  <a:srgbClr val="F14420"/>
                </a:solidFill>
                <a:latin typeface="Arial Rounded"/>
                <a:sym typeface="Arial Rounded"/>
              </a:rPr>
              <a:t>xí</a:t>
            </a:r>
            <a:endParaRPr dirty="0" smtClean="0"/>
          </a:p>
          <a:p>
            <a:pPr lvl="0" algn="just"/>
            <a:r>
              <a:rPr lang="en-US" sz="3200" dirty="0" smtClean="0">
                <a:solidFill>
                  <a:srgbClr val="679C31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 có đôi tai dài và to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 B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ị bạn bè chê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,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thỏ buồn lắm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 T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hỏ 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b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ố động viên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: “R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ồi con sẽ thấy ta</a:t>
            </a:r>
            <a:r>
              <a:rPr lang="en-US" sz="32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i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mình rất đẹp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.”</a:t>
            </a:r>
          </a:p>
          <a:p>
            <a:pPr lvl="0" algn="just"/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M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ột lần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, 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 và các bạn đi chơi xa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, 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quên khuấy đường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về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 A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i cũng hoảng sợ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Th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ỏ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chợt </a:t>
            </a:r>
            <a:r>
              <a:rPr lang="en-US" sz="32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dỏ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ng ta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i: “</a:t>
            </a:r>
            <a:r>
              <a:rPr lang="en-US" sz="32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Suỵt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!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ó tiếng 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b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ố tớ gọi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.” C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ả nhóm đi theo hướng 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ó tiếng gọi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 T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ất cả về được nhà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 C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ác bạn t</a:t>
            </a:r>
            <a:r>
              <a:rPr lang="en-US" sz="32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ấm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tắ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khen tai thỏ thật 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uy</a:t>
            </a:r>
            <a:r>
              <a:rPr lang="en-US" sz="32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ệt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</a:p>
          <a:p>
            <a:pPr lvl="0" algn="just"/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T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ừ đó 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h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ỏ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không còn buồn vì đôi ta</a:t>
            </a:r>
            <a:r>
              <a:rPr lang="en-US" sz="32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i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nữa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endParaRPr sz="3200" dirty="0">
              <a:solidFill>
                <a:schemeClr val="tx1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</p:spTree>
    <p:extLst>
      <p:ext uri="{BB962C8B-B14F-4D97-AF65-F5344CB8AC3E}">
        <p14:creationId xmlns:p14="http://schemas.microsoft.com/office/powerpoint/2010/main" val="3526898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8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62" name="Google Shape;262;p8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263" name="Google Shape;263;p8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4" name="Google Shape;264;p8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65" name="Google Shape;265;p8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266" name="Google Shape;266;p8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7" name="Google Shape;267;p8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68" name="Google Shape;268;p8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269" name="Google Shape;269;p8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0" name="Google Shape;270;p8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71" name="Google Shape;271;p8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272" name="Google Shape;272;p8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3" name="Google Shape;273;p8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74" name="Google Shape;274;p8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275" name="Google Shape;275;p8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6" name="Google Shape;276;p8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77" name="Google Shape;277;p8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278" name="Google Shape;278;p8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9" name="Google Shape;279;p8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80" name="Google Shape;280;p8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281" name="Google Shape;281;p8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2" name="Google Shape;282;p8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83" name="Google Shape;283;p8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284" name="Google Shape;284;p8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5" name="Google Shape;285;p8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86" name="Google Shape;286;p8"/>
          <p:cNvGrpSpPr/>
          <p:nvPr/>
        </p:nvGrpSpPr>
        <p:grpSpPr>
          <a:xfrm>
            <a:off x="7507360" y="1418371"/>
            <a:ext cx="2289464" cy="1795572"/>
            <a:chOff x="7507360" y="1418371"/>
            <a:chExt cx="2289464" cy="1795572"/>
          </a:xfrm>
        </p:grpSpPr>
        <p:sp>
          <p:nvSpPr>
            <p:cNvPr id="287" name="Google Shape;287;p8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8" name="Google Shape;288;p8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89" name="Google Shape;289;p8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290" name="Google Shape;290;p8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1" name="Google Shape;291;p8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92" name="Google Shape;292;p8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293" name="Google Shape;293;p8"/>
            <p:cNvPicPr preferRelativeResize="0"/>
            <p:nvPr/>
          </p:nvPicPr>
          <p:blipFill rotWithShape="1">
            <a:blip r:embed="rId3">
              <a:alphaModFix/>
            </a:blip>
            <a:srcRect l="2993" r="4332" b="1428"/>
            <a:stretch/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94" name="Google Shape;294;p8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95" name="Google Shape;295;p8"/>
          <p:cNvSpPr txBox="1"/>
          <p:nvPr/>
        </p:nvSpPr>
        <p:spPr>
          <a:xfrm>
            <a:off x="160815" y="1892496"/>
            <a:ext cx="3588404" cy="1446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Trả</a:t>
            </a:r>
            <a:r>
              <a:rPr lang="en-US" sz="4400" b="1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lời</a:t>
            </a:r>
            <a:r>
              <a:rPr lang="en-US" sz="4400" b="1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câu</a:t>
            </a:r>
            <a:r>
              <a:rPr lang="en-US" sz="4400" b="1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hỏi</a:t>
            </a:r>
            <a:endParaRPr sz="4400" b="1" dirty="0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296" name="Google Shape;296;p8"/>
          <p:cNvSpPr txBox="1"/>
          <p:nvPr/>
        </p:nvSpPr>
        <p:spPr>
          <a:xfrm>
            <a:off x="1502012" y="969416"/>
            <a:ext cx="10109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3</a:t>
            </a:r>
            <a:endParaRPr sz="5400" b="1" dirty="0">
              <a:solidFill>
                <a:srgbClr val="FF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297" name="Google Shape;297;p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8" name="Google Shape;298;p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2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2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2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2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2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2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2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2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2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2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2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2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2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2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25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/>
                                        <p:tgtEl>
                                          <p:spTgt spid="2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9"/>
          <p:cNvSpPr/>
          <p:nvPr/>
        </p:nvSpPr>
        <p:spPr>
          <a:xfrm>
            <a:off x="407074" y="548695"/>
            <a:ext cx="850564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a.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Vì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sao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buồn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?</a:t>
            </a:r>
            <a:endParaRPr sz="3200" dirty="0">
              <a:solidFill>
                <a:srgbClr val="4CA42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411" y="1133430"/>
            <a:ext cx="7464056" cy="3226755"/>
          </a:xfrm>
          <a:prstGeom prst="rect">
            <a:avLst/>
          </a:prstGeom>
        </p:spPr>
      </p:pic>
      <p:sp>
        <p:nvSpPr>
          <p:cNvPr id="7" name="Google Shape;304;p9"/>
          <p:cNvSpPr/>
          <p:nvPr/>
        </p:nvSpPr>
        <p:spPr>
          <a:xfrm>
            <a:off x="127337" y="548695"/>
            <a:ext cx="9065121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hỏ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buồn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vì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bị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bạn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bè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chê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đôi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tai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vừa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dài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vừa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to.</a:t>
            </a:r>
            <a:endParaRPr sz="3200" dirty="0">
              <a:solidFill>
                <a:srgbClr val="4CA42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25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9"/>
          <p:cNvSpPr/>
          <p:nvPr/>
        </p:nvSpPr>
        <p:spPr>
          <a:xfrm>
            <a:off x="127336" y="0"/>
            <a:ext cx="8785384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b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.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Chuyện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gì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xảy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ra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trong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lần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và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các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bạn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đi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chơi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xa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?</a:t>
            </a:r>
            <a:endParaRPr sz="3200" dirty="0">
              <a:solidFill>
                <a:srgbClr val="4CA42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7" name="Google Shape;304;p9"/>
          <p:cNvSpPr/>
          <p:nvPr/>
        </p:nvSpPr>
        <p:spPr>
          <a:xfrm>
            <a:off x="201764" y="45820"/>
            <a:ext cx="9065121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Trong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lần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đi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chơi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xa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,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và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các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bạn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đã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quên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khuấy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đường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về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.</a:t>
            </a:r>
            <a:endParaRPr sz="3200" dirty="0">
              <a:solidFill>
                <a:srgbClr val="4CA42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2050" name="Picture 2" descr="https://f2.photo.talk.zdn.vn/342378907592510301/bc83cb73e7cf1b9142d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419" y="1077178"/>
            <a:ext cx="6220046" cy="3452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997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5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9"/>
          <p:cNvSpPr/>
          <p:nvPr/>
        </p:nvSpPr>
        <p:spPr>
          <a:xfrm>
            <a:off x="375430" y="237061"/>
            <a:ext cx="8505646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.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Nhờ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đâu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mà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cả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nhóm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tìm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được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đường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về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nhà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?</a:t>
            </a:r>
            <a:endParaRPr sz="3200" dirty="0">
              <a:solidFill>
                <a:srgbClr val="4CA42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7" name="Google Shape;304;p9"/>
          <p:cNvSpPr/>
          <p:nvPr/>
        </p:nvSpPr>
        <p:spPr>
          <a:xfrm>
            <a:off x="301002" y="250838"/>
            <a:ext cx="9065121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Cả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nhóm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tìm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được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đường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về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nhà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nhờ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đôi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tai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thính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của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endParaRPr sz="3200" dirty="0">
              <a:solidFill>
                <a:srgbClr val="4CA42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3074" name="Picture 2" descr="https://f2.photo.talk.zdn.vn/4802795788117626046/0a22ecf7f74b0b15525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223" y="1212111"/>
            <a:ext cx="8910084" cy="3931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Quad Arrow Callout 1"/>
          <p:cNvSpPr/>
          <p:nvPr/>
        </p:nvSpPr>
        <p:spPr>
          <a:xfrm>
            <a:off x="301002" y="1212111"/>
            <a:ext cx="496440" cy="397603"/>
          </a:xfrm>
          <a:prstGeom prst="quadArrowCallou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3924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5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lt1"/>
            </a:gs>
            <a:gs pos="63000">
              <a:srgbClr val="2CC7ED"/>
            </a:gs>
            <a:gs pos="98621">
              <a:srgbClr val="00B0F0"/>
            </a:gs>
            <a:gs pos="100000">
              <a:srgbClr val="00B0F0"/>
            </a:gs>
          </a:gsLst>
          <a:lin ang="16200000" scaled="0"/>
        </a:gradFill>
        <a:effectLst/>
      </p:bgPr>
    </p:bg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2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44" name="Google Shape;144;p2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145" name="Google Shape;145;p2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" name="Google Shape;146;p2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47" name="Google Shape;147;p2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148" name="Google Shape;148;p2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" name="Google Shape;149;p2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0" name="Google Shape;150;p2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151" name="Google Shape;151;p2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" name="Google Shape;152;p2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3" name="Google Shape;153;p2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154" name="Google Shape;154;p2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" name="Google Shape;155;p2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6" name="Google Shape;156;p2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157" name="Google Shape;157;p2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" name="Google Shape;158;p2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9" name="Google Shape;159;p2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160" name="Google Shape;160;p2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" name="Google Shape;161;p2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62" name="Google Shape;162;p2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163" name="Google Shape;163;p2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" name="Google Shape;164;p2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65" name="Google Shape;165;p2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166" name="Google Shape;166;p2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" name="Google Shape;167;p2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68" name="Google Shape;168;p2"/>
          <p:cNvGrpSpPr/>
          <p:nvPr/>
        </p:nvGrpSpPr>
        <p:grpSpPr>
          <a:xfrm>
            <a:off x="7507360" y="1418371"/>
            <a:ext cx="2289464" cy="1795572"/>
            <a:chOff x="7507360" y="1418371"/>
            <a:chExt cx="2289464" cy="1795572"/>
          </a:xfrm>
        </p:grpSpPr>
        <p:sp>
          <p:nvSpPr>
            <p:cNvPr id="169" name="Google Shape;169;p2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" name="Google Shape;170;p2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1" name="Google Shape;171;p2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172" name="Google Shape;172;p2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" name="Google Shape;173;p2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4" name="Google Shape;174;p2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175" name="Google Shape;175;p2"/>
            <p:cNvPicPr preferRelativeResize="0"/>
            <p:nvPr/>
          </p:nvPicPr>
          <p:blipFill rotWithShape="1">
            <a:blip r:embed="rId3">
              <a:alphaModFix/>
            </a:blip>
            <a:srcRect l="2993" r="4332" b="1428"/>
            <a:stretch/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6" name="Google Shape;176;p2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77" name="Google Shape;177;p2"/>
          <p:cNvSpPr txBox="1"/>
          <p:nvPr/>
        </p:nvSpPr>
        <p:spPr>
          <a:xfrm>
            <a:off x="518578" y="1878860"/>
            <a:ext cx="3002627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Khởi</a:t>
            </a:r>
            <a:r>
              <a:rPr lang="en-US" sz="4400" b="1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động</a:t>
            </a:r>
            <a:endParaRPr sz="4400" b="1" dirty="0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178" name="Google Shape;178;p2"/>
          <p:cNvSpPr txBox="1"/>
          <p:nvPr/>
        </p:nvSpPr>
        <p:spPr>
          <a:xfrm>
            <a:off x="1442652" y="1015334"/>
            <a:ext cx="10109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1</a:t>
            </a:r>
            <a:endParaRPr sz="5400" b="1" dirty="0">
              <a:solidFill>
                <a:srgbClr val="FF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179" name="Google Shape;179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25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10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13" name="Google Shape;313;p10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314" name="Google Shape;314;p10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5" name="Google Shape;315;p10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16" name="Google Shape;316;p10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317" name="Google Shape;317;p10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8" name="Google Shape;318;p10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19" name="Google Shape;319;p10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320" name="Google Shape;320;p10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1" name="Google Shape;321;p10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22" name="Google Shape;322;p10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323" name="Google Shape;323;p10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4" name="Google Shape;324;p10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25" name="Google Shape;325;p10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326" name="Google Shape;326;p10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7" name="Google Shape;327;p10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28" name="Google Shape;328;p10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329" name="Google Shape;329;p10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0" name="Google Shape;330;p10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31" name="Google Shape;331;p10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332" name="Google Shape;332;p10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3" name="Google Shape;333;p10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34" name="Google Shape;334;p10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335" name="Google Shape;335;p10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6" name="Google Shape;336;p10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37" name="Google Shape;337;p10"/>
          <p:cNvGrpSpPr/>
          <p:nvPr/>
        </p:nvGrpSpPr>
        <p:grpSpPr>
          <a:xfrm>
            <a:off x="7507360" y="1418371"/>
            <a:ext cx="2289464" cy="1795572"/>
            <a:chOff x="7507360" y="1418371"/>
            <a:chExt cx="2289464" cy="1795572"/>
          </a:xfrm>
        </p:grpSpPr>
        <p:sp>
          <p:nvSpPr>
            <p:cNvPr id="338" name="Google Shape;338;p10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9" name="Google Shape;339;p10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40" name="Google Shape;340;p10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341" name="Google Shape;341;p10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2" name="Google Shape;342;p10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43" name="Google Shape;343;p10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344" name="Google Shape;344;p10"/>
            <p:cNvPicPr preferRelativeResize="0"/>
            <p:nvPr/>
          </p:nvPicPr>
          <p:blipFill rotWithShape="1">
            <a:blip r:embed="rId3">
              <a:alphaModFix/>
            </a:blip>
            <a:srcRect l="2993" r="4332" b="1428"/>
            <a:stretch/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45" name="Google Shape;345;p10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46" name="Google Shape;346;p10"/>
          <p:cNvSpPr txBox="1"/>
          <p:nvPr/>
        </p:nvSpPr>
        <p:spPr>
          <a:xfrm>
            <a:off x="182783" y="2113681"/>
            <a:ext cx="3588404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Viết</a:t>
            </a:r>
            <a:r>
              <a:rPr lang="en-US" sz="4000" b="1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vào</a:t>
            </a:r>
            <a:r>
              <a:rPr lang="en-US" sz="4000" b="1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vở</a:t>
            </a:r>
            <a:endParaRPr sz="4000" b="1" dirty="0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347" name="Google Shape;347;p10"/>
          <p:cNvSpPr txBox="1"/>
          <p:nvPr/>
        </p:nvSpPr>
        <p:spPr>
          <a:xfrm>
            <a:off x="1502012" y="942520"/>
            <a:ext cx="10109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4</a:t>
            </a:r>
            <a:endParaRPr sz="5400" b="1" dirty="0">
              <a:solidFill>
                <a:srgbClr val="FF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348" name="Google Shape;348;p1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9" name="Google Shape;349;p1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3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3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3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3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3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3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3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3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3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3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3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3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3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3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3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3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3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3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25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3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/>
                                        <p:tgtEl>
                                          <p:spTgt spid="3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12"/>
          <p:cNvSpPr/>
          <p:nvPr/>
        </p:nvSpPr>
        <p:spPr>
          <a:xfrm>
            <a:off x="1294812" y="907257"/>
            <a:ext cx="7473268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Viết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câu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trả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lời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cho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câu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hỏi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 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ở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mục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3</a:t>
            </a:r>
            <a:endParaRPr sz="3200" b="1" dirty="0">
              <a:solidFill>
                <a:srgbClr val="4CA42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2" name="Google Shape;362;p12"/>
          <p:cNvSpPr/>
          <p:nvPr/>
        </p:nvSpPr>
        <p:spPr>
          <a:xfrm>
            <a:off x="265813" y="1799757"/>
            <a:ext cx="8208335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40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</a:t>
            </a:r>
            <a:r>
              <a:rPr lang="en-US" sz="4000" dirty="0" err="1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Cả</a:t>
            </a:r>
            <a:r>
              <a:rPr lang="en-US" sz="4000" dirty="0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nhóm</a:t>
            </a:r>
            <a:r>
              <a:rPr lang="en-US" sz="4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tìm</a:t>
            </a:r>
            <a:r>
              <a:rPr lang="en-US" sz="4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được</a:t>
            </a:r>
            <a:r>
              <a:rPr lang="en-US" sz="4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đường</a:t>
            </a:r>
            <a:r>
              <a:rPr lang="en-US" sz="4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về</a:t>
            </a:r>
            <a:r>
              <a:rPr lang="en-US" sz="4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endParaRPr lang="en-US" sz="4000" dirty="0" smtClean="0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lvl="0"/>
            <a:endParaRPr lang="en-US" sz="4000" dirty="0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lvl="0"/>
            <a:r>
              <a:rPr lang="en-US" sz="4000" dirty="0" err="1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nhà</a:t>
            </a:r>
            <a:r>
              <a:rPr lang="en-US" sz="4000" dirty="0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nhờ</a:t>
            </a:r>
            <a:endParaRPr sz="6000" b="1" dirty="0">
              <a:solidFill>
                <a:srgbClr val="0070C0"/>
              </a:solidFill>
              <a:sym typeface="Arial"/>
            </a:endParaRPr>
          </a:p>
        </p:txBody>
      </p:sp>
      <p:sp>
        <p:nvSpPr>
          <p:cNvPr id="363" name="Google Shape;363;p12"/>
          <p:cNvSpPr/>
          <p:nvPr/>
        </p:nvSpPr>
        <p:spPr>
          <a:xfrm>
            <a:off x="2633686" y="2723046"/>
            <a:ext cx="3226388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(…).</a:t>
            </a:r>
            <a:endParaRPr sz="6000" b="1" dirty="0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4" name="Google Shape;364;p12"/>
          <p:cNvSpPr/>
          <p:nvPr/>
        </p:nvSpPr>
        <p:spPr>
          <a:xfrm>
            <a:off x="2633686" y="3030823"/>
            <a:ext cx="5388519" cy="1631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40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đôi</a:t>
            </a:r>
            <a:r>
              <a:rPr lang="en-US" sz="4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tai </a:t>
            </a:r>
            <a:r>
              <a:rPr lang="en-US" sz="40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thính</a:t>
            </a:r>
            <a:r>
              <a:rPr lang="en-US" sz="4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của</a:t>
            </a:r>
            <a:r>
              <a:rPr lang="en-US" sz="4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</a:t>
            </a:r>
            <a:r>
              <a:rPr lang="en-US" sz="4000" dirty="0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endParaRPr lang="en-US" sz="4000" b="1" dirty="0">
              <a:solidFill>
                <a:srgbClr val="0070C0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endParaRPr sz="6000" b="1" dirty="0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3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1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11"/>
          <p:cNvSpPr/>
          <p:nvPr/>
        </p:nvSpPr>
        <p:spPr>
          <a:xfrm>
            <a:off x="268652" y="552466"/>
            <a:ext cx="2767846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Tô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chữ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hoa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600" b="1" dirty="0">
                <a:solidFill>
                  <a:srgbClr val="4CA420"/>
                </a:solidFill>
                <a:ea typeface="Arial Rounded"/>
              </a:rPr>
              <a:t>C</a:t>
            </a:r>
            <a:endParaRPr sz="3200" b="1" dirty="0">
              <a:solidFill>
                <a:srgbClr val="4CA42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chu C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338623" y="0"/>
            <a:ext cx="5730949" cy="5143500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4263656" y="786809"/>
            <a:ext cx="4157330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4263656" y="1750827"/>
            <a:ext cx="4157330" cy="159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4263656" y="2654595"/>
            <a:ext cx="4157330" cy="2126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4263656" y="3583172"/>
            <a:ext cx="4157330" cy="2126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3772125" y="131134"/>
            <a:ext cx="287079" cy="40935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 rot="5400000">
            <a:off x="6513187" y="2173030"/>
            <a:ext cx="287079" cy="40935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Connector 16"/>
          <p:cNvCxnSpPr/>
          <p:nvPr/>
        </p:nvCxnSpPr>
        <p:spPr>
          <a:xfrm flipH="1" flipV="1">
            <a:off x="4816549" y="304358"/>
            <a:ext cx="10632" cy="378253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 flipV="1">
            <a:off x="5804265" y="300812"/>
            <a:ext cx="10632" cy="378253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 flipV="1">
            <a:off x="6813246" y="294169"/>
            <a:ext cx="10632" cy="378253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H="1" flipV="1">
            <a:off x="7818474" y="286637"/>
            <a:ext cx="10632" cy="378253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Google Shape;354;p11"/>
          <p:cNvSpPr/>
          <p:nvPr/>
        </p:nvSpPr>
        <p:spPr>
          <a:xfrm>
            <a:off x="3946432" y="3934521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1</a:t>
            </a:r>
            <a:endParaRPr sz="1800" b="1" dirty="0">
              <a:solidFill>
                <a:srgbClr val="FF0000"/>
              </a:solidFill>
              <a:sym typeface="Arial"/>
            </a:endParaRPr>
          </a:p>
        </p:txBody>
      </p:sp>
      <p:sp>
        <p:nvSpPr>
          <p:cNvPr id="28" name="Google Shape;354;p11"/>
          <p:cNvSpPr/>
          <p:nvPr/>
        </p:nvSpPr>
        <p:spPr>
          <a:xfrm>
            <a:off x="3917852" y="1638141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0000"/>
                </a:solidFill>
                <a:latin typeface="Arial Rounded"/>
                <a:sym typeface="Arial Rounded"/>
              </a:rPr>
              <a:t>6</a:t>
            </a:r>
            <a:endParaRPr sz="1800" b="1" dirty="0">
              <a:solidFill>
                <a:srgbClr val="FF0000"/>
              </a:solidFill>
              <a:sym typeface="Arial"/>
            </a:endParaRPr>
          </a:p>
        </p:txBody>
      </p:sp>
      <p:sp>
        <p:nvSpPr>
          <p:cNvPr id="29" name="Google Shape;354;p11"/>
          <p:cNvSpPr/>
          <p:nvPr/>
        </p:nvSpPr>
        <p:spPr>
          <a:xfrm>
            <a:off x="3940559" y="2007432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0000"/>
                </a:solidFill>
                <a:latin typeface="Arial Rounded"/>
                <a:sym typeface="Arial Rounded"/>
              </a:rPr>
              <a:t>5</a:t>
            </a:r>
            <a:endParaRPr sz="1800" b="1" dirty="0">
              <a:solidFill>
                <a:srgbClr val="FF0000"/>
              </a:solidFill>
              <a:sym typeface="Arial"/>
            </a:endParaRPr>
          </a:p>
        </p:txBody>
      </p:sp>
      <p:sp>
        <p:nvSpPr>
          <p:cNvPr id="30" name="Google Shape;354;p11"/>
          <p:cNvSpPr/>
          <p:nvPr/>
        </p:nvSpPr>
        <p:spPr>
          <a:xfrm>
            <a:off x="3921641" y="2453303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0000"/>
                </a:solidFill>
                <a:latin typeface="Arial Rounded"/>
                <a:sym typeface="Arial Rounded"/>
              </a:rPr>
              <a:t>4</a:t>
            </a:r>
            <a:endParaRPr sz="1800" b="1" dirty="0">
              <a:solidFill>
                <a:srgbClr val="FF0000"/>
              </a:solidFill>
              <a:sym typeface="Arial"/>
            </a:endParaRPr>
          </a:p>
        </p:txBody>
      </p:sp>
      <p:sp>
        <p:nvSpPr>
          <p:cNvPr id="31" name="Google Shape;354;p11"/>
          <p:cNvSpPr/>
          <p:nvPr/>
        </p:nvSpPr>
        <p:spPr>
          <a:xfrm>
            <a:off x="3919832" y="2936547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0000"/>
                </a:solidFill>
                <a:latin typeface="Arial Rounded"/>
                <a:sym typeface="Arial Rounded"/>
              </a:rPr>
              <a:t>3</a:t>
            </a:r>
            <a:endParaRPr sz="1800" b="1" dirty="0">
              <a:solidFill>
                <a:srgbClr val="FF0000"/>
              </a:solidFill>
              <a:sym typeface="Arial"/>
            </a:endParaRPr>
          </a:p>
        </p:txBody>
      </p:sp>
      <p:sp>
        <p:nvSpPr>
          <p:cNvPr id="32" name="Google Shape;354;p11"/>
          <p:cNvSpPr/>
          <p:nvPr/>
        </p:nvSpPr>
        <p:spPr>
          <a:xfrm>
            <a:off x="3946432" y="3419791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0000"/>
                </a:solidFill>
                <a:latin typeface="Arial Rounded"/>
                <a:sym typeface="Arial Rounded"/>
              </a:rPr>
              <a:t>2</a:t>
            </a:r>
            <a:endParaRPr sz="1800" b="1" dirty="0">
              <a:solidFill>
                <a:srgbClr val="FF0000"/>
              </a:solidFill>
              <a:sym typeface="Arial"/>
            </a:endParaRPr>
          </a:p>
        </p:txBody>
      </p:sp>
      <p:sp>
        <p:nvSpPr>
          <p:cNvPr id="33" name="Google Shape;354;p11"/>
          <p:cNvSpPr/>
          <p:nvPr/>
        </p:nvSpPr>
        <p:spPr>
          <a:xfrm>
            <a:off x="4641452" y="4077141"/>
            <a:ext cx="182960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0000"/>
                </a:solidFill>
                <a:latin typeface="Arial Rounded"/>
                <a:sym typeface="Arial Rounded"/>
              </a:rPr>
              <a:t>2</a:t>
            </a:r>
            <a:endParaRPr sz="1800" b="1" dirty="0">
              <a:solidFill>
                <a:srgbClr val="FF0000"/>
              </a:solidFill>
              <a:sym typeface="Arial"/>
            </a:endParaRPr>
          </a:p>
        </p:txBody>
      </p:sp>
      <p:sp>
        <p:nvSpPr>
          <p:cNvPr id="34" name="Google Shape;354;p11"/>
          <p:cNvSpPr/>
          <p:nvPr/>
        </p:nvSpPr>
        <p:spPr>
          <a:xfrm>
            <a:off x="5157001" y="4076700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0000"/>
                </a:solidFill>
                <a:latin typeface="Arial Rounded"/>
                <a:sym typeface="Arial Rounded"/>
              </a:rPr>
              <a:t>3</a:t>
            </a:r>
            <a:endParaRPr sz="1800" b="1" dirty="0">
              <a:solidFill>
                <a:srgbClr val="FF0000"/>
              </a:solidFill>
              <a:sym typeface="Arial"/>
            </a:endParaRPr>
          </a:p>
        </p:txBody>
      </p:sp>
      <p:sp>
        <p:nvSpPr>
          <p:cNvPr id="35" name="Google Shape;354;p11"/>
          <p:cNvSpPr/>
          <p:nvPr/>
        </p:nvSpPr>
        <p:spPr>
          <a:xfrm>
            <a:off x="5605217" y="4083344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 smtClean="0">
                <a:solidFill>
                  <a:srgbClr val="FF0000"/>
                </a:solidFill>
                <a:sym typeface="Arial"/>
              </a:rPr>
              <a:t>4</a:t>
            </a:r>
            <a:endParaRPr sz="1800" b="1" dirty="0">
              <a:solidFill>
                <a:srgbClr val="FF0000"/>
              </a:solidFill>
              <a:sym typeface="Arial"/>
            </a:endParaRPr>
          </a:p>
        </p:txBody>
      </p:sp>
      <p:sp>
        <p:nvSpPr>
          <p:cNvPr id="36" name="Google Shape;354;p11"/>
          <p:cNvSpPr/>
          <p:nvPr/>
        </p:nvSpPr>
        <p:spPr>
          <a:xfrm>
            <a:off x="6172617" y="4083343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 smtClean="0">
                <a:solidFill>
                  <a:srgbClr val="FF0000"/>
                </a:solidFill>
                <a:sym typeface="Arial"/>
              </a:rPr>
              <a:t>5</a:t>
            </a:r>
            <a:endParaRPr sz="1800" b="1" dirty="0">
              <a:solidFill>
                <a:srgbClr val="FF0000"/>
              </a:solidFill>
              <a:sym typeface="Arial"/>
            </a:endParaRPr>
          </a:p>
        </p:txBody>
      </p:sp>
      <p:sp>
        <p:nvSpPr>
          <p:cNvPr id="37" name="Google Shape;354;p11"/>
          <p:cNvSpPr/>
          <p:nvPr/>
        </p:nvSpPr>
        <p:spPr>
          <a:xfrm>
            <a:off x="4708433" y="4617378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 dirty="0">
              <a:solidFill>
                <a:srgbClr val="FF0000"/>
              </a:solidFill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12"/>
          <p:cNvSpPr/>
          <p:nvPr/>
        </p:nvSpPr>
        <p:spPr>
          <a:xfrm>
            <a:off x="1294812" y="907257"/>
            <a:ext cx="7473268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Viết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câu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trả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lời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cho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câu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hỏi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 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ở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mục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3</a:t>
            </a:r>
            <a:endParaRPr sz="3200" b="1" dirty="0">
              <a:solidFill>
                <a:srgbClr val="4CA42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2" name="Google Shape;362;p12"/>
          <p:cNvSpPr/>
          <p:nvPr/>
        </p:nvSpPr>
        <p:spPr>
          <a:xfrm>
            <a:off x="265813" y="1799757"/>
            <a:ext cx="8208335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40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</a:t>
            </a:r>
            <a:r>
              <a:rPr lang="en-US" sz="4000" dirty="0" err="1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Cả</a:t>
            </a:r>
            <a:r>
              <a:rPr lang="en-US" sz="4000" dirty="0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nhóm</a:t>
            </a:r>
            <a:r>
              <a:rPr lang="en-US" sz="4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tìm</a:t>
            </a:r>
            <a:r>
              <a:rPr lang="en-US" sz="4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được</a:t>
            </a:r>
            <a:r>
              <a:rPr lang="en-US" sz="4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đường</a:t>
            </a:r>
            <a:r>
              <a:rPr lang="en-US" sz="4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về</a:t>
            </a:r>
            <a:r>
              <a:rPr lang="en-US" sz="4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endParaRPr lang="en-US" sz="4000" dirty="0" smtClean="0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lvl="0"/>
            <a:endParaRPr lang="en-US" sz="4000" dirty="0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lvl="0"/>
            <a:r>
              <a:rPr lang="en-US" sz="4000" dirty="0" err="1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nhà</a:t>
            </a:r>
            <a:r>
              <a:rPr lang="en-US" sz="4000" dirty="0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nhờ</a:t>
            </a:r>
            <a:endParaRPr sz="6000" b="1" dirty="0">
              <a:solidFill>
                <a:srgbClr val="0070C0"/>
              </a:solidFill>
              <a:sym typeface="Arial"/>
            </a:endParaRPr>
          </a:p>
        </p:txBody>
      </p:sp>
      <p:sp>
        <p:nvSpPr>
          <p:cNvPr id="363" name="Google Shape;363;p12"/>
          <p:cNvSpPr/>
          <p:nvPr/>
        </p:nvSpPr>
        <p:spPr>
          <a:xfrm>
            <a:off x="2633686" y="2723046"/>
            <a:ext cx="3226388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(…).</a:t>
            </a:r>
            <a:endParaRPr sz="6000" b="1" dirty="0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4" name="Google Shape;364;p12"/>
          <p:cNvSpPr/>
          <p:nvPr/>
        </p:nvSpPr>
        <p:spPr>
          <a:xfrm>
            <a:off x="2633686" y="3030823"/>
            <a:ext cx="5388519" cy="1631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40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đôi</a:t>
            </a:r>
            <a:r>
              <a:rPr lang="en-US" sz="4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tai </a:t>
            </a:r>
            <a:r>
              <a:rPr lang="en-US" sz="40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thính</a:t>
            </a:r>
            <a:r>
              <a:rPr lang="en-US" sz="4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của</a:t>
            </a:r>
            <a:r>
              <a:rPr lang="en-US" sz="4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</a:t>
            </a:r>
            <a:r>
              <a:rPr lang="en-US" sz="4000" dirty="0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endParaRPr lang="en-US" sz="4000" b="1" dirty="0">
              <a:solidFill>
                <a:srgbClr val="0070C0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endParaRPr sz="6000" b="1" dirty="0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87659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2000"/>
                                        <p:tgtEl>
                                          <p:spTgt spid="3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3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1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13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71" name="Google Shape;371;p13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372" name="Google Shape;372;p13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3" name="Google Shape;373;p13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74" name="Google Shape;374;p13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375" name="Google Shape;375;p13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6" name="Google Shape;376;p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77" name="Google Shape;377;p13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378" name="Google Shape;378;p13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9" name="Google Shape;379;p13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80" name="Google Shape;380;p13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381" name="Google Shape;381;p13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2" name="Google Shape;382;p13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83" name="Google Shape;383;p13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384" name="Google Shape;384;p13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5" name="Google Shape;385;p13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86" name="Google Shape;386;p13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387" name="Google Shape;387;p13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8" name="Google Shape;388;p13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89" name="Google Shape;389;p13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390" name="Google Shape;390;p13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1" name="Google Shape;391;p13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92" name="Google Shape;392;p13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393" name="Google Shape;393;p13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4" name="Google Shape;394;p13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95" name="Google Shape;395;p13"/>
          <p:cNvGrpSpPr/>
          <p:nvPr/>
        </p:nvGrpSpPr>
        <p:grpSpPr>
          <a:xfrm>
            <a:off x="7507360" y="1418371"/>
            <a:ext cx="2289464" cy="1795572"/>
            <a:chOff x="7507360" y="1418371"/>
            <a:chExt cx="2289464" cy="1795572"/>
          </a:xfrm>
        </p:grpSpPr>
        <p:sp>
          <p:nvSpPr>
            <p:cNvPr id="396" name="Google Shape;396;p1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7" name="Google Shape;397;p13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98" name="Google Shape;398;p13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399" name="Google Shape;399;p13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0" name="Google Shape;400;p13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01" name="Google Shape;401;p13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402" name="Google Shape;402;p13"/>
            <p:cNvPicPr preferRelativeResize="0"/>
            <p:nvPr/>
          </p:nvPicPr>
          <p:blipFill rotWithShape="1">
            <a:blip r:embed="rId3">
              <a:alphaModFix/>
            </a:blip>
            <a:srcRect l="2993" r="4332" b="1428"/>
            <a:stretch/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03" name="Google Shape;403;p13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04" name="Google Shape;404;p13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Chọn từ ngữ</a:t>
            </a:r>
            <a:endParaRPr sz="4400" b="1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405" name="Google Shape;405;p13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5</a:t>
            </a:r>
            <a:endParaRPr sz="5400" b="1" dirty="0">
              <a:solidFill>
                <a:srgbClr val="FF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406" name="Google Shape;406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7" name="Google Shape;407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3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3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3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3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3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3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3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3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3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3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3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3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3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3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3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3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3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3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3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3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4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4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25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4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/>
                                        <p:tgtEl>
                                          <p:spTgt spid="4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p14"/>
          <p:cNvSpPr/>
          <p:nvPr/>
        </p:nvSpPr>
        <p:spPr>
          <a:xfrm>
            <a:off x="590107" y="1256534"/>
            <a:ext cx="7963786" cy="830956"/>
          </a:xfrm>
          <a:prstGeom prst="rect">
            <a:avLst/>
          </a:prstGeom>
          <a:gradFill>
            <a:gsLst>
              <a:gs pos="0">
                <a:srgbClr val="B4D4A5"/>
              </a:gs>
              <a:gs pos="50000">
                <a:srgbClr val="A8CD97"/>
              </a:gs>
              <a:gs pos="100000">
                <a:srgbClr val="9BC985"/>
              </a:gs>
            </a:gsLst>
            <a:lin ang="5400000" scaled="0"/>
          </a:gradFill>
          <a:ln w="9525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800" dirty="0">
              <a:solidFill>
                <a:srgbClr val="4CA42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413" name="Google Shape;413;p14"/>
          <p:cNvSpPr/>
          <p:nvPr/>
        </p:nvSpPr>
        <p:spPr>
          <a:xfrm>
            <a:off x="319177" y="207704"/>
            <a:ext cx="8505646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Chọn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từ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ngữ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để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hoàn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thiện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câu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và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viết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câu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vào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vở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:</a:t>
            </a:r>
            <a:endParaRPr sz="3200" dirty="0">
              <a:solidFill>
                <a:srgbClr val="4CA42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414" name="Google Shape;414;p14"/>
          <p:cNvSpPr/>
          <p:nvPr/>
        </p:nvSpPr>
        <p:spPr>
          <a:xfrm>
            <a:off x="797188" y="1345411"/>
            <a:ext cx="2392326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err="1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en-US" sz="3200" dirty="0" err="1" smtClean="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hạy</a:t>
            </a:r>
            <a:r>
              <a:rPr lang="en-US" sz="3200" dirty="0" smtClean="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nhanh</a:t>
            </a:r>
            <a:r>
              <a:rPr lang="en-US" sz="3200" dirty="0" smtClean="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</a:t>
            </a:r>
            <a:endParaRPr sz="3200" dirty="0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415" name="Google Shape;415;p14"/>
          <p:cNvSpPr/>
          <p:nvPr/>
        </p:nvSpPr>
        <p:spPr>
          <a:xfrm>
            <a:off x="127792" y="2528120"/>
            <a:ext cx="8707864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</a:t>
            </a:r>
            <a:r>
              <a:rPr lang="en-US" sz="3200" dirty="0" err="1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Chú</a:t>
            </a:r>
            <a:r>
              <a:rPr lang="en-US" sz="3200" dirty="0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mèo</a:t>
            </a:r>
            <a:r>
              <a:rPr lang="en-US" sz="3200" dirty="0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              </a:t>
            </a:r>
            <a:r>
              <a:rPr lang="en-US" sz="3200" dirty="0" err="1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nghe</a:t>
            </a:r>
            <a:r>
              <a:rPr lang="en-US" sz="3200" dirty="0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tiếng</a:t>
            </a:r>
            <a:r>
              <a:rPr lang="en-US" sz="3200" dirty="0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chít</a:t>
            </a:r>
            <a:r>
              <a:rPr lang="en-US" sz="3200" dirty="0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chít</a:t>
            </a:r>
            <a:r>
              <a:rPr lang="en-US" sz="3200" dirty="0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của</a:t>
            </a:r>
            <a:r>
              <a:rPr lang="en-US" sz="3200" dirty="0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lũ</a:t>
            </a:r>
            <a:r>
              <a:rPr lang="en-US" sz="3200" dirty="0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chuột</a:t>
            </a:r>
            <a:r>
              <a:rPr lang="en-US" sz="3200" dirty="0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endParaRPr sz="3200" dirty="0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417" name="Google Shape;417;p14"/>
          <p:cNvSpPr/>
          <p:nvPr/>
        </p:nvSpPr>
        <p:spPr>
          <a:xfrm>
            <a:off x="2870537" y="2528120"/>
            <a:ext cx="904240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(…)</a:t>
            </a:r>
            <a:endParaRPr sz="3200" dirty="0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9" name="Google Shape;414;p14"/>
          <p:cNvSpPr/>
          <p:nvPr/>
        </p:nvSpPr>
        <p:spPr>
          <a:xfrm>
            <a:off x="3870151" y="1351120"/>
            <a:ext cx="2392326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err="1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d</a:t>
            </a:r>
            <a:r>
              <a:rPr lang="en-US" sz="3200" dirty="0" err="1" smtClean="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ỏng</a:t>
            </a:r>
            <a:r>
              <a:rPr lang="en-US" sz="3200" dirty="0" smtClean="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 tai     </a:t>
            </a:r>
            <a:endParaRPr sz="3200" dirty="0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10" name="Google Shape;414;p14"/>
          <p:cNvSpPr/>
          <p:nvPr/>
        </p:nvSpPr>
        <p:spPr>
          <a:xfrm>
            <a:off x="6475080" y="1315404"/>
            <a:ext cx="2392326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err="1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en-US" sz="3200" dirty="0" err="1" smtClean="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hính</a:t>
            </a:r>
            <a:r>
              <a:rPr lang="en-US" sz="3200" dirty="0" smtClean="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 tai</a:t>
            </a:r>
            <a:endParaRPr sz="3200" dirty="0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11" name="Google Shape;414;p14"/>
          <p:cNvSpPr/>
          <p:nvPr/>
        </p:nvSpPr>
        <p:spPr>
          <a:xfrm>
            <a:off x="2673988" y="2528160"/>
            <a:ext cx="2392326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err="1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d</a:t>
            </a:r>
            <a:r>
              <a:rPr lang="en-US" sz="3200" dirty="0" err="1" smtClean="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ỏng</a:t>
            </a:r>
            <a:r>
              <a:rPr lang="en-US" sz="3200" dirty="0" smtClean="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 tai     </a:t>
            </a:r>
            <a:endParaRPr sz="3200" dirty="0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4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1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p15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24" name="Google Shape;424;p15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425" name="Google Shape;425;p15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6" name="Google Shape;426;p15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27" name="Google Shape;427;p15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428" name="Google Shape;428;p15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9" name="Google Shape;429;p15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30" name="Google Shape;430;p15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431" name="Google Shape;431;p15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2" name="Google Shape;432;p15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33" name="Google Shape;433;p15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434" name="Google Shape;434;p15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5" name="Google Shape;435;p15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36" name="Google Shape;436;p15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437" name="Google Shape;437;p15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8" name="Google Shape;438;p15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39" name="Google Shape;439;p15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440" name="Google Shape;440;p15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1" name="Google Shape;441;p15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42" name="Google Shape;442;p15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443" name="Google Shape;443;p15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4" name="Google Shape;444;p15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45" name="Google Shape;445;p15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446" name="Google Shape;446;p15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7" name="Google Shape;447;p15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48" name="Google Shape;448;p15"/>
          <p:cNvGrpSpPr/>
          <p:nvPr/>
        </p:nvGrpSpPr>
        <p:grpSpPr>
          <a:xfrm>
            <a:off x="7507360" y="1418371"/>
            <a:ext cx="2289464" cy="1795572"/>
            <a:chOff x="7507360" y="1418371"/>
            <a:chExt cx="2289464" cy="1795572"/>
          </a:xfrm>
        </p:grpSpPr>
        <p:sp>
          <p:nvSpPr>
            <p:cNvPr id="449" name="Google Shape;449;p15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0" name="Google Shape;450;p15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51" name="Google Shape;451;p15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452" name="Google Shape;452;p15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3" name="Google Shape;453;p15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54" name="Google Shape;454;p15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455" name="Google Shape;455;p15"/>
            <p:cNvPicPr preferRelativeResize="0"/>
            <p:nvPr/>
          </p:nvPicPr>
          <p:blipFill rotWithShape="1">
            <a:blip r:embed="rId3">
              <a:alphaModFix/>
            </a:blip>
            <a:srcRect l="2993" r="4332" b="1428"/>
            <a:stretch/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56" name="Google Shape;456;p15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57" name="Google Shape;457;p15"/>
          <p:cNvSpPr txBox="1"/>
          <p:nvPr/>
        </p:nvSpPr>
        <p:spPr>
          <a:xfrm>
            <a:off x="182783" y="2113681"/>
            <a:ext cx="3588404" cy="1446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Quan sát tranh</a:t>
            </a:r>
            <a:endParaRPr sz="4400" b="1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458" name="Google Shape;458;p15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6</a:t>
            </a:r>
            <a:endParaRPr sz="5400" b="1" dirty="0">
              <a:solidFill>
                <a:srgbClr val="FF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459" name="Google Shape;459;p1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460" name="Google Shape;460;p1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4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4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4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4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4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4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4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4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4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4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4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4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4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4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4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4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4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4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4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4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4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4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25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4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/>
                                        <p:tgtEl>
                                          <p:spTgt spid="4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p16"/>
          <p:cNvSpPr/>
          <p:nvPr/>
        </p:nvSpPr>
        <p:spPr>
          <a:xfrm>
            <a:off x="521396" y="0"/>
            <a:ext cx="8505646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Quan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sát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tranh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và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kể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l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ại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câu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chuyện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: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“ </a:t>
            </a:r>
            <a:r>
              <a:rPr lang="en-US" sz="3200" dirty="0" err="1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Đôi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tai </a:t>
            </a:r>
            <a:r>
              <a:rPr lang="en-US" sz="3200" dirty="0" err="1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xấu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xí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”</a:t>
            </a:r>
            <a:endParaRPr sz="3200" dirty="0">
              <a:solidFill>
                <a:srgbClr val="4CA42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4098" name="Picture 2" descr="C:\Users\Administrator\AppData\Local\ZaloPC\1920853331794570045\ZaloDownloads\picture\6286030243444880041\z2034655277790_9426f8bbd45cf110dbda59433c1bd30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6608"/>
            <a:ext cx="9144000" cy="4176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Administrator\AppData\Local\ZaloPC\1920853331794570045\ZaloDownloads\picture\6286030243444880041\z2034652254484_8f301b22c0b433c438e1811d5603d83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027042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0393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Administrator\AppData\Local\ZaloPC\1920853331794570045\ZaloDownloads\picture\6286030243444880041\z2034653047258_fec186bbc983c44fec94cfc89af57e5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478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50" y="113016"/>
            <a:ext cx="8877300" cy="4017195"/>
          </a:xfrm>
          <a:prstGeom prst="rect">
            <a:avLst/>
          </a:prstGeom>
        </p:spPr>
      </p:pic>
      <p:sp>
        <p:nvSpPr>
          <p:cNvPr id="3" name="Right Arrow 2"/>
          <p:cNvSpPr/>
          <p:nvPr/>
        </p:nvSpPr>
        <p:spPr>
          <a:xfrm rot="3042559">
            <a:off x="1066830" y="1149710"/>
            <a:ext cx="458372" cy="132293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Arrow 5"/>
          <p:cNvSpPr/>
          <p:nvPr/>
        </p:nvSpPr>
        <p:spPr>
          <a:xfrm rot="7355549">
            <a:off x="3420192" y="1805884"/>
            <a:ext cx="486323" cy="14410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Arrow 6"/>
          <p:cNvSpPr/>
          <p:nvPr/>
        </p:nvSpPr>
        <p:spPr>
          <a:xfrm rot="19470814">
            <a:off x="6602886" y="2781588"/>
            <a:ext cx="458372" cy="132293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7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Administrator\AppData\Local\ZaloPC\1920853331794570045\ZaloDownloads\picture\6286030243444880041\z2034654305190_4d308ea29d1bfdfa22d9d16eaa26649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718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Administrator\AppData\Local\ZaloPC\1920853331794570045\ZaloDownloads\picture\6286030243444880041\z2034656015339_f366fd3cef957131e4301e81a91cba6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1251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p16"/>
          <p:cNvSpPr/>
          <p:nvPr/>
        </p:nvSpPr>
        <p:spPr>
          <a:xfrm>
            <a:off x="521396" y="0"/>
            <a:ext cx="8505646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Quan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sát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tranh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và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kể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l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ại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câu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chuyện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: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“ </a:t>
            </a:r>
            <a:r>
              <a:rPr lang="en-US" sz="3200" dirty="0" err="1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Đôi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tai </a:t>
            </a:r>
            <a:r>
              <a:rPr lang="en-US" sz="3200" dirty="0" err="1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xấu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xí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”</a:t>
            </a:r>
            <a:endParaRPr sz="3200" dirty="0">
              <a:solidFill>
                <a:srgbClr val="4CA42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4098" name="Picture 2" descr="C:\Users\Administrator\AppData\Local\ZaloPC\1920853331794570045\ZaloDownloads\picture\6286030243444880041\z2034655277790_9426f8bbd45cf110dbda59433c1bd30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6608"/>
            <a:ext cx="9144000" cy="4176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0937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p17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73" name="Google Shape;473;p17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474" name="Google Shape;474;p17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5" name="Google Shape;475;p17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76" name="Google Shape;476;p17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477" name="Google Shape;477;p17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8" name="Google Shape;478;p17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79" name="Google Shape;479;p17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480" name="Google Shape;480;p17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1" name="Google Shape;481;p17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82" name="Google Shape;482;p17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483" name="Google Shape;483;p17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4" name="Google Shape;484;p17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85" name="Google Shape;485;p17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486" name="Google Shape;486;p17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7" name="Google Shape;487;p17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88" name="Google Shape;488;p17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489" name="Google Shape;489;p17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0" name="Google Shape;490;p17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91" name="Google Shape;491;p17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492" name="Google Shape;492;p17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3" name="Google Shape;493;p17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94" name="Google Shape;494;p17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495" name="Google Shape;495;p17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6" name="Google Shape;496;p17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97" name="Google Shape;497;p17"/>
          <p:cNvGrpSpPr/>
          <p:nvPr/>
        </p:nvGrpSpPr>
        <p:grpSpPr>
          <a:xfrm>
            <a:off x="7507360" y="1418371"/>
            <a:ext cx="2289464" cy="1795572"/>
            <a:chOff x="7507360" y="1418371"/>
            <a:chExt cx="2289464" cy="1795572"/>
          </a:xfrm>
        </p:grpSpPr>
        <p:sp>
          <p:nvSpPr>
            <p:cNvPr id="498" name="Google Shape;498;p17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9" name="Google Shape;499;p17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00" name="Google Shape;500;p17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501" name="Google Shape;501;p17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2" name="Google Shape;502;p17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03" name="Google Shape;503;p17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504" name="Google Shape;504;p17"/>
            <p:cNvPicPr preferRelativeResize="0"/>
            <p:nvPr/>
          </p:nvPicPr>
          <p:blipFill rotWithShape="1">
            <a:blip r:embed="rId3">
              <a:alphaModFix/>
            </a:blip>
            <a:srcRect l="2993" r="4332" b="1428"/>
            <a:stretch/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05" name="Google Shape;505;p17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06" name="Google Shape;506;p17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Nghe viết</a:t>
            </a:r>
            <a:endParaRPr sz="4400" b="1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507" name="Google Shape;507;p17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7</a:t>
            </a:r>
            <a:endParaRPr sz="5400" b="1" dirty="0">
              <a:solidFill>
                <a:srgbClr val="FF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508" name="Google Shape;508;p1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509" name="Google Shape;509;p1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5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5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4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4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4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4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4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4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4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4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4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4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4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4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4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4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4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4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4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4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5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5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25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5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/>
                                        <p:tgtEl>
                                          <p:spTgt spid="5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p18"/>
          <p:cNvSpPr/>
          <p:nvPr/>
        </p:nvSpPr>
        <p:spPr>
          <a:xfrm>
            <a:off x="500131" y="233695"/>
            <a:ext cx="192196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Nghe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viết</a:t>
            </a:r>
            <a:endParaRPr sz="3200" dirty="0">
              <a:solidFill>
                <a:srgbClr val="4CA42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13314" name="Picture 2" descr="https://f8.photo.talk.zdn.vn/4152224088811050010/ef4291f74b4bb715ee5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18470"/>
            <a:ext cx="9143999" cy="4325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Connector 2"/>
          <p:cNvCxnSpPr/>
          <p:nvPr/>
        </p:nvCxnSpPr>
        <p:spPr>
          <a:xfrm flipV="1">
            <a:off x="2604977" y="1998922"/>
            <a:ext cx="733646" cy="1063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4348716" y="1998922"/>
            <a:ext cx="1499191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1364511" y="2402958"/>
            <a:ext cx="1357424" cy="354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3352800" y="2392326"/>
            <a:ext cx="733646" cy="1063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11"/>
          <p:cNvSpPr/>
          <p:nvPr/>
        </p:nvSpPr>
        <p:spPr>
          <a:xfrm>
            <a:off x="268652" y="552466"/>
            <a:ext cx="2767846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Tô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chữ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hoa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600" b="1" dirty="0">
                <a:solidFill>
                  <a:srgbClr val="4CA420"/>
                </a:solidFill>
                <a:ea typeface="Arial Rounded"/>
              </a:rPr>
              <a:t>C</a:t>
            </a:r>
            <a:endParaRPr sz="3200" b="1" dirty="0">
              <a:solidFill>
                <a:srgbClr val="4CA42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chu C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338623" y="0"/>
            <a:ext cx="5730949" cy="5143500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4263656" y="786809"/>
            <a:ext cx="4157330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4263656" y="1750827"/>
            <a:ext cx="4157330" cy="159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4263656" y="2654595"/>
            <a:ext cx="4157330" cy="2126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4263656" y="3583172"/>
            <a:ext cx="4157330" cy="2126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3772125" y="131134"/>
            <a:ext cx="287079" cy="40935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 rot="5400000">
            <a:off x="6513187" y="2173030"/>
            <a:ext cx="287079" cy="40935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Connector 16"/>
          <p:cNvCxnSpPr/>
          <p:nvPr/>
        </p:nvCxnSpPr>
        <p:spPr>
          <a:xfrm flipH="1" flipV="1">
            <a:off x="4816549" y="304358"/>
            <a:ext cx="10632" cy="378253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 flipV="1">
            <a:off x="5804265" y="300812"/>
            <a:ext cx="10632" cy="378253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 flipV="1">
            <a:off x="6813246" y="294169"/>
            <a:ext cx="10632" cy="378253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H="1" flipV="1">
            <a:off x="7818474" y="286637"/>
            <a:ext cx="10632" cy="378253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Google Shape;354;p11"/>
          <p:cNvSpPr/>
          <p:nvPr/>
        </p:nvSpPr>
        <p:spPr>
          <a:xfrm>
            <a:off x="3946432" y="3934521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1</a:t>
            </a:r>
            <a:endParaRPr sz="1800" b="1" dirty="0">
              <a:solidFill>
                <a:srgbClr val="FF0000"/>
              </a:solidFill>
              <a:sym typeface="Arial"/>
            </a:endParaRPr>
          </a:p>
        </p:txBody>
      </p:sp>
      <p:sp>
        <p:nvSpPr>
          <p:cNvPr id="28" name="Google Shape;354;p11"/>
          <p:cNvSpPr/>
          <p:nvPr/>
        </p:nvSpPr>
        <p:spPr>
          <a:xfrm>
            <a:off x="3917852" y="1638141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0000"/>
                </a:solidFill>
                <a:latin typeface="Arial Rounded"/>
                <a:sym typeface="Arial Rounded"/>
              </a:rPr>
              <a:t>6</a:t>
            </a:r>
            <a:endParaRPr sz="1800" b="1" dirty="0">
              <a:solidFill>
                <a:srgbClr val="FF0000"/>
              </a:solidFill>
              <a:sym typeface="Arial"/>
            </a:endParaRPr>
          </a:p>
        </p:txBody>
      </p:sp>
      <p:sp>
        <p:nvSpPr>
          <p:cNvPr id="29" name="Google Shape;354;p11"/>
          <p:cNvSpPr/>
          <p:nvPr/>
        </p:nvSpPr>
        <p:spPr>
          <a:xfrm>
            <a:off x="3940559" y="2007432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0000"/>
                </a:solidFill>
                <a:latin typeface="Arial Rounded"/>
                <a:sym typeface="Arial Rounded"/>
              </a:rPr>
              <a:t>5</a:t>
            </a:r>
            <a:endParaRPr sz="1800" b="1" dirty="0">
              <a:solidFill>
                <a:srgbClr val="FF0000"/>
              </a:solidFill>
              <a:sym typeface="Arial"/>
            </a:endParaRPr>
          </a:p>
        </p:txBody>
      </p:sp>
      <p:sp>
        <p:nvSpPr>
          <p:cNvPr id="30" name="Google Shape;354;p11"/>
          <p:cNvSpPr/>
          <p:nvPr/>
        </p:nvSpPr>
        <p:spPr>
          <a:xfrm>
            <a:off x="3921641" y="2453303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0000"/>
                </a:solidFill>
                <a:latin typeface="Arial Rounded"/>
                <a:sym typeface="Arial Rounded"/>
              </a:rPr>
              <a:t>4</a:t>
            </a:r>
            <a:endParaRPr sz="1800" b="1" dirty="0">
              <a:solidFill>
                <a:srgbClr val="FF0000"/>
              </a:solidFill>
              <a:sym typeface="Arial"/>
            </a:endParaRPr>
          </a:p>
        </p:txBody>
      </p:sp>
      <p:sp>
        <p:nvSpPr>
          <p:cNvPr id="31" name="Google Shape;354;p11"/>
          <p:cNvSpPr/>
          <p:nvPr/>
        </p:nvSpPr>
        <p:spPr>
          <a:xfrm>
            <a:off x="3919832" y="2936547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0000"/>
                </a:solidFill>
                <a:latin typeface="Arial Rounded"/>
                <a:sym typeface="Arial Rounded"/>
              </a:rPr>
              <a:t>3</a:t>
            </a:r>
            <a:endParaRPr sz="1800" b="1" dirty="0">
              <a:solidFill>
                <a:srgbClr val="FF0000"/>
              </a:solidFill>
              <a:sym typeface="Arial"/>
            </a:endParaRPr>
          </a:p>
        </p:txBody>
      </p:sp>
      <p:sp>
        <p:nvSpPr>
          <p:cNvPr id="32" name="Google Shape;354;p11"/>
          <p:cNvSpPr/>
          <p:nvPr/>
        </p:nvSpPr>
        <p:spPr>
          <a:xfrm>
            <a:off x="3946432" y="3419791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0000"/>
                </a:solidFill>
                <a:latin typeface="Arial Rounded"/>
                <a:sym typeface="Arial Rounded"/>
              </a:rPr>
              <a:t>2</a:t>
            </a:r>
            <a:endParaRPr sz="1800" b="1" dirty="0">
              <a:solidFill>
                <a:srgbClr val="FF0000"/>
              </a:solidFill>
              <a:sym typeface="Arial"/>
            </a:endParaRPr>
          </a:p>
        </p:txBody>
      </p:sp>
      <p:sp>
        <p:nvSpPr>
          <p:cNvPr id="33" name="Google Shape;354;p11"/>
          <p:cNvSpPr/>
          <p:nvPr/>
        </p:nvSpPr>
        <p:spPr>
          <a:xfrm>
            <a:off x="4641452" y="4077141"/>
            <a:ext cx="182960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0000"/>
                </a:solidFill>
                <a:latin typeface="Arial Rounded"/>
                <a:sym typeface="Arial Rounded"/>
              </a:rPr>
              <a:t>2</a:t>
            </a:r>
            <a:endParaRPr sz="1800" b="1" dirty="0">
              <a:solidFill>
                <a:srgbClr val="FF0000"/>
              </a:solidFill>
              <a:sym typeface="Arial"/>
            </a:endParaRPr>
          </a:p>
        </p:txBody>
      </p:sp>
      <p:sp>
        <p:nvSpPr>
          <p:cNvPr id="34" name="Google Shape;354;p11"/>
          <p:cNvSpPr/>
          <p:nvPr/>
        </p:nvSpPr>
        <p:spPr>
          <a:xfrm>
            <a:off x="5157001" y="4076700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0000"/>
                </a:solidFill>
                <a:latin typeface="Arial Rounded"/>
                <a:sym typeface="Arial Rounded"/>
              </a:rPr>
              <a:t>3</a:t>
            </a:r>
            <a:endParaRPr sz="1800" b="1" dirty="0">
              <a:solidFill>
                <a:srgbClr val="FF0000"/>
              </a:solidFill>
              <a:sym typeface="Arial"/>
            </a:endParaRPr>
          </a:p>
        </p:txBody>
      </p:sp>
      <p:sp>
        <p:nvSpPr>
          <p:cNvPr id="35" name="Google Shape;354;p11"/>
          <p:cNvSpPr/>
          <p:nvPr/>
        </p:nvSpPr>
        <p:spPr>
          <a:xfrm>
            <a:off x="5605217" y="4083344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 smtClean="0">
                <a:solidFill>
                  <a:srgbClr val="FF0000"/>
                </a:solidFill>
                <a:sym typeface="Arial"/>
              </a:rPr>
              <a:t>4</a:t>
            </a:r>
            <a:endParaRPr sz="1800" b="1" dirty="0">
              <a:solidFill>
                <a:srgbClr val="FF0000"/>
              </a:solidFill>
              <a:sym typeface="Arial"/>
            </a:endParaRPr>
          </a:p>
        </p:txBody>
      </p:sp>
      <p:sp>
        <p:nvSpPr>
          <p:cNvPr id="36" name="Google Shape;354;p11"/>
          <p:cNvSpPr/>
          <p:nvPr/>
        </p:nvSpPr>
        <p:spPr>
          <a:xfrm>
            <a:off x="6172617" y="4083343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 smtClean="0">
                <a:solidFill>
                  <a:srgbClr val="FF0000"/>
                </a:solidFill>
                <a:sym typeface="Arial"/>
              </a:rPr>
              <a:t>5</a:t>
            </a:r>
            <a:endParaRPr sz="1800" b="1" dirty="0">
              <a:solidFill>
                <a:srgbClr val="FF0000"/>
              </a:solidFill>
              <a:sym typeface="Arial"/>
            </a:endParaRPr>
          </a:p>
        </p:txBody>
      </p:sp>
      <p:sp>
        <p:nvSpPr>
          <p:cNvPr id="37" name="Google Shape;354;p11"/>
          <p:cNvSpPr/>
          <p:nvPr/>
        </p:nvSpPr>
        <p:spPr>
          <a:xfrm>
            <a:off x="4708433" y="4617378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 dirty="0">
              <a:solidFill>
                <a:srgbClr val="FF0000"/>
              </a:solidFill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30175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3" name="Google Shape;523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49491" y="546129"/>
            <a:ext cx="4045018" cy="40512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p20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30" name="Google Shape;530;p20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531" name="Google Shape;531;p20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2" name="Google Shape;532;p20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33" name="Google Shape;533;p20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534" name="Google Shape;534;p20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5" name="Google Shape;535;p20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36" name="Google Shape;536;p20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537" name="Google Shape;537;p20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8" name="Google Shape;538;p20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39" name="Google Shape;539;p20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540" name="Google Shape;540;p20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1" name="Google Shape;541;p20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42" name="Google Shape;542;p20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543" name="Google Shape;543;p20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4" name="Google Shape;544;p20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45" name="Google Shape;545;p20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546" name="Google Shape;546;p20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7" name="Google Shape;547;p20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48" name="Google Shape;548;p20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549" name="Google Shape;549;p20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0" name="Google Shape;550;p20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51" name="Google Shape;551;p20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552" name="Google Shape;552;p20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3" name="Google Shape;553;p20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54" name="Google Shape;554;p20"/>
          <p:cNvGrpSpPr/>
          <p:nvPr/>
        </p:nvGrpSpPr>
        <p:grpSpPr>
          <a:xfrm>
            <a:off x="7507360" y="1418371"/>
            <a:ext cx="2289464" cy="1795572"/>
            <a:chOff x="7507360" y="1418371"/>
            <a:chExt cx="2289464" cy="1795572"/>
          </a:xfrm>
        </p:grpSpPr>
        <p:sp>
          <p:nvSpPr>
            <p:cNvPr id="555" name="Google Shape;555;p20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6" name="Google Shape;556;p20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57" name="Google Shape;557;p20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558" name="Google Shape;558;p20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9" name="Google Shape;559;p20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60" name="Google Shape;560;p20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561" name="Google Shape;561;p20"/>
            <p:cNvPicPr preferRelativeResize="0"/>
            <p:nvPr/>
          </p:nvPicPr>
          <p:blipFill rotWithShape="1">
            <a:blip r:embed="rId3">
              <a:alphaModFix/>
            </a:blip>
            <a:srcRect l="2993" r="4332" b="1428"/>
            <a:stretch/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62" name="Google Shape;562;p20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63" name="Google Shape;563;p20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 err="1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Tìm</a:t>
            </a:r>
            <a:r>
              <a:rPr lang="en-US" sz="4400" b="1" dirty="0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400" b="1" dirty="0" err="1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tiếng</a:t>
            </a:r>
            <a:endParaRPr sz="4400" b="1" dirty="0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564" name="Google Shape;564;p20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8</a:t>
            </a:r>
            <a:endParaRPr sz="5400" b="1" dirty="0">
              <a:solidFill>
                <a:srgbClr val="FF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565" name="Google Shape;565;p2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566" name="Google Shape;566;p2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5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5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5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5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5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5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5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5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5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5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5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5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5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5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5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5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5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5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5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5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5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5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5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25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5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5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/>
                                        <p:tgtEl>
                                          <p:spTgt spid="5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Google Shape;572;p21"/>
          <p:cNvSpPr/>
          <p:nvPr/>
        </p:nvSpPr>
        <p:spPr>
          <a:xfrm>
            <a:off x="0" y="493281"/>
            <a:ext cx="9197163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Tìm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tiếng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trong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hoặc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ngoài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bài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đọc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“ </a:t>
            </a:r>
            <a:r>
              <a:rPr lang="en-US" sz="3200" dirty="0" err="1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Đôi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tai </a:t>
            </a:r>
            <a:r>
              <a:rPr lang="en-US" sz="3200" dirty="0" err="1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xấu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xí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”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từ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ngữ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có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tiếng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chứa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vần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:</a:t>
            </a:r>
            <a:endParaRPr sz="3200" dirty="0">
              <a:solidFill>
                <a:srgbClr val="4CA42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573" name="Google Shape;573;p21"/>
          <p:cNvSpPr/>
          <p:nvPr/>
        </p:nvSpPr>
        <p:spPr>
          <a:xfrm>
            <a:off x="536592" y="1983157"/>
            <a:ext cx="1871831" cy="634701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 err="1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uyt</a:t>
            </a:r>
            <a:endParaRPr sz="4000" b="1" dirty="0">
              <a:solidFill>
                <a:srgbClr val="FF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574" name="Google Shape;574;p21"/>
          <p:cNvSpPr/>
          <p:nvPr/>
        </p:nvSpPr>
        <p:spPr>
          <a:xfrm>
            <a:off x="4740835" y="1995542"/>
            <a:ext cx="1871831" cy="634701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it</a:t>
            </a:r>
            <a:endParaRPr sz="4000" b="1" dirty="0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575" name="Google Shape;575;p21"/>
          <p:cNvSpPr/>
          <p:nvPr/>
        </p:nvSpPr>
        <p:spPr>
          <a:xfrm>
            <a:off x="6863795" y="1983157"/>
            <a:ext cx="1871831" cy="634701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 err="1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uyêt</a:t>
            </a:r>
            <a:endParaRPr sz="4000" b="1" dirty="0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577" name="Google Shape;577;p21"/>
          <p:cNvSpPr/>
          <p:nvPr/>
        </p:nvSpPr>
        <p:spPr>
          <a:xfrm>
            <a:off x="2408423" y="1995542"/>
            <a:ext cx="1990165" cy="634701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 err="1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iêt</a:t>
            </a:r>
            <a:endParaRPr sz="4000" b="1" dirty="0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10" name="Google Shape;575;p21"/>
          <p:cNvSpPr/>
          <p:nvPr/>
        </p:nvSpPr>
        <p:spPr>
          <a:xfrm>
            <a:off x="3829789" y="3567305"/>
            <a:ext cx="804795" cy="589217"/>
          </a:xfrm>
          <a:prstGeom prst="roundRect">
            <a:avLst>
              <a:gd name="adj" fmla="val 16667"/>
            </a:avLst>
          </a:prstGeom>
          <a:ln>
            <a:solidFill>
              <a:srgbClr val="CC00CC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endParaRPr sz="4000" b="1" dirty="0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cxnSp>
        <p:nvCxnSpPr>
          <p:cNvPr id="3" name="Straight Arrow Connector 2"/>
          <p:cNvCxnSpPr/>
          <p:nvPr/>
        </p:nvCxnSpPr>
        <p:spPr>
          <a:xfrm>
            <a:off x="1850065" y="2617858"/>
            <a:ext cx="2062716" cy="93341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>
            <a:off x="4315301" y="2538197"/>
            <a:ext cx="1490076" cy="101307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3580660" y="2524017"/>
            <a:ext cx="563518" cy="101307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>
            <a:off x="4634584" y="2565977"/>
            <a:ext cx="3626914" cy="127067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1137684" y="2538197"/>
            <a:ext cx="461252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3044456" y="2535209"/>
            <a:ext cx="461252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5351105" y="2535209"/>
            <a:ext cx="325645" cy="14737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V="1">
            <a:off x="7349602" y="2586224"/>
            <a:ext cx="709341" cy="31634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5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5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Google Shape;584;p22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85" name="Google Shape;585;p22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586" name="Google Shape;586;p22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7" name="Google Shape;587;p22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88" name="Google Shape;588;p22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589" name="Google Shape;589;p22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0" name="Google Shape;590;p22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91" name="Google Shape;591;p22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592" name="Google Shape;592;p22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3" name="Google Shape;593;p22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94" name="Google Shape;594;p22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595" name="Google Shape;595;p22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6" name="Google Shape;596;p22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97" name="Google Shape;597;p22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598" name="Google Shape;598;p22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9" name="Google Shape;599;p22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00" name="Google Shape;600;p22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601" name="Google Shape;601;p22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2" name="Google Shape;602;p22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03" name="Google Shape;603;p22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604" name="Google Shape;604;p22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5" name="Google Shape;605;p22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06" name="Google Shape;606;p22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607" name="Google Shape;607;p22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8" name="Google Shape;608;p22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09" name="Google Shape;609;p22"/>
          <p:cNvGrpSpPr/>
          <p:nvPr/>
        </p:nvGrpSpPr>
        <p:grpSpPr>
          <a:xfrm>
            <a:off x="7507360" y="1418371"/>
            <a:ext cx="2289464" cy="1795572"/>
            <a:chOff x="7507360" y="1418371"/>
            <a:chExt cx="2289464" cy="1795572"/>
          </a:xfrm>
        </p:grpSpPr>
        <p:sp>
          <p:nvSpPr>
            <p:cNvPr id="610" name="Google Shape;610;p22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1" name="Google Shape;611;p22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12" name="Google Shape;612;p22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613" name="Google Shape;613;p22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4" name="Google Shape;614;p22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15" name="Google Shape;615;p22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16" name="Google Shape;616;p22"/>
            <p:cNvPicPr preferRelativeResize="0"/>
            <p:nvPr/>
          </p:nvPicPr>
          <p:blipFill rotWithShape="1">
            <a:blip r:embed="rId3">
              <a:alphaModFix/>
            </a:blip>
            <a:srcRect l="2993" r="4332" b="1428"/>
            <a:stretch/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17" name="Google Shape;617;p22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18" name="Google Shape;618;p22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 err="1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Vẽ</a:t>
            </a:r>
            <a:endParaRPr sz="4400" b="1" dirty="0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619" name="Google Shape;619;p22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9</a:t>
            </a:r>
            <a:endParaRPr sz="5400" b="1" dirty="0">
              <a:solidFill>
                <a:srgbClr val="FF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620" name="Google Shape;620;p2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621" name="Google Shape;621;p2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6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6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6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6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6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6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6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6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6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6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5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5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5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5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5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5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5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5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5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5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6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6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6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25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6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6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6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/>
                                        <p:tgtEl>
                                          <p:spTgt spid="6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4243227"/>
          </a:xfrm>
          <a:prstGeom prst="rect">
            <a:avLst/>
          </a:prstGeom>
        </p:spPr>
      </p:pic>
      <p:sp>
        <p:nvSpPr>
          <p:cNvPr id="8" name="Right Arrow 7"/>
          <p:cNvSpPr/>
          <p:nvPr/>
        </p:nvSpPr>
        <p:spPr>
          <a:xfrm rot="3042559">
            <a:off x="3293945" y="854390"/>
            <a:ext cx="707765" cy="413492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098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Google Shape;627;p23"/>
          <p:cNvSpPr/>
          <p:nvPr/>
        </p:nvSpPr>
        <p:spPr>
          <a:xfrm>
            <a:off x="152052" y="63849"/>
            <a:ext cx="8991948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Vẽ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con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vật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mà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em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yêu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thích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và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đặt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tên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cho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bức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tranh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em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vẽ</a:t>
            </a:r>
            <a:endParaRPr sz="3200" dirty="0">
              <a:solidFill>
                <a:srgbClr val="4CA42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2" name="AutoShape 2" descr="https://f16.photo.talk.zdn.vn/6305821816467018651/8c8aff08fdb701e958a6.jpg"/>
          <p:cNvSpPr>
            <a:spLocks noChangeAspect="1" noChangeArrowheads="1"/>
          </p:cNvSpPr>
          <p:nvPr/>
        </p:nvSpPr>
        <p:spPr bwMode="auto">
          <a:xfrm>
            <a:off x="1250729" y="4544496"/>
            <a:ext cx="205827" cy="205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4340" name="Picture 4" descr="https://f16.photo.talk.zdn.vn/6305821816467018651/8c8aff08fdb701e958a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1027"/>
            <a:ext cx="9144000" cy="4002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Google Shape;635;p24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36" name="Google Shape;636;p24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637" name="Google Shape;637;p24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8" name="Google Shape;638;p24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39" name="Google Shape;639;p24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640" name="Google Shape;640;p24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1" name="Google Shape;641;p24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42" name="Google Shape;642;p24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643" name="Google Shape;643;p24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4" name="Google Shape;644;p24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45" name="Google Shape;645;p24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646" name="Google Shape;646;p24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7" name="Google Shape;647;p24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48" name="Google Shape;648;p24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649" name="Google Shape;649;p24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0" name="Google Shape;650;p24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51" name="Google Shape;651;p24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652" name="Google Shape;652;p24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3" name="Google Shape;653;p24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54" name="Google Shape;654;p24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655" name="Google Shape;655;p24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6" name="Google Shape;656;p24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57" name="Google Shape;657;p24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658" name="Google Shape;658;p24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9" name="Google Shape;659;p24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60" name="Google Shape;660;p24"/>
          <p:cNvGrpSpPr/>
          <p:nvPr/>
        </p:nvGrpSpPr>
        <p:grpSpPr>
          <a:xfrm>
            <a:off x="7507360" y="1418371"/>
            <a:ext cx="2289464" cy="1795572"/>
            <a:chOff x="7507360" y="1418371"/>
            <a:chExt cx="2289464" cy="1795572"/>
          </a:xfrm>
        </p:grpSpPr>
        <p:sp>
          <p:nvSpPr>
            <p:cNvPr id="661" name="Google Shape;661;p24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2" name="Google Shape;662;p24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63" name="Google Shape;663;p24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664" name="Google Shape;664;p24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5" name="Google Shape;665;p24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66" name="Google Shape;666;p2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67" name="Google Shape;667;p24"/>
            <p:cNvPicPr preferRelativeResize="0"/>
            <p:nvPr/>
          </p:nvPicPr>
          <p:blipFill rotWithShape="1">
            <a:blip r:embed="rId3">
              <a:alphaModFix/>
            </a:blip>
            <a:srcRect l="2993" r="4332" b="1428"/>
            <a:stretch/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68" name="Google Shape;668;p24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69" name="Google Shape;669;p24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Củng cố</a:t>
            </a:r>
            <a:endParaRPr sz="4400" b="1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670" name="Google Shape;670;p24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10</a:t>
            </a:r>
            <a:endParaRPr sz="5400" b="1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671" name="Google Shape;671;p2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672" name="Google Shape;672;p2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6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6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6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6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6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6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6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6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6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6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6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6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6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6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6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6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6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6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6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6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6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6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6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25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6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6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6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/>
                                        <p:tgtEl>
                                          <p:spTgt spid="6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f4.photo.talk.zdn.vn/2419275048068022184/8e11f9752dc8d19688d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3228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1418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4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93" name="Google Shape;193;p4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194" name="Google Shape;194;p4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" name="Google Shape;195;p4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6" name="Google Shape;196;p4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197" name="Google Shape;197;p4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" name="Google Shape;198;p4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9" name="Google Shape;199;p4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200" name="Google Shape;200;p4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" name="Google Shape;201;p4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2" name="Google Shape;202;p4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203" name="Google Shape;203;p4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" name="Google Shape;204;p4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5" name="Google Shape;205;p4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206" name="Google Shape;206;p4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" name="Google Shape;207;p4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8" name="Google Shape;208;p4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209" name="Google Shape;209;p4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" name="Google Shape;210;p4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1" name="Google Shape;211;p4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212" name="Google Shape;212;p4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" name="Google Shape;213;p4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4" name="Google Shape;214;p4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215" name="Google Shape;215;p4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" name="Google Shape;216;p4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7" name="Google Shape;217;p4"/>
          <p:cNvGrpSpPr/>
          <p:nvPr/>
        </p:nvGrpSpPr>
        <p:grpSpPr>
          <a:xfrm>
            <a:off x="7507360" y="1418371"/>
            <a:ext cx="2289464" cy="1795572"/>
            <a:chOff x="7507360" y="1418371"/>
            <a:chExt cx="2289464" cy="1795572"/>
          </a:xfrm>
        </p:grpSpPr>
        <p:sp>
          <p:nvSpPr>
            <p:cNvPr id="218" name="Google Shape;218;p4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" name="Google Shape;219;p4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0" name="Google Shape;220;p4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221" name="Google Shape;221;p4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" name="Google Shape;222;p4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3" name="Google Shape;223;p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224" name="Google Shape;224;p4"/>
            <p:cNvPicPr preferRelativeResize="0"/>
            <p:nvPr/>
          </p:nvPicPr>
          <p:blipFill rotWithShape="1">
            <a:blip r:embed="rId3">
              <a:alphaModFix/>
            </a:blip>
            <a:srcRect l="2993" r="4332" b="1428"/>
            <a:stretch/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5" name="Google Shape;225;p4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26" name="Google Shape;226;p4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Đọc</a:t>
            </a:r>
            <a:endParaRPr sz="4400" b="1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227" name="Google Shape;227;p4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2</a:t>
            </a:r>
            <a:endParaRPr sz="5400" b="1" dirty="0">
              <a:solidFill>
                <a:srgbClr val="FF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228" name="Google Shape;228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25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" name="Google Shape;235;p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447082" y="-1105837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45617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3475" y="4561726"/>
            <a:ext cx="4200525" cy="581774"/>
          </a:xfrm>
          <a:prstGeom prst="rect">
            <a:avLst/>
          </a:prstGeom>
        </p:spPr>
      </p:pic>
      <p:pic>
        <p:nvPicPr>
          <p:cNvPr id="4" name="Đôi tai xấu xí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532474" y="0"/>
            <a:ext cx="485554" cy="48555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38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3"/>
          <p:cNvSpPr/>
          <p:nvPr/>
        </p:nvSpPr>
        <p:spPr>
          <a:xfrm>
            <a:off x="319177" y="329765"/>
            <a:ext cx="8505646" cy="35701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Tìm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tiếng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trong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bài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có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chứa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vần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mới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: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000" dirty="0">
              <a:solidFill>
                <a:srgbClr val="4CA420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dirty="0" err="1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u</a:t>
            </a:r>
            <a:r>
              <a:rPr lang="en-US" sz="5400" dirty="0" err="1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ây</a:t>
            </a:r>
            <a:endParaRPr lang="en-US" sz="5400" dirty="0" smtClean="0">
              <a:solidFill>
                <a:srgbClr val="FF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100" dirty="0" smtClean="0">
              <a:solidFill>
                <a:srgbClr val="4CA420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dirty="0" err="1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o</a:t>
            </a:r>
            <a:r>
              <a:rPr lang="en-US" sz="5400" dirty="0" err="1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ang</a:t>
            </a:r>
            <a:endParaRPr lang="en-US" sz="5400" dirty="0" smtClean="0">
              <a:solidFill>
                <a:srgbClr val="C0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100" dirty="0" smtClean="0">
              <a:solidFill>
                <a:srgbClr val="4CA420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dirty="0" err="1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uyt</a:t>
            </a:r>
            <a:endParaRPr sz="5400" dirty="0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</p:spTree>
    <p:extLst>
      <p:ext uri="{BB962C8B-B14F-4D97-AF65-F5344CB8AC3E}">
        <p14:creationId xmlns:p14="http://schemas.microsoft.com/office/powerpoint/2010/main" val="113980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"/>
          <p:cNvSpPr/>
          <p:nvPr/>
        </p:nvSpPr>
        <p:spPr>
          <a:xfrm>
            <a:off x="1" y="-334508"/>
            <a:ext cx="9143999" cy="5618515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 err="1" smtClean="0">
                <a:solidFill>
                  <a:srgbClr val="F14420"/>
                </a:solidFill>
                <a:latin typeface="Arial Rounded"/>
                <a:sym typeface="Arial Rounded"/>
              </a:rPr>
              <a:t>Đôi</a:t>
            </a:r>
            <a:r>
              <a:rPr lang="en-US" sz="3600" b="1" dirty="0" smtClean="0">
                <a:solidFill>
                  <a:srgbClr val="F14420"/>
                </a:solidFill>
                <a:latin typeface="Arial Rounded"/>
                <a:sym typeface="Arial Rounded"/>
              </a:rPr>
              <a:t> tai </a:t>
            </a:r>
            <a:r>
              <a:rPr lang="en-US" sz="3600" b="1" dirty="0" err="1" smtClean="0">
                <a:solidFill>
                  <a:srgbClr val="F14420"/>
                </a:solidFill>
                <a:latin typeface="Arial Rounded"/>
                <a:sym typeface="Arial Rounded"/>
              </a:rPr>
              <a:t>xấu</a:t>
            </a:r>
            <a:r>
              <a:rPr lang="en-US" sz="3600" b="1" dirty="0" smtClean="0">
                <a:solidFill>
                  <a:srgbClr val="F14420"/>
                </a:solidFill>
                <a:latin typeface="Arial Rounded"/>
                <a:sym typeface="Arial Rounded"/>
              </a:rPr>
              <a:t> </a:t>
            </a:r>
            <a:r>
              <a:rPr lang="en-US" sz="3600" b="1" dirty="0" err="1" smtClean="0">
                <a:solidFill>
                  <a:srgbClr val="F14420"/>
                </a:solidFill>
                <a:latin typeface="Arial Rounded"/>
                <a:sym typeface="Arial Rounded"/>
              </a:rPr>
              <a:t>xí</a:t>
            </a:r>
            <a:endParaRPr dirty="0"/>
          </a:p>
          <a:p>
            <a:pPr lvl="0" algn="just"/>
            <a:r>
              <a:rPr lang="en-US" sz="3200" dirty="0">
                <a:solidFill>
                  <a:srgbClr val="679C3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smtClean="0">
                <a:solidFill>
                  <a:srgbClr val="679C31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có đôi tai dài và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to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B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ị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bạn bè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chê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,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 buồn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lắm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T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hỏ 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b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ố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động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viên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: “R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ồi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con sẽ thấy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ta</a:t>
            </a:r>
            <a:r>
              <a:rPr lang="en-US" sz="3200" dirty="0" err="1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i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mình rất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đẹp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”</a:t>
            </a:r>
          </a:p>
          <a:p>
            <a:pPr lvl="0" algn="just"/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M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ột lần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,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và các bạn đi chơi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xa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,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quên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khuấy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đường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về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A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i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cũng hoảng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sợ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Th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ỏ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chợt </a:t>
            </a:r>
            <a:r>
              <a:rPr lang="en-US" sz="3200" dirty="0" err="1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dỏ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ng ta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i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: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“</a:t>
            </a:r>
            <a:r>
              <a:rPr lang="en-US" sz="3200" dirty="0" err="1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Suỵt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!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ó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tiếng 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b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ố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tớ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gọi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” C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ả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nhóm đi theo hướng 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ó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tiếng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gọi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ất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cả về được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nhà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C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ác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bạn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en-US" sz="3200" dirty="0" err="1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ấm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tắ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khen tai thỏ thật 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uy</a:t>
            </a:r>
            <a:r>
              <a:rPr lang="en-US" sz="3200" dirty="0" err="1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ệt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</a:p>
          <a:p>
            <a:pPr lvl="0" algn="just"/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 T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ừ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đó 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h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ỏ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không còn buồn vì đôi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ta</a:t>
            </a:r>
            <a:r>
              <a:rPr lang="en-US" sz="3200" dirty="0" err="1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i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nữa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endParaRPr sz="3200" dirty="0">
              <a:solidFill>
                <a:srgbClr val="FF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15" name="Google Shape;241;p6"/>
          <p:cNvSpPr/>
          <p:nvPr/>
        </p:nvSpPr>
        <p:spPr>
          <a:xfrm>
            <a:off x="1" y="2595853"/>
            <a:ext cx="1841939" cy="295762"/>
          </a:xfrm>
          <a:prstGeom prst="flowChartConnector">
            <a:avLst/>
          </a:prstGeom>
          <a:noFill/>
          <a:ln w="1905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lang="vi-VN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khuấy</a:t>
            </a:r>
            <a:endParaRPr sz="3200" b="1" dirty="0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6" name="Google Shape;241;p6"/>
          <p:cNvSpPr/>
          <p:nvPr/>
        </p:nvSpPr>
        <p:spPr>
          <a:xfrm>
            <a:off x="4713768" y="2595853"/>
            <a:ext cx="1984743" cy="295762"/>
          </a:xfrm>
          <a:prstGeom prst="flowChartConnector">
            <a:avLst/>
          </a:prstGeom>
          <a:noFill/>
          <a:ln w="1905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lang="vi-VN" sz="320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hoảng</a:t>
            </a:r>
            <a:endParaRPr sz="3200" b="1" dirty="0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7" name="Google Shape;241;p6"/>
          <p:cNvSpPr/>
          <p:nvPr/>
        </p:nvSpPr>
        <p:spPr>
          <a:xfrm>
            <a:off x="1665767" y="3077863"/>
            <a:ext cx="1984743" cy="295762"/>
          </a:xfrm>
          <a:prstGeom prst="flowChartConnector">
            <a:avLst/>
          </a:prstGeom>
          <a:noFill/>
          <a:ln w="1905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lang="en-US" sz="3200" dirty="0" err="1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Suỵt</a:t>
            </a:r>
            <a:endParaRPr sz="3200" b="1" dirty="0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344489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">
  <a:themeElements>
    <a:clrScheme name="Office 主题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488</TotalTime>
  <Words>1177</Words>
  <Application>Microsoft Office PowerPoint</Application>
  <PresentationFormat>On-screen Show (16:9)</PresentationFormat>
  <Paragraphs>141</Paragraphs>
  <Slides>41</Slides>
  <Notes>41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2" baseType="lpstr"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Pham Thi Minh Phuong</dc:creator>
  <cp:lastModifiedBy>Windows User</cp:lastModifiedBy>
  <cp:revision>51</cp:revision>
  <dcterms:created xsi:type="dcterms:W3CDTF">2020-08-13T09:19:08Z</dcterms:created>
  <dcterms:modified xsi:type="dcterms:W3CDTF">2021-01-13T02:24:15Z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0x010100592AF9ED3A35974FB4FC0A750E20F08F</vt:lpwstr>
  </property>
</Properties>
</file>