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7" r:id="rId5"/>
    <p:sldId id="268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=""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>
        <p:scale>
          <a:sx n="81" d="100"/>
          <a:sy n="81" d="100"/>
        </p:scale>
        <p:origin x="-174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="" xmlns:a16="http://schemas.microsoft.com/office/drawing/2014/main" id="{A511D4EC-C103-4163-8E2A-8156CC0F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>
            <a:extLst>
              <a:ext uri="{FF2B5EF4-FFF2-40B4-BE49-F238E27FC236}">
                <a16:creationId xmlns="" xmlns:a16="http://schemas.microsoft.com/office/drawing/2014/main" id="{C1298E1E-1310-4195-B952-9DBDCAD70A7E}"/>
              </a:ext>
            </a:extLst>
          </p:cNvPr>
          <p:cNvSpPr txBox="1"/>
          <p:nvPr/>
        </p:nvSpPr>
        <p:spPr>
          <a:xfrm>
            <a:off x="2574426" y="1238041"/>
            <a:ext cx="7043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zh-CN" altLang="en-US" sz="4000" b="1" dirty="0">
              <a:ln w="9525">
                <a:noFill/>
              </a:ln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5A53326-6EE5-4D14-848E-1D453C695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r="8321" b="76039"/>
          <a:stretch/>
        </p:blipFill>
        <p:spPr>
          <a:xfrm>
            <a:off x="2028092" y="1498199"/>
            <a:ext cx="8644218" cy="28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="" xmlns:a16="http://schemas.microsoft.com/office/drawing/2014/main" id="{8ABA55D6-569C-46BC-A93A-EF3232333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="" xmlns:a16="http://schemas.microsoft.com/office/drawing/2014/main" id="{8E091F57-9C0D-49F2-9922-6BCA1804CEDA}"/>
              </a:ext>
            </a:extLst>
          </p:cNvPr>
          <p:cNvGrpSpPr/>
          <p:nvPr/>
        </p:nvGrpSpPr>
        <p:grpSpPr>
          <a:xfrm>
            <a:off x="4778085" y="190148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="" xmlns:a16="http://schemas.microsoft.com/office/drawing/2014/main" id="{A1D98FC6-751D-432C-A4DC-3CBCA03D5CBB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="" xmlns:a16="http://schemas.microsoft.com/office/drawing/2014/main" id="{5116CD88-044C-4BB1-89E3-2B9D2808E666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2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FF1854C-01D1-4E1C-AD04-657EA26AB6CA}"/>
              </a:ext>
            </a:extLst>
          </p:cNvPr>
          <p:cNvSpPr txBox="1"/>
          <p:nvPr/>
        </p:nvSpPr>
        <p:spPr>
          <a:xfrm>
            <a:off x="3845169" y="3359736"/>
            <a:ext cx="4918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245299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="" xmlns:a16="http://schemas.microsoft.com/office/drawing/2014/main" id="{57CF6030-A10E-4FE4-99C5-D12358ED6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3022600" cy="12599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7948769-5B2B-41FA-BF4C-18CA33ABA3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1" t="17114" r="7826" b="61592"/>
          <a:stretch/>
        </p:blipFill>
        <p:spPr>
          <a:xfrm>
            <a:off x="95535" y="2096740"/>
            <a:ext cx="12096465" cy="41131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26DD987-345A-44FC-886C-52C39BF6B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" t="13334" r="76558" b="82487"/>
          <a:stretch/>
        </p:blipFill>
        <p:spPr>
          <a:xfrm>
            <a:off x="300251" y="1445324"/>
            <a:ext cx="1897039" cy="69603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13B1AC74-025B-4685-9672-64EF32C6EAB3}"/>
              </a:ext>
            </a:extLst>
          </p:cNvPr>
          <p:cNvSpPr/>
          <p:nvPr/>
        </p:nvSpPr>
        <p:spPr>
          <a:xfrm>
            <a:off x="4151376" y="2287948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312E7206-0F51-4ECD-985F-98BC85030000}"/>
              </a:ext>
            </a:extLst>
          </p:cNvPr>
          <p:cNvSpPr/>
          <p:nvPr/>
        </p:nvSpPr>
        <p:spPr>
          <a:xfrm>
            <a:off x="4998720" y="2287948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2707A5E6-1413-4919-BFAB-C2BC6D850FC3}"/>
              </a:ext>
            </a:extLst>
          </p:cNvPr>
          <p:cNvSpPr/>
          <p:nvPr/>
        </p:nvSpPr>
        <p:spPr>
          <a:xfrm>
            <a:off x="7748015" y="2287948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E3996089-CFF8-434D-87B7-055722B01AD3}"/>
              </a:ext>
            </a:extLst>
          </p:cNvPr>
          <p:cNvSpPr/>
          <p:nvPr/>
        </p:nvSpPr>
        <p:spPr>
          <a:xfrm>
            <a:off x="8566881" y="2287948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46576132-5498-49D8-8D2E-729617B174E7}"/>
              </a:ext>
            </a:extLst>
          </p:cNvPr>
          <p:cNvSpPr/>
          <p:nvPr/>
        </p:nvSpPr>
        <p:spPr>
          <a:xfrm>
            <a:off x="3328416" y="3719491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EE18F653-9412-45B2-9AA2-16A36D71146D}"/>
              </a:ext>
            </a:extLst>
          </p:cNvPr>
          <p:cNvSpPr/>
          <p:nvPr/>
        </p:nvSpPr>
        <p:spPr>
          <a:xfrm>
            <a:off x="4194048" y="3738796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9FC7536-ADA4-4517-8C88-DD5BA71A5309}"/>
              </a:ext>
            </a:extLst>
          </p:cNvPr>
          <p:cNvSpPr/>
          <p:nvPr/>
        </p:nvSpPr>
        <p:spPr>
          <a:xfrm>
            <a:off x="10247376" y="3738796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AF620D9-B52F-4DF2-8CAD-3FB9B9B2D52C}"/>
              </a:ext>
            </a:extLst>
          </p:cNvPr>
          <p:cNvSpPr/>
          <p:nvPr/>
        </p:nvSpPr>
        <p:spPr>
          <a:xfrm>
            <a:off x="11052048" y="3759890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14D574B3-70FF-42C5-B9E0-A18F691530AC}"/>
              </a:ext>
            </a:extLst>
          </p:cNvPr>
          <p:cNvSpPr/>
          <p:nvPr/>
        </p:nvSpPr>
        <p:spPr>
          <a:xfrm>
            <a:off x="3328416" y="5043987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6EEAFA27-7FB5-406E-930C-FAAE766BE127}"/>
              </a:ext>
            </a:extLst>
          </p:cNvPr>
          <p:cNvSpPr/>
          <p:nvPr/>
        </p:nvSpPr>
        <p:spPr>
          <a:xfrm>
            <a:off x="4998720" y="5043987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E5A84E74-9256-4EB0-950A-FA30BF8C46AB}"/>
              </a:ext>
            </a:extLst>
          </p:cNvPr>
          <p:cNvSpPr/>
          <p:nvPr/>
        </p:nvSpPr>
        <p:spPr>
          <a:xfrm>
            <a:off x="8640035" y="5046221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CA34E5FC-93C7-4BE0-93FB-D77AC2FD3BF9}"/>
              </a:ext>
            </a:extLst>
          </p:cNvPr>
          <p:cNvSpPr/>
          <p:nvPr/>
        </p:nvSpPr>
        <p:spPr>
          <a:xfrm>
            <a:off x="10302242" y="5094703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63612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="" xmlns:a16="http://schemas.microsoft.com/office/drawing/2014/main" id="{50D9411B-DED3-46D6-802E-2BC206C441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3022600" cy="1259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9369380-F018-4B4F-9389-ABECD67202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9" t="39200" r="59149" b="55986"/>
          <a:stretch/>
        </p:blipFill>
        <p:spPr>
          <a:xfrm>
            <a:off x="192775" y="1445324"/>
            <a:ext cx="6573785" cy="9869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DF2AF35-289F-470A-9BAB-CBBDFC16C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369" y="2432304"/>
            <a:ext cx="9073661" cy="4425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9806DDF-189F-4E17-9872-063B3627BCC6}"/>
              </a:ext>
            </a:extLst>
          </p:cNvPr>
          <p:cNvSpPr/>
          <p:nvPr/>
        </p:nvSpPr>
        <p:spPr>
          <a:xfrm>
            <a:off x="7939449" y="1978764"/>
            <a:ext cx="2596896" cy="1252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7E4B03C-9AC9-4ACD-AB58-DD9888A2FB3E}"/>
              </a:ext>
            </a:extLst>
          </p:cNvPr>
          <p:cNvSpPr/>
          <p:nvPr/>
        </p:nvSpPr>
        <p:spPr>
          <a:xfrm>
            <a:off x="7419366" y="1004576"/>
            <a:ext cx="3767328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8DB3CF0-2443-4267-80A5-B982F2887C7A}"/>
              </a:ext>
            </a:extLst>
          </p:cNvPr>
          <p:cNvSpPr/>
          <p:nvPr/>
        </p:nvSpPr>
        <p:spPr>
          <a:xfrm>
            <a:off x="6874977" y="1470042"/>
            <a:ext cx="3767328" cy="986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BA9902C-432C-46EE-BDD0-B531481FD8DB}"/>
              </a:ext>
            </a:extLst>
          </p:cNvPr>
          <p:cNvSpPr/>
          <p:nvPr/>
        </p:nvSpPr>
        <p:spPr>
          <a:xfrm>
            <a:off x="7577797" y="2942231"/>
            <a:ext cx="3767328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0DA39E-84BD-441A-9672-7339386262D2}"/>
              </a:ext>
            </a:extLst>
          </p:cNvPr>
          <p:cNvSpPr/>
          <p:nvPr/>
        </p:nvSpPr>
        <p:spPr>
          <a:xfrm>
            <a:off x="8151737" y="3573182"/>
            <a:ext cx="2619447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D132A66-7FAA-48EF-B9F0-93D810D8F4F4}"/>
              </a:ext>
            </a:extLst>
          </p:cNvPr>
          <p:cNvSpPr/>
          <p:nvPr/>
        </p:nvSpPr>
        <p:spPr>
          <a:xfrm>
            <a:off x="7718474" y="4151704"/>
            <a:ext cx="3767328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BDADF47-4B6C-4204-A00E-C11001336E71}"/>
              </a:ext>
            </a:extLst>
          </p:cNvPr>
          <p:cNvSpPr/>
          <p:nvPr/>
        </p:nvSpPr>
        <p:spPr>
          <a:xfrm>
            <a:off x="7829674" y="4882360"/>
            <a:ext cx="3897593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70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175D8D-5FE0-4A8A-A641-55A9565778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4980" r="63935" b="87259"/>
          <a:stretch/>
        </p:blipFill>
        <p:spPr>
          <a:xfrm>
            <a:off x="95535" y="259307"/>
            <a:ext cx="2142698" cy="914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F990DAF-060D-4CC7-839D-5335CE642382}"/>
              </a:ext>
            </a:extLst>
          </p:cNvPr>
          <p:cNvSpPr/>
          <p:nvPr/>
        </p:nvSpPr>
        <p:spPr>
          <a:xfrm>
            <a:off x="2917886" y="524386"/>
            <a:ext cx="63562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44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4B0CBA49-2A51-4817-A50E-6184493B4258}"/>
              </a:ext>
            </a:extLst>
          </p:cNvPr>
          <p:cNvGrpSpPr/>
          <p:nvPr/>
        </p:nvGrpSpPr>
        <p:grpSpPr>
          <a:xfrm>
            <a:off x="832513" y="1528549"/>
            <a:ext cx="11027391" cy="5070144"/>
            <a:chOff x="832513" y="1528549"/>
            <a:chExt cx="11027391" cy="507014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CBB81671-C47C-443C-9E92-8E7B06F26E8B}"/>
                </a:ext>
              </a:extLst>
            </p:cNvPr>
            <p:cNvSpPr/>
            <p:nvPr/>
          </p:nvSpPr>
          <p:spPr>
            <a:xfrm>
              <a:off x="832513" y="1528549"/>
              <a:ext cx="11027391" cy="507014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i:</a:t>
              </a:r>
            </a:p>
            <a:p>
              <a:pPr marL="571500" indent="-571500">
                <a:buFontTx/>
                <a:buChar char="-"/>
              </a:pP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571500" indent="-571500">
                <a:buFontTx/>
                <a:buChar char="-"/>
              </a:pP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phất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ng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gieo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xắc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    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Đếm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chấm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xắc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chấm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ớng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mũi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571500" indent="-571500">
                <a:buFontTx/>
                <a:buChar char="-"/>
              </a:pP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571500" indent="-571500">
                <a:buFontTx/>
                <a:buChar char="-"/>
              </a:pP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thúc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ng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Đảo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giấu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endPara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C43A00F7-331E-4E70-9D02-C129A6DC35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79" t="9552" r="12875" b="81134"/>
            <a:stretch/>
          </p:blipFill>
          <p:spPr>
            <a:xfrm>
              <a:off x="6250674" y="2912441"/>
              <a:ext cx="668741" cy="63873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0A6B48E1-D7E1-4C85-9B80-62F83080D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34" t="24410" r="51893" b="72407"/>
            <a:stretch/>
          </p:blipFill>
          <p:spPr>
            <a:xfrm>
              <a:off x="4362734" y="3968087"/>
              <a:ext cx="727881" cy="672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453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F69413A-B8A9-4FD5-9E3E-07283E9165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4980" r="63935" b="87259"/>
          <a:stretch/>
        </p:blipFill>
        <p:spPr>
          <a:xfrm>
            <a:off x="95535" y="259307"/>
            <a:ext cx="2142698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B8AC87A-8F8A-46D0-B352-8F3F26ADE5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835" b="92857" l="10677" r="83333">
                        <a14:foregroundMark x1="40451" y1="37131" x2="51042" y2="49877"/>
                        <a14:foregroundMark x1="34462" y1="42549" x2="48785" y2="53756"/>
                        <a14:foregroundMark x1="20747" y1="87623" x2="33333" y2="70690"/>
                        <a14:foregroundMark x1="20833" y1="88116" x2="32552" y2="89286"/>
                        <a14:foregroundMark x1="21701" y1="91749" x2="32118" y2="76970"/>
                        <a14:foregroundMark x1="13455" y1="78756" x2="37240" y2="85160"/>
                        <a14:foregroundMark x1="16927" y1="72475" x2="35764" y2="87746"/>
                        <a14:foregroundMark x1="14497" y1="73522" x2="23090" y2="83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17" t="32039" r="15400" b="7264"/>
          <a:stretch/>
        </p:blipFill>
        <p:spPr>
          <a:xfrm>
            <a:off x="95534" y="117232"/>
            <a:ext cx="11791665" cy="669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2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157</Words>
  <Application>Microsoft Office PowerPoint</Application>
  <PresentationFormat>Custom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Windows User</cp:lastModifiedBy>
  <cp:revision>114</cp:revision>
  <dcterms:created xsi:type="dcterms:W3CDTF">2020-08-15T17:27:32Z</dcterms:created>
  <dcterms:modified xsi:type="dcterms:W3CDTF">2020-12-12T02:35:54Z</dcterms:modified>
</cp:coreProperties>
</file>