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81" r:id="rId6"/>
    <p:sldId id="280" r:id="rId7"/>
    <p:sldId id="282" r:id="rId8"/>
    <p:sldId id="290" r:id="rId9"/>
    <p:sldId id="291" r:id="rId10"/>
    <p:sldId id="292" r:id="rId11"/>
    <p:sldId id="284" r:id="rId12"/>
    <p:sldId id="285" r:id="rId13"/>
    <p:sldId id="293" r:id="rId14"/>
    <p:sldId id="294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89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90"/>
            <p14:sldId id="291"/>
            <p14:sldId id="292"/>
            <p14:sldId id="284"/>
            <p14:sldId id="285"/>
          </p14:sldIdLst>
        </p14:section>
        <p14:section name="Tiết 3" id="{B7273C16-7089-461E-AA77-A2450A07B741}">
          <p14:sldIdLst>
            <p14:sldId id="293"/>
            <p14:sldId id="294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473296" y="4332786"/>
            <a:ext cx="147508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0" r="-216"/>
          <a:stretch/>
        </p:blipFill>
        <p:spPr>
          <a:xfrm>
            <a:off x="2414034" y="13285"/>
            <a:ext cx="8056490" cy="5338623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" y="51390"/>
            <a:ext cx="2145986" cy="865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2713928" y="1430713"/>
            <a:ext cx="2849745" cy="145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5329935" y="50836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5" b="47746"/>
          <a:stretch/>
        </p:blipFill>
        <p:spPr>
          <a:xfrm>
            <a:off x="2456041" y="5253346"/>
            <a:ext cx="2873894" cy="708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8" b="49232"/>
          <a:stretch/>
        </p:blipFill>
        <p:spPr>
          <a:xfrm>
            <a:off x="8634918" y="2990321"/>
            <a:ext cx="2930312" cy="7059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96687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4716760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455" r="533"/>
          <a:stretch/>
        </p:blipFill>
        <p:spPr>
          <a:xfrm>
            <a:off x="2461159" y="6017261"/>
            <a:ext cx="2868776" cy="6990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842" r="-707"/>
          <a:stretch/>
        </p:blipFill>
        <p:spPr>
          <a:xfrm>
            <a:off x="8634918" y="3826910"/>
            <a:ext cx="2973250" cy="6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473296" y="4332786"/>
            <a:ext cx="147508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3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665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rcRect l="1" r="-544" b="24987"/>
          <a:stretch/>
        </p:blipFill>
        <p:spPr>
          <a:xfrm>
            <a:off x="468424" y="1714501"/>
            <a:ext cx="11444533" cy="3424169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2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406024" y="331785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928538" y="31156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81" y="64029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625" y="-3494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911"/>
          <a:stretch/>
        </p:blipFill>
        <p:spPr>
          <a:xfrm>
            <a:off x="4429381" y="2426502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456"/>
          <a:stretch/>
        </p:blipFill>
        <p:spPr>
          <a:xfrm>
            <a:off x="4504755" y="4880637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16" t="976" r="195" b="-976"/>
          <a:stretch/>
        </p:blipFill>
        <p:spPr>
          <a:xfrm>
            <a:off x="8113616" y="2413883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20" t="-966" r="-1364" b="966"/>
          <a:stretch/>
        </p:blipFill>
        <p:spPr>
          <a:xfrm>
            <a:off x="8455731" y="4863498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897741" y="1442375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5126993" y="3860467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8975659" y="3791234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5139792" y="6307632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9119500" y="629475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473296" y="4332786"/>
            <a:ext cx="147508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</a:t>
            </a:r>
            <a:endParaRPr lang="zh-CN" altLang="zh-CN" sz="3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0" r="-216"/>
          <a:stretch/>
        </p:blipFill>
        <p:spPr>
          <a:xfrm>
            <a:off x="2414034" y="13285"/>
            <a:ext cx="8056490" cy="5338623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" y="51390"/>
            <a:ext cx="2145986" cy="865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2713928" y="1430713"/>
            <a:ext cx="2849745" cy="145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5329935" y="50836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5" b="47746"/>
          <a:stretch/>
        </p:blipFill>
        <p:spPr>
          <a:xfrm>
            <a:off x="2456041" y="5253346"/>
            <a:ext cx="2873894" cy="708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8" b="49232"/>
          <a:stretch/>
        </p:blipFill>
        <p:spPr>
          <a:xfrm>
            <a:off x="8634918" y="2990321"/>
            <a:ext cx="2930312" cy="7059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96687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4716760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455" r="533"/>
          <a:stretch/>
        </p:blipFill>
        <p:spPr>
          <a:xfrm>
            <a:off x="2461159" y="6017261"/>
            <a:ext cx="2868776" cy="6990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842" r="-707"/>
          <a:stretch/>
        </p:blipFill>
        <p:spPr>
          <a:xfrm>
            <a:off x="8634918" y="3826910"/>
            <a:ext cx="2973250" cy="6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180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Dell</cp:lastModifiedBy>
  <cp:revision>131</cp:revision>
  <dcterms:created xsi:type="dcterms:W3CDTF">2020-08-20T03:35:56Z</dcterms:created>
  <dcterms:modified xsi:type="dcterms:W3CDTF">2022-10-05T08:20:33Z</dcterms:modified>
</cp:coreProperties>
</file>