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80" r:id="rId4"/>
    <p:sldId id="281" r:id="rId5"/>
    <p:sldId id="282" r:id="rId6"/>
    <p:sldId id="283" r:id="rId7"/>
    <p:sldId id="259" r:id="rId8"/>
    <p:sldId id="260" r:id="rId9"/>
    <p:sldId id="284" r:id="rId10"/>
    <p:sldId id="262" r:id="rId11"/>
    <p:sldId id="263" r:id="rId12"/>
    <p:sldId id="285" r:id="rId13"/>
    <p:sldId id="266" r:id="rId14"/>
    <p:sldId id="267" r:id="rId15"/>
    <p:sldId id="286" r:id="rId16"/>
    <p:sldId id="295" r:id="rId17"/>
    <p:sldId id="294" r:id="rId18"/>
    <p:sldId id="287" r:id="rId19"/>
    <p:sldId id="289" r:id="rId20"/>
    <p:sldId id="290" r:id="rId21"/>
    <p:sldId id="291" r:id="rId22"/>
    <p:sldId id="292" r:id="rId23"/>
    <p:sldId id="29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2A8C-16F2-4C5A-92B3-95D3F3D55E76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E462-6A6D-4BF5-A9E4-7C5C0DAF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A505-7B4F-4774-BA28-B528A78E5518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6400" y="533647"/>
            <a:ext cx="1676400" cy="1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43200" y="1066805"/>
            <a:ext cx="833078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5" y="2855991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3" y="4205444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84" y="1352999"/>
            <a:ext cx="11849782" cy="2895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ga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gµ 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gâ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gç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gï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gõ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­  </a:t>
            </a:r>
          </a:p>
          <a:p>
            <a:pPr algn="just">
              <a:lnSpc>
                <a:spcPct val="150000"/>
              </a:lnSpc>
            </a:pP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ghe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ghi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ghi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ghÐ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ghÕ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ghÑ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309" y="5189008"/>
            <a:ext cx="250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.VnAvant" pitchFamily="34" charset="0"/>
                <a:cs typeface="Arial-SGK-TV" pitchFamily="2" charset="0"/>
              </a:rPr>
              <a:t>g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µ g«</a:t>
            </a:r>
            <a:endParaRPr lang="en-US" sz="6000" dirty="0"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9118" y="5189008"/>
            <a:ext cx="292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.VnAvant" pitchFamily="34" charset="0"/>
                <a:cs typeface="Arial-SGK-TV" pitchFamily="2" charset="0"/>
              </a:rPr>
              <a:t>g</a:t>
            </a:r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hÕ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 </a:t>
            </a:r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gç</a:t>
            </a:r>
            <a:endParaRPr lang="en-US" sz="6000" dirty="0">
              <a:latin typeface=".VnAvant" pitchFamily="34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78" b="74940" l="7230" r="12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" t="69920" r="86617" b="24502"/>
          <a:stretch/>
        </p:blipFill>
        <p:spPr>
          <a:xfrm>
            <a:off x="350441" y="-118738"/>
            <a:ext cx="789737" cy="921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29" b="92419" l="40121" r="49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85905" r="49092" b="6857"/>
          <a:stretch/>
        </p:blipFill>
        <p:spPr>
          <a:xfrm>
            <a:off x="3054450" y="4619681"/>
            <a:ext cx="2432397" cy="2100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22" b="97332" l="732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72" t="85905" r="6325" b="2095"/>
          <a:stretch/>
        </p:blipFill>
        <p:spPr>
          <a:xfrm>
            <a:off x="9381298" y="4429800"/>
            <a:ext cx="2667268" cy="2211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4116" y="73381"/>
            <a:ext cx="63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P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h©n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biÖt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víi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  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096" y="752652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a.</a:t>
            </a:r>
            <a:r>
              <a:rPr lang="en-US" sz="3200" dirty="0" smtClean="0">
                <a:cs typeface="Arial-SGK-TV" pitchFamily="2" charset="0"/>
              </a:rPr>
              <a:t> </a:t>
            </a:r>
            <a:r>
              <a:rPr lang="en-US" sz="3200" dirty="0" err="1" smtClean="0">
                <a:cs typeface="Arial-SGK-TV" pitchFamily="2" charset="0"/>
              </a:rPr>
              <a:t>Đọc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245" y="2952771"/>
            <a:ext cx="73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77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e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5" y="1254856"/>
            <a:ext cx="166692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ghi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4" y="2635800"/>
            <a:ext cx="1666927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ghe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5" y="4010060"/>
            <a:ext cx="166692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</a:t>
            </a: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h</a:t>
            </a:r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ª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9778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o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…</a:t>
            </a:r>
            <a:endParaRPr lang="en-US" sz="6000" dirty="0">
              <a:solidFill>
                <a:srgbClr val="FF66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306367" y="14072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</a:t>
            </a: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a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</a:t>
            </a:r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o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306367" y="41624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…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2381" r="81979" b="80953"/>
          <a:stretch/>
        </p:blipFill>
        <p:spPr>
          <a:xfrm>
            <a:off x="-114432" y="2363838"/>
            <a:ext cx="1526366" cy="14633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2381" r="85962" b="80953"/>
          <a:stretch/>
        </p:blipFill>
        <p:spPr>
          <a:xfrm>
            <a:off x="7253345" y="2177670"/>
            <a:ext cx="870075" cy="14633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8751" y="317730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  <a:cs typeface="Arial-SGK-TV" pitchFamily="2" charset="0"/>
              </a:rPr>
              <a:t>b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.</a:t>
            </a:r>
            <a:r>
              <a:rPr lang="en-US" sz="3200" dirty="0">
                <a:cs typeface="Arial-SGK-TV" pitchFamily="2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Ghi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nh</a:t>
            </a:r>
            <a:r>
              <a:rPr lang="en-US" sz="3200" dirty="0" err="1">
                <a:latin typeface=".VnAvant" panose="020B7200000000000000" pitchFamily="34" charset="0"/>
                <a:cs typeface="Arial-SGK-TV" pitchFamily="2" charset="0"/>
              </a:rPr>
              <a:t>í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204" y="828482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Thùc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hµnh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1860" y="2240945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621" y="2572875"/>
            <a:ext cx="866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- </a:t>
            </a:r>
            <a:r>
              <a:rPr lang="en-US" sz="4400" dirty="0" err="1" smtClean="0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tiÕng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b¾t ®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Çu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b»ng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21" y="3732790"/>
            <a:ext cx="866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- </a:t>
            </a:r>
            <a:r>
              <a:rPr lang="en-US" sz="4400" dirty="0" err="1" smtClean="0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tiÕng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b¾t ®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Çu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b»ng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992" y="1464940"/>
            <a:ext cx="11971506" cy="2381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ngô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ngñ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ngõ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ngù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nghe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ngh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nghÐ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nghỉ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nghĩ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ngh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Ö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5790" y="4822754"/>
            <a:ext cx="298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.VnAvant" pitchFamily="34" charset="0"/>
                <a:cs typeface="Arial-SGK-TV" pitchFamily="2" charset="0"/>
              </a:rPr>
              <a:t>c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¸ </a:t>
            </a:r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ngõ</a:t>
            </a:r>
            <a:endParaRPr lang="en-US" sz="6000" dirty="0"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9621" y="4822754"/>
            <a:ext cx="3731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cñ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 </a:t>
            </a:r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ngh</a:t>
            </a:r>
            <a:r>
              <a:rPr lang="en-US" sz="6000" dirty="0" err="1">
                <a:latin typeface=".VnAvant" pitchFamily="34" charset="0"/>
                <a:cs typeface="Arial-SGK-TV" pitchFamily="2" charset="0"/>
              </a:rPr>
              <a:t>Ö</a:t>
            </a:r>
            <a:endParaRPr lang="en-US" sz="6000" dirty="0">
              <a:latin typeface=".VnAvant" pitchFamily="34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33" b="42457" l="4982" r="10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7143" r="89135" b="56953"/>
          <a:stretch/>
        </p:blipFill>
        <p:spPr>
          <a:xfrm>
            <a:off x="529600" y="-159325"/>
            <a:ext cx="703772" cy="9090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52549" r="65516" b="41765"/>
          <a:stretch/>
        </p:blipFill>
        <p:spPr>
          <a:xfrm rot="21247134">
            <a:off x="218690" y="4727048"/>
            <a:ext cx="2301313" cy="9960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1" t="52354" r="34391" b="41764"/>
          <a:stretch/>
        </p:blipFill>
        <p:spPr>
          <a:xfrm>
            <a:off x="6332001" y="4411846"/>
            <a:ext cx="2057405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4116" y="73381"/>
            <a:ext cx="63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P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h©n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biÖt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víi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ngh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  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116" y="735648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a.</a:t>
            </a:r>
            <a:r>
              <a:rPr lang="en-US" sz="3200" dirty="0" smtClean="0">
                <a:cs typeface="Arial-SGK-TV" pitchFamily="2" charset="0"/>
              </a:rPr>
              <a:t> </a:t>
            </a:r>
            <a:r>
              <a:rPr lang="en-US" sz="3200" dirty="0" err="1" smtClean="0">
                <a:cs typeface="Arial-SGK-TV" pitchFamily="2" charset="0"/>
              </a:rPr>
              <a:t>Đọc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56472" y="1345529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66624" y="21438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562570" y="3176489"/>
            <a:ext cx="1368179" cy="1421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nhớ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8338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082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e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89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4" y="1254855"/>
            <a:ext cx="2117802" cy="843305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nghi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4" y="2635799"/>
            <a:ext cx="2125970" cy="836623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nghe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4" y="4010060"/>
            <a:ext cx="2125969" cy="83536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n</a:t>
            </a: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ª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>
            <a:off x="8082828" y="1235440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925746">
            <a:off x="8290962" y="2259282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354009" y="3360986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03436" y="1120031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o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…</a:t>
            </a:r>
            <a:endParaRPr lang="en-US" sz="6000" dirty="0">
              <a:solidFill>
                <a:srgbClr val="FF66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334361" y="1210721"/>
            <a:ext cx="1789839" cy="834285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nga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06366" y="2693032"/>
            <a:ext cx="1789838" cy="722156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ngo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306366" y="4162460"/>
            <a:ext cx="1885633" cy="68296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…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70477" r="78239" b="22856"/>
          <a:stretch/>
        </p:blipFill>
        <p:spPr>
          <a:xfrm>
            <a:off x="80480" y="2293900"/>
            <a:ext cx="1477058" cy="1230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72191" r="25666" b="23048"/>
          <a:stretch/>
        </p:blipFill>
        <p:spPr>
          <a:xfrm>
            <a:off x="6837655" y="2788200"/>
            <a:ext cx="1365334" cy="8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204" y="828482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Thùc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hµnh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1860" y="2240945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621" y="2572875"/>
            <a:ext cx="866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- </a:t>
            </a:r>
            <a:r>
              <a:rPr lang="en-US" sz="4400" dirty="0" err="1" smtClean="0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tiÕng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b¾t ®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Çu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b»ng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21" y="3732790"/>
            <a:ext cx="866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- </a:t>
            </a:r>
            <a:r>
              <a:rPr lang="en-US" sz="4400" dirty="0" err="1" smtClean="0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tiÕng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b¾t ®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Çu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b»ng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ngh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1289" y="1906075"/>
            <a:ext cx="1699026" cy="260953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k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gh</a:t>
            </a:r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ngh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96751" y="1906075"/>
            <a:ext cx="1183871" cy="260953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c</a:t>
            </a:r>
            <a:endParaRPr lang="en-US" sz="5400" dirty="0" smtClean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 g ng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39802" y="837126"/>
            <a:ext cx="759854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07605" y="2830917"/>
            <a:ext cx="759854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9802" y="4625085"/>
            <a:ext cx="759854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34162" y="837126"/>
            <a:ext cx="759854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34162" y="2830917"/>
            <a:ext cx="759854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o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34162" y="4625085"/>
            <a:ext cx="759854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…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1880315" y="1352282"/>
            <a:ext cx="2627290" cy="1858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1880315" y="3210844"/>
            <a:ext cx="26272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0315" y="3206405"/>
            <a:ext cx="2627290" cy="1674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06872" y="3249046"/>
            <a:ext cx="26272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06872" y="1378040"/>
            <a:ext cx="2627290" cy="1858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06872" y="3249046"/>
            <a:ext cx="2627290" cy="1674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621" y="884752"/>
            <a:ext cx="866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¸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cê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           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ch</a:t>
            </a:r>
            <a:r>
              <a:rPr lang="en-US" sz="7200" dirty="0" err="1">
                <a:latin typeface=".VnAvant" panose="020B7200000000000000" pitchFamily="34" charset="0"/>
                <a:cs typeface="Arial-SGK-TV" pitchFamily="2" charset="0"/>
              </a:rPr>
              <a:t>ữ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kÝ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621" y="2615078"/>
            <a:ext cx="8660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-SGK-TV" pitchFamily="2" charset="0"/>
              </a:rPr>
              <a:t>g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µ g«           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ghÕ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gç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621" y="4326472"/>
            <a:ext cx="8990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¸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ngõ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         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cñ</a:t>
            </a:r>
            <a:r>
              <a:rPr lang="en-US" sz="66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  <a:cs typeface="Arial-SGK-TV" pitchFamily="2" charset="0"/>
              </a:rPr>
              <a:t>ngh</a:t>
            </a:r>
            <a:r>
              <a:rPr lang="en-US" sz="6600" dirty="0" err="1">
                <a:latin typeface=".VnAvant" panose="020B7200000000000000" pitchFamily="34" charset="0"/>
                <a:cs typeface="Arial-SGK-TV" pitchFamily="2" charset="0"/>
              </a:rPr>
              <a:t>Ö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2104707" y="512613"/>
            <a:ext cx="7898275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70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4943216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321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30170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48675" y="3555633"/>
            <a:ext cx="5374152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hữ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73445" y="342532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3934" y="2869085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40360" y="289367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8466" y="3552539"/>
            <a:ext cx="3067046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kí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70733" y="342532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61654" y="289367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87603" y="3430029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03510" y="290952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8" grpId="0"/>
      <p:bldP spid="9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484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00998" y="2831718"/>
            <a:ext cx="8102990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7333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30170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73758" y="3555633"/>
            <a:ext cx="5374152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Ή</a:t>
            </a:r>
            <a:r>
              <a:rPr lang="en-US" sz="2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</a:t>
            </a: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·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3934" y="3959713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4494" y="342532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13763" y="2889013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6423" y="3552539"/>
            <a:ext cx="3067046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gª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28181" y="4005971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44275" y="343709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30170"/>
            <a:ext cx="8767549" cy="59673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61792" y="3545380"/>
            <a:ext cx="4773934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wƑŇ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3645" y="315031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72503" y="3443515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047" y="3972855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25461" y="2881855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30170"/>
            <a:ext cx="8767549" cy="59673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51386" y="3580358"/>
            <a:ext cx="6636343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wΉ</a:t>
            </a:r>
            <a:r>
              <a:rPr lang="en-US" sz="2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</a:t>
            </a: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½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20789" y="3965629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71632" y="343661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474009" y="343661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55365" y="289513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03208" y="3768631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2104707" y="512613"/>
            <a:ext cx="7898275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331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4943216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3784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57" y="0"/>
            <a:ext cx="8561486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49783" y="910908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4897" y="911724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ờ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6758" y="910908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31872" y="910908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ờ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77468" y="2034577"/>
            <a:ext cx="1646217" cy="425524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hữ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6349" y="1989281"/>
            <a:ext cx="1319653" cy="498956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kí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8498" y="2034577"/>
            <a:ext cx="1646217" cy="425524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hữ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95312" y="1989281"/>
            <a:ext cx="1319653" cy="498956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kí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5605" y="3000409"/>
            <a:ext cx="1688420" cy="70687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Ή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·                   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60077" y="3000409"/>
            <a:ext cx="1385719" cy="695904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gª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779023" y="3000409"/>
            <a:ext cx="1688420" cy="70687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Ή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·                   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34142" y="3000409"/>
            <a:ext cx="1385719" cy="695904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gª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12486" y="4247595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73008" y="4055647"/>
            <a:ext cx="1587991" cy="78746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wƑŇ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779023" y="4247595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54618" y="4055647"/>
            <a:ext cx="1587991" cy="78746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wƑŇ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575642" y="5347069"/>
            <a:ext cx="1191361" cy="43959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cč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83515" y="5187738"/>
            <a:ext cx="3549721" cy="751596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wΉ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½                        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5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ý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nghÜ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®¸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quý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BÐ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bÞ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ho,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®­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y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x·.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ý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ĩ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¸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ì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lµ y t¸ ë y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x·.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5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sæ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y b¹           d·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quú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Quª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Hµ ë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Mü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ª. Quª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ë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Cæ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28" y="1184793"/>
            <a:ext cx="11209282" cy="473206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endParaRPr lang="en-US" sz="67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29: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LuyÖn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tËp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chÝnh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t¶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25828464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47" b="15557" l="8592" r="14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2" t="10371" r="84839" b="83867"/>
          <a:stretch/>
        </p:blipFill>
        <p:spPr>
          <a:xfrm>
            <a:off x="434623" y="-287946"/>
            <a:ext cx="903111" cy="101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6938" y="9743"/>
            <a:ext cx="63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P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h©n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biÖt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víi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  <a:cs typeface="Arial-SGK-TV" pitchFamily="2" charset="0"/>
              </a:rPr>
              <a:t>k   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3096" y="1775032"/>
            <a:ext cx="11410121" cy="2381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c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«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c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cß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c¸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cæ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cì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cä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itchFamily="34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kÒ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kÕ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kÎ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kØ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kÏ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kÖ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  <a:cs typeface="Arial-SGK-TV" pitchFamily="2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25" b="32323" l="23938" r="37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26392" r="61743" b="67531"/>
          <a:stretch/>
        </p:blipFill>
        <p:spPr>
          <a:xfrm rot="21246974">
            <a:off x="-472107" y="4485051"/>
            <a:ext cx="4048658" cy="2233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59516" y="5322891"/>
            <a:ext cx="250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.VnAvant" pitchFamily="34" charset="0"/>
                <a:cs typeface="Arial-SGK-TV" pitchFamily="2" charset="0"/>
              </a:rPr>
              <a:t>c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¸ </a:t>
            </a:r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cê</a:t>
            </a:r>
            <a:endParaRPr lang="en-US" sz="6000" dirty="0"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02879" y="5337502"/>
            <a:ext cx="2507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ch</a:t>
            </a:r>
            <a:r>
              <a:rPr lang="en-US" sz="6600" dirty="0" err="1" smtClean="0">
                <a:latin typeface=".VnAvant" pitchFamily="34" charset="0"/>
                <a:cs typeface="Arial-SGK-TV" pitchFamily="2" charset="0"/>
              </a:rPr>
              <a:t>ữ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 </a:t>
            </a:r>
            <a:r>
              <a:rPr lang="en-US" sz="6000" dirty="0" err="1" smtClean="0">
                <a:latin typeface=".VnAvant" pitchFamily="34" charset="0"/>
                <a:cs typeface="Arial-SGK-TV" pitchFamily="2" charset="0"/>
              </a:rPr>
              <a:t>kÝ</a:t>
            </a:r>
            <a:r>
              <a:rPr lang="en-US" sz="6000" dirty="0" smtClean="0">
                <a:latin typeface=".VnAvant" pitchFamily="34" charset="0"/>
                <a:cs typeface="Arial-SGK-TV" pitchFamily="2" charset="0"/>
              </a:rPr>
              <a:t> </a:t>
            </a:r>
            <a:endParaRPr lang="en-US" sz="6000" dirty="0">
              <a:latin typeface=".VnAvant" pitchFamily="34" charset="0"/>
              <a:cs typeface="Arial-SGK-TV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34" b="34021" l="51865" r="7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5" t="25905" r="24848" b="65905"/>
          <a:stretch/>
        </p:blipFill>
        <p:spPr>
          <a:xfrm>
            <a:off x="6129184" y="4702268"/>
            <a:ext cx="3317357" cy="16586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3096" y="752652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a.</a:t>
            </a:r>
            <a:r>
              <a:rPr lang="en-US" sz="3200" dirty="0" smtClean="0">
                <a:cs typeface="Arial-SGK-TV" pitchFamily="2" charset="0"/>
              </a:rPr>
              <a:t> </a:t>
            </a:r>
            <a:r>
              <a:rPr lang="en-US" sz="3200" dirty="0" err="1" smtClean="0">
                <a:cs typeface="Arial-SGK-TV" pitchFamily="2" charset="0"/>
              </a:rPr>
              <a:t>Đọc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26" y="209503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b.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Ghi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nh</a:t>
            </a:r>
            <a:r>
              <a:rPr lang="en-US" sz="3200" dirty="0" err="1">
                <a:latin typeface=".VnAvant" panose="020B7200000000000000" pitchFamily="34" charset="0"/>
                <a:cs typeface="Arial-SGK-TV" pitchFamily="2" charset="0"/>
              </a:rPr>
              <a:t>í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8" b="50273" l="12056" r="16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45334" r="83415" b="49142"/>
          <a:stretch/>
        </p:blipFill>
        <p:spPr>
          <a:xfrm>
            <a:off x="0" y="2442755"/>
            <a:ext cx="1110343" cy="1788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715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e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9857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5" y="12548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ki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5" y="26358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ke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5" y="40100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k</a:t>
            </a:r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ª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67" b="50152" l="70338" r="73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45525" r="25665" b="49904"/>
          <a:stretch/>
        </p:blipFill>
        <p:spPr>
          <a:xfrm>
            <a:off x="7197633" y="2235730"/>
            <a:ext cx="1175658" cy="1763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.VnAvant" panose="020B7200000000000000" pitchFamily="34" charset="0"/>
                <a:cs typeface="Arial-SGK-TV" pitchFamily="2" charset="0"/>
              </a:rPr>
              <a:t>o</a:t>
            </a:r>
            <a:endParaRPr lang="en-US" sz="6000" dirty="0">
              <a:solidFill>
                <a:srgbClr val="FF66CC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CC"/>
                </a:solidFill>
                <a:latin typeface="Arial-SGK-TV" pitchFamily="2" charset="0"/>
                <a:cs typeface="Arial-SGK-TV" pitchFamily="2" charset="0"/>
              </a:rPr>
              <a:t>…</a:t>
            </a:r>
            <a:endParaRPr lang="en-US" sz="6000" dirty="0">
              <a:solidFill>
                <a:srgbClr val="FF66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306367" y="14072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ca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.VnAvant" panose="020B7200000000000000" pitchFamily="34" charset="0"/>
                <a:cs typeface="Arial-SGK-TV" pitchFamily="2" charset="0"/>
              </a:rPr>
              <a:t>co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306367" y="41624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…</a:t>
            </a:r>
            <a:endParaRPr lang="en-US" sz="5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069" y="575263"/>
            <a:ext cx="333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Thùc</a:t>
            </a:r>
            <a:r>
              <a:rPr lang="en-US" sz="32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cs typeface="Arial-SGK-TV" pitchFamily="2" charset="0"/>
              </a:rPr>
              <a:t>hµnh</a:t>
            </a:r>
            <a:endParaRPr lang="en-US" sz="3200" dirty="0"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1860" y="2240945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621" y="2572875"/>
            <a:ext cx="866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- </a:t>
            </a:r>
            <a:r>
              <a:rPr lang="en-US" sz="4400" dirty="0" err="1" smtClean="0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tiÕng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b¾t ®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Çu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b»ng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c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21" y="3732790"/>
            <a:ext cx="866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- </a:t>
            </a:r>
            <a:r>
              <a:rPr lang="en-US" sz="4400" dirty="0" err="1" smtClean="0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tiÕng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b¾t ®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Çu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  <a:cs typeface="Arial-SGK-TV" pitchFamily="2" charset="0"/>
              </a:rPr>
              <a:t>b»ng</a:t>
            </a:r>
            <a:r>
              <a:rPr lang="en-US" sz="4400" dirty="0" smtClean="0">
                <a:latin typeface=".VnAvant" panose="020B7200000000000000" pitchFamily="34" charset="0"/>
                <a:cs typeface="Arial-SGK-TV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3291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375</Words>
  <Application>Microsoft Office PowerPoint</Application>
  <PresentationFormat>Widescreen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.VnAvant</vt:lpstr>
      <vt:lpstr>Arial</vt:lpstr>
      <vt:lpstr>Arial-Rounded</vt:lpstr>
      <vt:lpstr>Arial-SGK-TV</vt:lpstr>
      <vt:lpstr>AvantGarde</vt:lpstr>
      <vt:lpstr>Calibri</vt:lpstr>
      <vt:lpstr>Calibri Light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Phuong</dc:creator>
  <cp:lastModifiedBy>Windows User</cp:lastModifiedBy>
  <cp:revision>74</cp:revision>
  <dcterms:created xsi:type="dcterms:W3CDTF">2020-08-14T15:19:07Z</dcterms:created>
  <dcterms:modified xsi:type="dcterms:W3CDTF">2021-10-28T13:29:23Z</dcterms:modified>
</cp:coreProperties>
</file>