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6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7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  <p:sldMasterId id="2147483730" r:id="rId3"/>
    <p:sldMasterId id="2147483827" r:id="rId4"/>
    <p:sldMasterId id="2147483911" r:id="rId5"/>
    <p:sldMasterId id="2147483924" r:id="rId6"/>
    <p:sldMasterId id="2147483938" r:id="rId7"/>
    <p:sldMasterId id="2147483952" r:id="rId8"/>
  </p:sldMasterIdLst>
  <p:notesMasterIdLst>
    <p:notesMasterId r:id="rId31"/>
  </p:notesMasterIdLst>
  <p:sldIdLst>
    <p:sldId id="361" r:id="rId9"/>
    <p:sldId id="291" r:id="rId10"/>
    <p:sldId id="292" r:id="rId11"/>
    <p:sldId id="335" r:id="rId12"/>
    <p:sldId id="293" r:id="rId13"/>
    <p:sldId id="362" r:id="rId14"/>
    <p:sldId id="363" r:id="rId15"/>
    <p:sldId id="364" r:id="rId16"/>
    <p:sldId id="314" r:id="rId17"/>
    <p:sldId id="358" r:id="rId18"/>
    <p:sldId id="365" r:id="rId19"/>
    <p:sldId id="366" r:id="rId20"/>
    <p:sldId id="367" r:id="rId21"/>
    <p:sldId id="368" r:id="rId22"/>
    <p:sldId id="341" r:id="rId23"/>
    <p:sldId id="359" r:id="rId24"/>
    <p:sldId id="370" r:id="rId25"/>
    <p:sldId id="266" r:id="rId26"/>
    <p:sldId id="371" r:id="rId27"/>
    <p:sldId id="372" r:id="rId28"/>
    <p:sldId id="373" r:id="rId29"/>
    <p:sldId id="374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marL="0" algn="l" defTabSz="9135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92" algn="l" defTabSz="9135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586" algn="l" defTabSz="9135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371" algn="l" defTabSz="9135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162" algn="l" defTabSz="9135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947" algn="l" defTabSz="9135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744" algn="l" defTabSz="9135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531" algn="l" defTabSz="9135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324" algn="l" defTabSz="9135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7" autoAdjust="0"/>
    <p:restoredTop sz="94660"/>
  </p:normalViewPr>
  <p:slideViewPr>
    <p:cSldViewPr>
      <p:cViewPr varScale="1">
        <p:scale>
          <a:sx n="69" d="100"/>
          <a:sy n="69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F895E-6ADE-46BD-A904-78CD47090906}" type="datetimeFigureOut">
              <a:rPr lang="en-US" smtClean="0"/>
              <a:t>08/10/2021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1B1C-1BB0-414C-97A2-23D6FB0BF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7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5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92" algn="l" defTabSz="9135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586" algn="l" defTabSz="9135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371" algn="l" defTabSz="9135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162" algn="l" defTabSz="9135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947" algn="l" defTabSz="9135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744" algn="l" defTabSz="9135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531" algn="l" defTabSz="9135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324" algn="l" defTabSz="9135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239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75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88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70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08/10/2021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08/10/2021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05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59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29663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32664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31892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600202"/>
            <a:ext cx="53959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325" y="1600202"/>
            <a:ext cx="5397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55763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1552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914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97860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965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90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90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08/10/2021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5693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2483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8563" y="274640"/>
            <a:ext cx="2735262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274640"/>
            <a:ext cx="8058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353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1" y="21977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82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95" y="104364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1087" y="6264940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3" y="6181725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61" y="519260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406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100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779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279" y="91796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9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517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273" y="16035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885" y="156167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90" y="153209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5" y="210994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63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331" y="221745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992" y="21755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511" y="214597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2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719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443" y="28313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1098" y="27894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622" y="275985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70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822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564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204" y="34032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734" y="337373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942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676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313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855" y="398736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3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5054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85" y="467295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419" y="46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927" y="460149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25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175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98" y="528683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525" y="524494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5039" y="521536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8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283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1019" y="590072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631" y="585882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162" y="582924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188" y="1491606"/>
            <a:ext cx="7400615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86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821" y="3608546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1024" y="641827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143286" y="562707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01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1" y="21977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406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100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779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79" y="91796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9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517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273" y="16035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85" y="156167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90" y="153209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4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63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331" y="221745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92" y="21755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511" y="214597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2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719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443" y="28313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98" y="27894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622" y="275985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70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822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64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204" y="34032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734" y="337373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942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76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313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855" y="398736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3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5054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85" y="467295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419" y="46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927" y="460149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25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175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98" y="528683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525" y="524494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5039" y="521536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8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283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1019" y="590072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631" y="585882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162" y="582924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24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316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219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3" y="1581365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934" y="5038898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715117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3597790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3888555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8" y="5541766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97" y="3588351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250584" y="1572302"/>
            <a:ext cx="2794086" cy="7170960"/>
          </a:xfrm>
          <a:prstGeom prst="rect">
            <a:avLst/>
          </a:prstGeom>
          <a:noFill/>
        </p:spPr>
        <p:txBody>
          <a:bodyPr wrap="square" lIns="91208" tIns="45604" rIns="91208" bIns="45604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33082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1" y="21977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406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100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779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79" y="91796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9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517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273" y="16035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85" y="156167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90" y="153209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4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63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331" y="221745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92" y="21755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511" y="214597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2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719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443" y="28313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98" y="27894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622" y="275985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70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822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64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204" y="34032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734" y="337373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942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76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313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855" y="398736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3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5054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85" y="467295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419" y="46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927" y="460149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25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175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98" y="528683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525" y="524494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5039" y="521536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8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283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1019" y="590072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631" y="585882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162" y="582924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24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316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219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669273" y="1522509"/>
            <a:ext cx="3388523" cy="7170960"/>
          </a:xfrm>
          <a:prstGeom prst="rect">
            <a:avLst/>
          </a:prstGeom>
          <a:noFill/>
        </p:spPr>
        <p:txBody>
          <a:bodyPr wrap="square" lIns="91208" tIns="45604" rIns="91208" bIns="45604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2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3" y="1581365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934" y="5038898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5117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90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55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8" y="5541766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592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1" y="21977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406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100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779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79" y="91796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9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517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273" y="16035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85" y="156167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90" y="153209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4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63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331" y="221745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92" y="21755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511" y="214597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2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719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443" y="28313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98" y="27894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622" y="275985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70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822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64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204" y="34032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734" y="337373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942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76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313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855" y="398736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3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5054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85" y="467295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419" y="46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927" y="460149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25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175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98" y="528683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525" y="524494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5039" y="521536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8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283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1019" y="590072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631" y="585882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162" y="582924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24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316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219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711998" y="1557840"/>
            <a:ext cx="3564062" cy="5401244"/>
          </a:xfrm>
          <a:prstGeom prst="rect">
            <a:avLst/>
          </a:prstGeom>
          <a:noFill/>
        </p:spPr>
        <p:txBody>
          <a:bodyPr wrap="square" lIns="91208" tIns="45604" rIns="91208" bIns="45604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7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3" y="1581365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934" y="5038898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715117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3597790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3888555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8" y="5541766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929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1" y="21977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406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100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779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79" y="91796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9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517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273" y="16035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85" y="156167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90" y="153209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4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63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331" y="221745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92" y="21755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511" y="214597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2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719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443" y="28313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98" y="27894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622" y="275985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70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822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64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204" y="34032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734" y="337373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942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76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313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855" y="398736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3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5054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85" y="467295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419" y="46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927" y="460149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25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175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98" y="528683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525" y="524494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5039" y="521536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8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283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1019" y="590072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631" y="585882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162" y="582924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95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1" y="21977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=""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=""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=""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=""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=""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=""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406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100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779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79" y="91796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9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517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273" y="16035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85" y="156167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90" y="153209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4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63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331" y="221745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92" y="21755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511" y="214597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2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719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443" y="28313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98" y="27894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622" y="275985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70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822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64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204" y="34032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734" y="337373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942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76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313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855" y="398736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3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5054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85" y="467295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419" y="46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927" y="460149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25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175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98" y="528683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525" y="524494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5039" y="521536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8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283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1019" y="590072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631" y="585882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162" y="582924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158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1" y="21977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82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95" y="104364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1087" y="6264940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3" y="6181725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61" y="519260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406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100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779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279" y="91796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9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517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273" y="16035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885" y="156167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90" y="153209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5" y="210994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63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331" y="221745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992" y="21755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511" y="214597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2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719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443" y="28313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1098" y="27894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622" y="275985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70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822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564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204" y="34032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734" y="337373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942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676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313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855" y="398736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3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5054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85" y="467295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419" y="46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927" y="460149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25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175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98" y="528683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525" y="524494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5039" y="521536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8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283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1019" y="590072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631" y="585882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162" y="582924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188" y="1491606"/>
            <a:ext cx="7400615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86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821" y="3608546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1024" y="641827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86" y="562707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961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1" y="21977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406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100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779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79" y="91796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9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517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273" y="16035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85" y="156167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90" y="153209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4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63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331" y="221745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92" y="21755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511" y="214597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2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719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443" y="28313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98" y="27894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622" y="275985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70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822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64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204" y="34032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734" y="337373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942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76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313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855" y="398736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3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5054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85" y="467295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419" y="46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927" y="460149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25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175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98" y="528683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525" y="524494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5039" y="521536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8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283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1019" y="590072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631" y="585882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162" y="582924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24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316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219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3" y="1581365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934" y="5038898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715117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3597790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3888555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8" y="5541766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97" y="3588351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4" y="1572302"/>
            <a:ext cx="2794086" cy="7170960"/>
          </a:xfrm>
          <a:prstGeom prst="rect">
            <a:avLst/>
          </a:prstGeom>
          <a:noFill/>
        </p:spPr>
        <p:txBody>
          <a:bodyPr wrap="square" lIns="91208" tIns="45604" rIns="91208" bIns="45604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77190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08/10/2021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1" y="21977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406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100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779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79" y="91796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9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517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273" y="16035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85" y="156167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90" y="153209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4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63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331" y="221745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92" y="21755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511" y="214597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2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719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443" y="28313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98" y="27894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622" y="275985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70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822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64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204" y="34032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734" y="337373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942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76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313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855" y="398736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3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5054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85" y="467295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419" y="46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927" y="460149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25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175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98" y="528683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525" y="524494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5039" y="521536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8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283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1019" y="590072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631" y="585882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162" y="582924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24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316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219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2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3" y="1581365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934" y="5038898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5117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90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55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8" y="5541766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273" y="1522509"/>
            <a:ext cx="3388523" cy="7170960"/>
          </a:xfrm>
          <a:prstGeom prst="rect">
            <a:avLst/>
          </a:prstGeom>
          <a:noFill/>
        </p:spPr>
        <p:txBody>
          <a:bodyPr wrap="square" lIns="91208" tIns="45604" rIns="91208" bIns="45604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92985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1" y="21977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406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100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779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79" y="91796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9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517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273" y="16035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85" y="156167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90" y="153209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4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63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331" y="221745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92" y="21755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511" y="214597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2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719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443" y="28313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98" y="27894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622" y="275985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70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822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64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204" y="34032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734" y="337373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942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76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313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855" y="398736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3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5054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85" y="467295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419" y="46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927" y="460149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25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175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98" y="528683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525" y="524494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5039" y="521536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8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283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1019" y="590072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631" y="585882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162" y="582924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24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316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219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7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3" y="1581365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934" y="5038898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715117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3597790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3888555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8" y="5541766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32041" y="1503647"/>
            <a:ext cx="3546156" cy="5401244"/>
          </a:xfrm>
          <a:prstGeom prst="rect">
            <a:avLst/>
          </a:prstGeom>
          <a:noFill/>
        </p:spPr>
        <p:txBody>
          <a:bodyPr wrap="square" lIns="91208" tIns="45604" rIns="91208" bIns="45604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UTM Cookie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22672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1" y="21977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406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100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779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79" y="91796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9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517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273" y="16035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85" y="156167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90" y="153209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4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63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331" y="221745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92" y="21755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511" y="214597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2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719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443" y="28313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98" y="27894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622" y="275985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70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822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64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204" y="34032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734" y="337373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942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76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313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855" y="398736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3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5054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85" y="467295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419" y="46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927" y="460149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25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175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98" y="528683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525" y="524494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5039" y="521536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8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283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1019" y="590072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631" y="585882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162" y="582924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533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0427" y="219541"/>
            <a:ext cx="9123574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2254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1" y="21977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82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95" y="104364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1087" y="6264940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3" y="6181725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61" y="519260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406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100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779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279" y="91796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9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517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273" y="16035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885" y="156167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90" y="153209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5" y="210994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63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331" y="221745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992" y="21755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511" y="214597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2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719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443" y="28313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1098" y="27894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622" y="275985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70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822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564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204" y="34032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734" y="337373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942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676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313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855" y="398736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3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5054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85" y="467295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419" y="46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927" y="460149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25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175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98" y="528683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525" y="524494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5039" y="521536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8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283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1019" y="590072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631" y="585882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162" y="582924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188" y="1491606"/>
            <a:ext cx="7400615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86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821" y="3608546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1024" y="641827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86" y="562707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694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1" y="21977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406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100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779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79" y="91796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9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517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273" y="16035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85" y="156167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90" y="153209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4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63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331" y="221745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92" y="21755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511" y="214597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2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719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443" y="28313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98" y="27894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622" y="275985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70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822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64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204" y="34032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734" y="337373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942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76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313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855" y="398736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3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5054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85" y="467295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419" y="46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927" y="460149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25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175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98" y="528683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525" y="524494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5039" y="521536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8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283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1019" y="590072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631" y="585882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162" y="582924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24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316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219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3" y="1581365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934" y="5038898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715117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3597790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3888555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8" y="5541766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97" y="3588351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4" y="1572302"/>
            <a:ext cx="2794086" cy="7170960"/>
          </a:xfrm>
          <a:prstGeom prst="rect">
            <a:avLst/>
          </a:prstGeom>
          <a:noFill/>
        </p:spPr>
        <p:txBody>
          <a:bodyPr wrap="square" lIns="91208" tIns="45604" rIns="91208" bIns="45604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19224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1" y="21977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406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100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779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79" y="91796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9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517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273" y="16035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85" y="156167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90" y="153209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4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63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331" y="221745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92" y="21755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511" y="214597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2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719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443" y="28313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98" y="27894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622" y="275985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70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822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64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204" y="34032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734" y="337373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942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76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313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855" y="398736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3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5054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85" y="467295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419" y="46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927" y="460149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25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175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98" y="528683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525" y="524494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5039" y="521536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8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283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1019" y="590072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631" y="585882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162" y="582924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24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316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219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2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3" y="1581365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934" y="5038898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5117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90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55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8" y="5541766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273" y="1522509"/>
            <a:ext cx="3388523" cy="7170960"/>
          </a:xfrm>
          <a:prstGeom prst="rect">
            <a:avLst/>
          </a:prstGeom>
          <a:noFill/>
        </p:spPr>
        <p:txBody>
          <a:bodyPr wrap="square" lIns="91208" tIns="45604" rIns="91208" bIns="45604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83266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1" y="21977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406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100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779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79" y="91796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9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517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273" y="16035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85" y="156167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90" y="153209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4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63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331" y="221745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92" y="21755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511" y="214597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2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719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443" y="28313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98" y="27894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622" y="275985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70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822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64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204" y="34032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734" y="337373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942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76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313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855" y="398736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3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5054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85" y="467295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419" y="46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927" y="460149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25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175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98" y="528683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525" y="524494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5039" y="521536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8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283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1019" y="590072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631" y="585882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162" y="582924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24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316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219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7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3" y="1581365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934" y="5038898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715117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3597790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3888555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8" y="5541766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03172" y="1596740"/>
            <a:ext cx="3564062" cy="5401244"/>
          </a:xfrm>
          <a:prstGeom prst="rect">
            <a:avLst/>
          </a:prstGeom>
          <a:noFill/>
        </p:spPr>
        <p:txBody>
          <a:bodyPr wrap="square" lIns="91208" tIns="45604" rIns="91208" bIns="45604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364532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1" y="21977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406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100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779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79" y="91796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9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517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273" y="16035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85" y="156167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90" y="153209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4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63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331" y="221745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92" y="21755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511" y="214597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2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719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443" y="28313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98" y="27894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622" y="275985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70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822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64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204" y="34032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734" y="337373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942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76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313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855" y="398736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3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5054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85" y="467295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419" y="46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927" y="460149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25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175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98" y="528683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525" y="524494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5039" y="521536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8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283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1019" y="590072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631" y="585882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162" y="582924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516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1" y="21977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82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95" y="104364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1087" y="6264940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3" y="6181725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61" y="519260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406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100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779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279" y="91796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9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517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273" y="16035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885" y="156167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90" y="153209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5" y="210994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63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331" y="221745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992" y="21755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511" y="214597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2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719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443" y="28313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1098" y="27894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622" y="275985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70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822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564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204" y="34032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734" y="337373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942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676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313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855" y="398736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3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5054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85" y="467295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419" y="46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927" y="460149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25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175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98" y="528683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525" y="524494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5039" y="521536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8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283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1019" y="590072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631" y="585882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162" y="582924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188" y="1491606"/>
            <a:ext cx="7400615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86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821" y="3608546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1024" y="641827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86" y="562707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963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716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3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1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9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7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3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08/10/2021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1" y="21977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406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100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779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79" y="91796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9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517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273" y="16035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85" y="156167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90" y="153209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4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63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331" y="221745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92" y="21755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511" y="214597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2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719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443" y="28313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98" y="27894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622" y="275985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70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822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64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204" y="34032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734" y="337373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942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76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313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855" y="398736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3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5054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85" y="467295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419" y="46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927" y="460149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25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175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98" y="528683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525" y="524494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5039" y="521536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8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283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1019" y="590072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631" y="585882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162" y="582924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24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316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219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3" y="1581365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934" y="5038898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715117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3597790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3888555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8" y="5541766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97" y="3588351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4" y="1572302"/>
            <a:ext cx="2794086" cy="7170960"/>
          </a:xfrm>
          <a:prstGeom prst="rect">
            <a:avLst/>
          </a:prstGeom>
          <a:noFill/>
        </p:spPr>
        <p:txBody>
          <a:bodyPr wrap="square" lIns="91208" tIns="45604" rIns="91208" bIns="45604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8598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1" y="21977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406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100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779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79" y="91796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9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517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273" y="16035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85" y="156167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90" y="153209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4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63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331" y="221745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92" y="21755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511" y="214597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2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719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443" y="28313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98" y="27894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622" y="275985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70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822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64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204" y="34032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734" y="337373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942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76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313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855" y="398736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3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5054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85" y="467295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419" y="46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927" y="460149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25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175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98" y="528683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525" y="524494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5039" y="521536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8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283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1019" y="590072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631" y="585882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162" y="582924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24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316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219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2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3" y="1581365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934" y="5038898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5117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90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55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8" y="5541766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273" y="1522509"/>
            <a:ext cx="3388523" cy="7170960"/>
          </a:xfrm>
          <a:prstGeom prst="rect">
            <a:avLst/>
          </a:prstGeom>
          <a:noFill/>
        </p:spPr>
        <p:txBody>
          <a:bodyPr wrap="square" lIns="91208" tIns="45604" rIns="91208" bIns="45604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9253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1" y="21977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406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100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779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79" y="91796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9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517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273" y="16035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85" y="156167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90" y="153209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4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63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331" y="221745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92" y="21755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511" y="214597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2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719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443" y="28313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98" y="27894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622" y="275985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70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822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64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204" y="34032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734" y="337373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942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76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313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855" y="398736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3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5054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85" y="467295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419" y="46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927" y="460149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25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175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98" y="528683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525" y="524494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5039" y="521536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8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283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1019" y="590072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631" y="585882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162" y="582924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24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316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219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7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3" y="1581365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934" y="5038898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715117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3597790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3888555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8" y="5541766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79174" y="1647440"/>
            <a:ext cx="3363662" cy="5401244"/>
          </a:xfrm>
          <a:prstGeom prst="rect">
            <a:avLst/>
          </a:prstGeom>
          <a:noFill/>
        </p:spPr>
        <p:txBody>
          <a:bodyPr wrap="square" lIns="91208" tIns="45604" rIns="91208" bIns="45604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290284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1" y="21977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406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100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779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79" y="91796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9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517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273" y="16035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85" y="156167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90" y="153209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4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63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331" y="221745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92" y="21755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511" y="214597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2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719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443" y="28313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98" y="27894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622" y="275985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70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822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64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204" y="34032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734" y="337373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942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76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313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855" y="398736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3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5054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85" y="467295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419" y="46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927" y="460149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25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175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98" y="528683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525" y="524494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5039" y="521536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8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283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1019" y="590072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631" y="585882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162" y="582924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871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1" y="21977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82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95" y="104364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1087" y="6264940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3" y="6181725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61" y="519260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406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100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779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279" y="91796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9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517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273" y="16035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885" y="156167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90" y="153209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5" y="210994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63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331" y="221745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992" y="21755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511" y="214597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2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719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443" y="28313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1098" y="27894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622" y="275985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70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822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564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204" y="34032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734" y="337373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942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676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313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855" y="398736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3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5054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85" y="467295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419" y="46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927" y="460149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25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175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98" y="528683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525" y="524494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5039" y="521536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8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283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1019" y="590072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631" y="585882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162" y="582924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188" y="1491606"/>
            <a:ext cx="7400615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86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821" y="3608546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1024" y="641827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86" y="562707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644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1" y="21977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406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100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779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79" y="91796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9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517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273" y="16035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85" y="156167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90" y="153209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4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63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331" y="221745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92" y="21755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511" y="214597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2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719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443" y="28313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98" y="27894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622" y="275985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70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822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64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204" y="34032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734" y="337373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942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76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313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855" y="398736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3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5054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85" y="467295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419" y="46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927" y="460149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25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175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98" y="528683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525" y="524494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5039" y="521536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8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283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1019" y="590072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631" y="585882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162" y="582924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24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316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219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3" y="1581365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934" y="5038898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715117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3597790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3888555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8" y="5541766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97" y="3588351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4" y="1572302"/>
            <a:ext cx="2794086" cy="7170960"/>
          </a:xfrm>
          <a:prstGeom prst="rect">
            <a:avLst/>
          </a:prstGeom>
          <a:noFill/>
        </p:spPr>
        <p:txBody>
          <a:bodyPr wrap="square" lIns="91208" tIns="45604" rIns="91208" bIns="45604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10187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1" y="21977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406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100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779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79" y="91796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9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517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273" y="16035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85" y="156167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90" y="153209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4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63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331" y="221745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92" y="21755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511" y="214597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2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719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443" y="28313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98" y="27894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622" y="275985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70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822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64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204" y="34032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734" y="337373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942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76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313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855" y="398736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3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5054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85" y="467295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419" y="46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927" y="460149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25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175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98" y="528683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525" y="524494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5039" y="521536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8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283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1019" y="590072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631" y="585882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162" y="582924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24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316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219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2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3" y="1581365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934" y="5038898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5117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90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55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8" y="5541766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273" y="1522509"/>
            <a:ext cx="3388523" cy="7170960"/>
          </a:xfrm>
          <a:prstGeom prst="rect">
            <a:avLst/>
          </a:prstGeom>
          <a:noFill/>
        </p:spPr>
        <p:txBody>
          <a:bodyPr wrap="square" lIns="91208" tIns="45604" rIns="91208" bIns="45604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83074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1" y="21977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406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100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779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79" y="91796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9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517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273" y="16035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85" y="156167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90" y="153209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4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63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331" y="221745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92" y="21755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511" y="214597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2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719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443" y="28313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98" y="27894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622" y="275985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70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822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64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204" y="34032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734" y="337373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942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76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313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855" y="398736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3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5054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85" y="467295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419" y="46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927" y="460149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25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175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98" y="528683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525" y="524494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5039" y="521536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8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283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1019" y="590072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631" y="585882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162" y="582924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24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316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219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7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3" y="1581365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934" y="5038898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715117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3597790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3888555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8" y="5541766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836083" y="1468773"/>
            <a:ext cx="3386124" cy="5401244"/>
          </a:xfrm>
          <a:prstGeom prst="rect">
            <a:avLst/>
          </a:prstGeom>
          <a:noFill/>
        </p:spPr>
        <p:txBody>
          <a:bodyPr wrap="square" lIns="91208" tIns="45604" rIns="91208" bIns="45604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201479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1" y="21977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406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100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779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79" y="91796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9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517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273" y="16035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85" y="156167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90" y="153209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4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63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331" y="221745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92" y="21755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511" y="214597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2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719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443" y="28313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98" y="27894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622" y="275985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70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822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64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204" y="34032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734" y="337373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942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76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313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855" y="398736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3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5054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85" y="467295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419" y="46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927" y="460149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25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175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98" y="528683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525" y="524494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5039" y="521536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8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283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1019" y="590072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631" y="585882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162" y="582924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1" tIns="91191" rIns="91191" bIns="91191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628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191" tIns="91191" rIns="91191" bIns="91191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47"/>
            <a:ext cx="8520600" cy="4555200"/>
          </a:xfrm>
          <a:prstGeom prst="rect">
            <a:avLst/>
          </a:prstGeom>
        </p:spPr>
        <p:txBody>
          <a:bodyPr spcFirstLastPara="1" wrap="square" lIns="91191" tIns="91191" rIns="91191" bIns="91191" anchor="t" anchorCtr="0">
            <a:noAutofit/>
          </a:bodyPr>
          <a:lstStyle>
            <a:lvl1pPr marL="609039" lvl="0" indent="-456783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8078" lvl="1" indent="-422945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7116" lvl="2" indent="-422945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6155" lvl="3" indent="-422945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5194" lvl="4" indent="-422945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4234" lvl="5" indent="-422945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3271" lvl="6" indent="-422945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2309" lvl="7" indent="-422945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1348" lvl="8" indent="-422945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191" tIns="91191" rIns="91191" bIns="91191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734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08/10/2021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2" y="1122377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2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792" indent="0" algn="ctr">
              <a:buNone/>
              <a:defRPr sz="2000"/>
            </a:lvl2pPr>
            <a:lvl3pPr marL="913586" indent="0" algn="ctr">
              <a:buNone/>
              <a:defRPr sz="1800"/>
            </a:lvl3pPr>
            <a:lvl4pPr marL="1370371" indent="0" algn="ctr">
              <a:buNone/>
              <a:defRPr sz="1600"/>
            </a:lvl4pPr>
            <a:lvl5pPr marL="1827162" indent="0" algn="ctr">
              <a:buNone/>
              <a:defRPr sz="1600"/>
            </a:lvl5pPr>
            <a:lvl6pPr marL="2283947" indent="0" algn="ctr">
              <a:buNone/>
              <a:defRPr sz="1600"/>
            </a:lvl6pPr>
            <a:lvl7pPr marL="2740744" indent="0" algn="ctr">
              <a:buNone/>
              <a:defRPr sz="1600"/>
            </a:lvl7pPr>
            <a:lvl8pPr marL="3197531" indent="0" algn="ctr">
              <a:buNone/>
              <a:defRPr sz="1600"/>
            </a:lvl8pPr>
            <a:lvl9pPr marL="365432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607"/>
            <a:ext cx="2057400" cy="365125"/>
          </a:xfrm>
          <a:prstGeom prst="rect">
            <a:avLst/>
          </a:prstGeom>
        </p:spPr>
        <p:txBody>
          <a:bodyPr lIns="91208" tIns="45604" rIns="91208" bIns="45604"/>
          <a:lstStyle/>
          <a:p>
            <a:fld id="{80157B78-494D-42B9-9EAD-6E21D11C4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607"/>
            <a:ext cx="3086100" cy="365125"/>
          </a:xfrm>
          <a:prstGeom prst="rect">
            <a:avLst/>
          </a:prstGeom>
        </p:spPr>
        <p:txBody>
          <a:bodyPr lIns="91208" tIns="45604" rIns="91208" bIns="45604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607"/>
            <a:ext cx="2057400" cy="365125"/>
          </a:xfrm>
          <a:prstGeom prst="rect">
            <a:avLst/>
          </a:prstGeom>
        </p:spPr>
        <p:txBody>
          <a:bodyPr lIns="91208" tIns="45604" rIns="91208" bIns="45604"/>
          <a:lstStyle/>
          <a:p>
            <a:fld id="{48B62776-71AE-4BDC-8FFF-83B82BABF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9577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607"/>
            <a:ext cx="2057400" cy="365125"/>
          </a:xfrm>
          <a:prstGeom prst="rect">
            <a:avLst/>
          </a:prstGeom>
        </p:spPr>
        <p:txBody>
          <a:bodyPr lIns="91208" tIns="45604" rIns="91208" bIns="45604"/>
          <a:lstStyle/>
          <a:p>
            <a:fld id="{DA7FACA0-CCAD-470F-94BA-12E5BD0987C7}" type="datetimeFigureOut">
              <a:rPr lang="en-US" smtClean="0">
                <a:solidFill>
                  <a:prstClr val="black"/>
                </a:solidFill>
              </a:rPr>
              <a:pPr/>
              <a:t>08/10/2021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607"/>
            <a:ext cx="3086100" cy="365125"/>
          </a:xfrm>
          <a:prstGeom prst="rect">
            <a:avLst/>
          </a:prstGeom>
        </p:spPr>
        <p:txBody>
          <a:bodyPr lIns="91208" tIns="45604" rIns="91208" bIns="456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607"/>
            <a:ext cx="2057400" cy="365125"/>
          </a:xfrm>
          <a:prstGeom prst="rect">
            <a:avLst/>
          </a:prstGeom>
        </p:spPr>
        <p:txBody>
          <a:bodyPr lIns="91208" tIns="45604" rIns="91208" bIns="45604"/>
          <a:lstStyle/>
          <a:p>
            <a:fld id="{3DB9FFCF-A5E0-4B5E-B9E3-812E2946499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1046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2" y="1122377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2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792" indent="0" algn="ctr">
              <a:buNone/>
              <a:defRPr sz="2000"/>
            </a:lvl2pPr>
            <a:lvl3pPr marL="913586" indent="0" algn="ctr">
              <a:buNone/>
              <a:defRPr sz="1800"/>
            </a:lvl3pPr>
            <a:lvl4pPr marL="1370371" indent="0" algn="ctr">
              <a:buNone/>
              <a:defRPr sz="1600"/>
            </a:lvl4pPr>
            <a:lvl5pPr marL="1827162" indent="0" algn="ctr">
              <a:buNone/>
              <a:defRPr sz="1600"/>
            </a:lvl5pPr>
            <a:lvl6pPr marL="2283947" indent="0" algn="ctr">
              <a:buNone/>
              <a:defRPr sz="1600"/>
            </a:lvl6pPr>
            <a:lvl7pPr marL="2740744" indent="0" algn="ctr">
              <a:buNone/>
              <a:defRPr sz="1600"/>
            </a:lvl7pPr>
            <a:lvl8pPr marL="3197531" indent="0" algn="ctr">
              <a:buNone/>
              <a:defRPr sz="1600"/>
            </a:lvl8pPr>
            <a:lvl9pPr marL="3654324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816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6583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99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72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79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5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3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1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9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7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5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3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1156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255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6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2" indent="0">
              <a:buNone/>
              <a:defRPr sz="2000" b="1"/>
            </a:lvl2pPr>
            <a:lvl3pPr marL="913586" indent="0">
              <a:buNone/>
              <a:defRPr sz="1800" b="1"/>
            </a:lvl3pPr>
            <a:lvl4pPr marL="1370371" indent="0">
              <a:buNone/>
              <a:defRPr sz="1600" b="1"/>
            </a:lvl4pPr>
            <a:lvl5pPr marL="1827162" indent="0">
              <a:buNone/>
              <a:defRPr sz="1600" b="1"/>
            </a:lvl5pPr>
            <a:lvl6pPr marL="2283947" indent="0">
              <a:buNone/>
              <a:defRPr sz="1600" b="1"/>
            </a:lvl6pPr>
            <a:lvl7pPr marL="2740744" indent="0">
              <a:buNone/>
              <a:defRPr sz="1600" b="1"/>
            </a:lvl7pPr>
            <a:lvl8pPr marL="3197531" indent="0">
              <a:buNone/>
              <a:defRPr sz="1600" b="1"/>
            </a:lvl8pPr>
            <a:lvl9pPr marL="365432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6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20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2" indent="0">
              <a:buNone/>
              <a:defRPr sz="2000" b="1"/>
            </a:lvl2pPr>
            <a:lvl3pPr marL="913586" indent="0">
              <a:buNone/>
              <a:defRPr sz="1800" b="1"/>
            </a:lvl3pPr>
            <a:lvl4pPr marL="1370371" indent="0">
              <a:buNone/>
              <a:defRPr sz="1600" b="1"/>
            </a:lvl4pPr>
            <a:lvl5pPr marL="1827162" indent="0">
              <a:buNone/>
              <a:defRPr sz="1600" b="1"/>
            </a:lvl5pPr>
            <a:lvl6pPr marL="2283947" indent="0">
              <a:buNone/>
              <a:defRPr sz="1600" b="1"/>
            </a:lvl6pPr>
            <a:lvl7pPr marL="2740744" indent="0">
              <a:buNone/>
              <a:defRPr sz="1600" b="1"/>
            </a:lvl7pPr>
            <a:lvl8pPr marL="3197531" indent="0">
              <a:buNone/>
              <a:defRPr sz="1600" b="1"/>
            </a:lvl8pPr>
            <a:lvl9pPr marL="365432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20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6214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689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897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5" y="457214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69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5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92" indent="0">
              <a:buNone/>
              <a:defRPr sz="1400"/>
            </a:lvl2pPr>
            <a:lvl3pPr marL="913586" indent="0">
              <a:buNone/>
              <a:defRPr sz="1200"/>
            </a:lvl3pPr>
            <a:lvl4pPr marL="1370371" indent="0">
              <a:buNone/>
              <a:defRPr sz="1000"/>
            </a:lvl4pPr>
            <a:lvl5pPr marL="1827162" indent="0">
              <a:buNone/>
              <a:defRPr sz="1000"/>
            </a:lvl5pPr>
            <a:lvl6pPr marL="2283947" indent="0">
              <a:buNone/>
              <a:defRPr sz="1000"/>
            </a:lvl6pPr>
            <a:lvl7pPr marL="2740744" indent="0">
              <a:buNone/>
              <a:defRPr sz="1000"/>
            </a:lvl7pPr>
            <a:lvl8pPr marL="3197531" indent="0">
              <a:buNone/>
              <a:defRPr sz="1000"/>
            </a:lvl8pPr>
            <a:lvl9pPr marL="365432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69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7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2" indent="0">
              <a:buNone/>
              <a:defRPr sz="2000" b="1"/>
            </a:lvl2pPr>
            <a:lvl3pPr marL="913586" indent="0">
              <a:buNone/>
              <a:defRPr sz="1800" b="1"/>
            </a:lvl3pPr>
            <a:lvl4pPr marL="1370371" indent="0">
              <a:buNone/>
              <a:defRPr sz="1600" b="1"/>
            </a:lvl4pPr>
            <a:lvl5pPr marL="1827162" indent="0">
              <a:buNone/>
              <a:defRPr sz="1600" b="1"/>
            </a:lvl5pPr>
            <a:lvl6pPr marL="2283947" indent="0">
              <a:buNone/>
              <a:defRPr sz="1600" b="1"/>
            </a:lvl6pPr>
            <a:lvl7pPr marL="2740744" indent="0">
              <a:buNone/>
              <a:defRPr sz="1600" b="1"/>
            </a:lvl7pPr>
            <a:lvl8pPr marL="3197531" indent="0">
              <a:buNone/>
              <a:defRPr sz="1600" b="1"/>
            </a:lvl8pPr>
            <a:lvl9pPr marL="365432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7" y="217488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2" indent="0">
              <a:buNone/>
              <a:defRPr sz="2000" b="1"/>
            </a:lvl2pPr>
            <a:lvl3pPr marL="913586" indent="0">
              <a:buNone/>
              <a:defRPr sz="1800" b="1"/>
            </a:lvl3pPr>
            <a:lvl4pPr marL="1370371" indent="0">
              <a:buNone/>
              <a:defRPr sz="1600" b="1"/>
            </a:lvl4pPr>
            <a:lvl5pPr marL="1827162" indent="0">
              <a:buNone/>
              <a:defRPr sz="1600" b="1"/>
            </a:lvl5pPr>
            <a:lvl6pPr marL="2283947" indent="0">
              <a:buNone/>
              <a:defRPr sz="1600" b="1"/>
            </a:lvl6pPr>
            <a:lvl7pPr marL="2740744" indent="0">
              <a:buNone/>
              <a:defRPr sz="1600" b="1"/>
            </a:lvl7pPr>
            <a:lvl8pPr marL="3197531" indent="0">
              <a:buNone/>
              <a:defRPr sz="1600" b="1"/>
            </a:lvl8pPr>
            <a:lvl9pPr marL="365432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7" y="217488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08/10/2021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5" y="457214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69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6792" indent="0">
              <a:buNone/>
              <a:defRPr sz="2800"/>
            </a:lvl2pPr>
            <a:lvl3pPr marL="913586" indent="0">
              <a:buNone/>
              <a:defRPr sz="2400"/>
            </a:lvl3pPr>
            <a:lvl4pPr marL="1370371" indent="0">
              <a:buNone/>
              <a:defRPr sz="2000"/>
            </a:lvl4pPr>
            <a:lvl5pPr marL="1827162" indent="0">
              <a:buNone/>
              <a:defRPr sz="2000"/>
            </a:lvl5pPr>
            <a:lvl6pPr marL="2283947" indent="0">
              <a:buNone/>
              <a:defRPr sz="2000"/>
            </a:lvl6pPr>
            <a:lvl7pPr marL="2740744" indent="0">
              <a:buNone/>
              <a:defRPr sz="2000"/>
            </a:lvl7pPr>
            <a:lvl8pPr marL="3197531" indent="0">
              <a:buNone/>
              <a:defRPr sz="2000"/>
            </a:lvl8pPr>
            <a:lvl9pPr marL="365432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5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92" indent="0">
              <a:buNone/>
              <a:defRPr sz="1400"/>
            </a:lvl2pPr>
            <a:lvl3pPr marL="913586" indent="0">
              <a:buNone/>
              <a:defRPr sz="1200"/>
            </a:lvl3pPr>
            <a:lvl4pPr marL="1370371" indent="0">
              <a:buNone/>
              <a:defRPr sz="1000"/>
            </a:lvl4pPr>
            <a:lvl5pPr marL="1827162" indent="0">
              <a:buNone/>
              <a:defRPr sz="1000"/>
            </a:lvl5pPr>
            <a:lvl6pPr marL="2283947" indent="0">
              <a:buNone/>
              <a:defRPr sz="1000"/>
            </a:lvl6pPr>
            <a:lvl7pPr marL="2740744" indent="0">
              <a:buNone/>
              <a:defRPr sz="1000"/>
            </a:lvl7pPr>
            <a:lvl8pPr marL="3197531" indent="0">
              <a:buNone/>
              <a:defRPr sz="1000"/>
            </a:lvl8pPr>
            <a:lvl9pPr marL="365432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6508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740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9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149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9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9415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1526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706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3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1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9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7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3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70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600225"/>
            <a:ext cx="53959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325" y="1600225"/>
            <a:ext cx="5397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4753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2" indent="0">
              <a:buNone/>
              <a:defRPr sz="2000" b="1"/>
            </a:lvl2pPr>
            <a:lvl3pPr marL="913586" indent="0">
              <a:buNone/>
              <a:defRPr sz="1800" b="1"/>
            </a:lvl3pPr>
            <a:lvl4pPr marL="1370371" indent="0">
              <a:buNone/>
              <a:defRPr sz="1600" b="1"/>
            </a:lvl4pPr>
            <a:lvl5pPr marL="1827162" indent="0">
              <a:buNone/>
              <a:defRPr sz="1600" b="1"/>
            </a:lvl5pPr>
            <a:lvl6pPr marL="2283947" indent="0">
              <a:buNone/>
              <a:defRPr sz="1600" b="1"/>
            </a:lvl6pPr>
            <a:lvl7pPr marL="2740744" indent="0">
              <a:buNone/>
              <a:defRPr sz="1600" b="1"/>
            </a:lvl7pPr>
            <a:lvl8pPr marL="3197531" indent="0">
              <a:buNone/>
              <a:defRPr sz="1600" b="1"/>
            </a:lvl8pPr>
            <a:lvl9pPr marL="365432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4" y="217488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0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2" indent="0">
              <a:buNone/>
              <a:defRPr sz="2000" b="1"/>
            </a:lvl2pPr>
            <a:lvl3pPr marL="913586" indent="0">
              <a:buNone/>
              <a:defRPr sz="1800" b="1"/>
            </a:lvl3pPr>
            <a:lvl4pPr marL="1370371" indent="0">
              <a:buNone/>
              <a:defRPr sz="1600" b="1"/>
            </a:lvl4pPr>
            <a:lvl5pPr marL="1827162" indent="0">
              <a:buNone/>
              <a:defRPr sz="1600" b="1"/>
            </a:lvl5pPr>
            <a:lvl6pPr marL="2283947" indent="0">
              <a:buNone/>
              <a:defRPr sz="1600" b="1"/>
            </a:lvl6pPr>
            <a:lvl7pPr marL="2740744" indent="0">
              <a:buNone/>
              <a:defRPr sz="1600" b="1"/>
            </a:lvl7pPr>
            <a:lvl8pPr marL="3197531" indent="0">
              <a:buNone/>
              <a:defRPr sz="1600" b="1"/>
            </a:lvl8pPr>
            <a:lvl9pPr marL="365432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05" y="217488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2701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8521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430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08/10/2021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2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9" y="143512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92" indent="0">
              <a:buNone/>
              <a:defRPr sz="1200"/>
            </a:lvl2pPr>
            <a:lvl3pPr marL="913586" indent="0">
              <a:buNone/>
              <a:defRPr sz="1000"/>
            </a:lvl3pPr>
            <a:lvl4pPr marL="1370371" indent="0">
              <a:buNone/>
              <a:defRPr sz="900"/>
            </a:lvl4pPr>
            <a:lvl5pPr marL="1827162" indent="0">
              <a:buNone/>
              <a:defRPr sz="900"/>
            </a:lvl5pPr>
            <a:lvl6pPr marL="2283947" indent="0">
              <a:buNone/>
              <a:defRPr sz="900"/>
            </a:lvl6pPr>
            <a:lvl7pPr marL="2740744" indent="0">
              <a:buNone/>
              <a:defRPr sz="900"/>
            </a:lvl7pPr>
            <a:lvl8pPr marL="3197531" indent="0">
              <a:buNone/>
              <a:defRPr sz="900"/>
            </a:lvl8pPr>
            <a:lvl9pPr marL="365432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8620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89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92" indent="0">
              <a:buNone/>
              <a:defRPr sz="2800"/>
            </a:lvl2pPr>
            <a:lvl3pPr marL="913586" indent="0">
              <a:buNone/>
              <a:defRPr sz="2400"/>
            </a:lvl3pPr>
            <a:lvl4pPr marL="1370371" indent="0">
              <a:buNone/>
              <a:defRPr sz="2000"/>
            </a:lvl4pPr>
            <a:lvl5pPr marL="1827162" indent="0">
              <a:buNone/>
              <a:defRPr sz="2000"/>
            </a:lvl5pPr>
            <a:lvl6pPr marL="2283947" indent="0">
              <a:buNone/>
              <a:defRPr sz="2000"/>
            </a:lvl6pPr>
            <a:lvl7pPr marL="2740744" indent="0">
              <a:buNone/>
              <a:defRPr sz="2000"/>
            </a:lvl7pPr>
            <a:lvl8pPr marL="3197531" indent="0">
              <a:buNone/>
              <a:defRPr sz="2000"/>
            </a:lvl8pPr>
            <a:lvl9pPr marL="365432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92" indent="0">
              <a:buNone/>
              <a:defRPr sz="1200"/>
            </a:lvl2pPr>
            <a:lvl3pPr marL="913586" indent="0">
              <a:buNone/>
              <a:defRPr sz="1000"/>
            </a:lvl3pPr>
            <a:lvl4pPr marL="1370371" indent="0">
              <a:buNone/>
              <a:defRPr sz="900"/>
            </a:lvl4pPr>
            <a:lvl5pPr marL="1827162" indent="0">
              <a:buNone/>
              <a:defRPr sz="900"/>
            </a:lvl5pPr>
            <a:lvl6pPr marL="2283947" indent="0">
              <a:buNone/>
              <a:defRPr sz="900"/>
            </a:lvl6pPr>
            <a:lvl7pPr marL="2740744" indent="0">
              <a:buNone/>
              <a:defRPr sz="900"/>
            </a:lvl7pPr>
            <a:lvl8pPr marL="3197531" indent="0">
              <a:buNone/>
              <a:defRPr sz="900"/>
            </a:lvl8pPr>
            <a:lvl9pPr marL="365432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4190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345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8564" y="274798"/>
            <a:ext cx="2735262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4" y="274798"/>
            <a:ext cx="8058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16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92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6137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463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716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7810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1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4858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7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26" indent="0">
              <a:buNone/>
              <a:defRPr sz="1800" b="1"/>
            </a:lvl3pPr>
            <a:lvl4pPr marL="1371337" indent="0">
              <a:buNone/>
              <a:defRPr sz="1600" b="1"/>
            </a:lvl4pPr>
            <a:lvl5pPr marL="1828449" indent="0">
              <a:buNone/>
              <a:defRPr sz="1600" b="1"/>
            </a:lvl5pPr>
            <a:lvl6pPr marL="2285559" indent="0">
              <a:buNone/>
              <a:defRPr sz="1600" b="1"/>
            </a:lvl6pPr>
            <a:lvl7pPr marL="2742673" indent="0">
              <a:buNone/>
              <a:defRPr sz="1600" b="1"/>
            </a:lvl7pPr>
            <a:lvl8pPr marL="3199785" indent="0">
              <a:buNone/>
              <a:defRPr sz="1600" b="1"/>
            </a:lvl8pPr>
            <a:lvl9pPr marL="365689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7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26" indent="0">
              <a:buNone/>
              <a:defRPr sz="1800" b="1"/>
            </a:lvl3pPr>
            <a:lvl4pPr marL="1371337" indent="0">
              <a:buNone/>
              <a:defRPr sz="1600" b="1"/>
            </a:lvl4pPr>
            <a:lvl5pPr marL="1828449" indent="0">
              <a:buNone/>
              <a:defRPr sz="1600" b="1"/>
            </a:lvl5pPr>
            <a:lvl6pPr marL="2285559" indent="0">
              <a:buNone/>
              <a:defRPr sz="1600" b="1"/>
            </a:lvl6pPr>
            <a:lvl7pPr marL="2742673" indent="0">
              <a:buNone/>
              <a:defRPr sz="1600" b="1"/>
            </a:lvl7pPr>
            <a:lvl8pPr marL="3199785" indent="0">
              <a:buNone/>
              <a:defRPr sz="1600" b="1"/>
            </a:lvl8pPr>
            <a:lvl9pPr marL="365689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7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335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930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08/10/2021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3869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4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1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44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7" indent="0">
              <a:buNone/>
              <a:defRPr sz="900"/>
            </a:lvl4pPr>
            <a:lvl5pPr marL="1828449" indent="0">
              <a:buNone/>
              <a:defRPr sz="900"/>
            </a:lvl5pPr>
            <a:lvl6pPr marL="2285559" indent="0">
              <a:buNone/>
              <a:defRPr sz="900"/>
            </a:lvl6pPr>
            <a:lvl7pPr marL="2742673" indent="0">
              <a:buNone/>
              <a:defRPr sz="900"/>
            </a:lvl7pPr>
            <a:lvl8pPr marL="3199785" indent="0">
              <a:buNone/>
              <a:defRPr sz="900"/>
            </a:lvl8pPr>
            <a:lvl9pPr marL="365689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9688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26" indent="0">
              <a:buNone/>
              <a:defRPr sz="2400"/>
            </a:lvl3pPr>
            <a:lvl4pPr marL="1371337" indent="0">
              <a:buNone/>
              <a:defRPr sz="2000"/>
            </a:lvl4pPr>
            <a:lvl5pPr marL="1828449" indent="0">
              <a:buNone/>
              <a:defRPr sz="2000"/>
            </a:lvl5pPr>
            <a:lvl6pPr marL="2285559" indent="0">
              <a:buNone/>
              <a:defRPr sz="2000"/>
            </a:lvl6pPr>
            <a:lvl7pPr marL="2742673" indent="0">
              <a:buNone/>
              <a:defRPr sz="2000"/>
            </a:lvl7pPr>
            <a:lvl8pPr marL="3199785" indent="0">
              <a:buNone/>
              <a:defRPr sz="2000"/>
            </a:lvl8pPr>
            <a:lvl9pPr marL="365689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7" indent="0">
              <a:buNone/>
              <a:defRPr sz="900"/>
            </a:lvl4pPr>
            <a:lvl5pPr marL="1828449" indent="0">
              <a:buNone/>
              <a:defRPr sz="900"/>
            </a:lvl5pPr>
            <a:lvl6pPr marL="2285559" indent="0">
              <a:buNone/>
              <a:defRPr sz="900"/>
            </a:lvl6pPr>
            <a:lvl7pPr marL="2742673" indent="0">
              <a:buNone/>
              <a:defRPr sz="900"/>
            </a:lvl7pPr>
            <a:lvl8pPr marL="3199785" indent="0">
              <a:buNone/>
              <a:defRPr sz="900"/>
            </a:lvl8pPr>
            <a:lvl9pPr marL="365689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0822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9869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90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90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1422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1" y="21977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26"/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226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226"/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26"/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226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226"/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226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226"/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226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226"/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226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226"/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226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226"/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26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26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74" tIns="91374" rIns="91374" bIns="91374" anchor="ctr" anchorCtr="0">
            <a:noAutofit/>
          </a:bodyPr>
          <a:lstStyle/>
          <a:p>
            <a:pPr defTabSz="914226"/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406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74" tIns="91374" rIns="91374" bIns="91374" anchor="ctr" anchorCtr="0">
            <a:noAutofit/>
          </a:bodyPr>
          <a:lstStyle/>
          <a:p>
            <a:pPr defTabSz="914226"/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87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74" tIns="91374" rIns="91374" bIns="91374" anchor="ctr" anchorCtr="0">
            <a:noAutofit/>
          </a:bodyPr>
          <a:lstStyle/>
          <a:p>
            <a:pPr defTabSz="914226"/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770" y="94752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74" tIns="91374" rIns="91374" bIns="91374" anchor="ctr" anchorCtr="0">
            <a:noAutofit/>
          </a:bodyPr>
          <a:lstStyle/>
          <a:p>
            <a:pPr defTabSz="914226"/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79" y="91795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74" tIns="91374" rIns="91374" bIns="91374" anchor="ctr" anchorCtr="0">
            <a:noAutofit/>
          </a:bodyPr>
          <a:lstStyle/>
          <a:p>
            <a:pPr defTabSz="914226"/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9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74" tIns="91374" rIns="91374" bIns="91374" anchor="ctr" anchorCtr="0">
            <a:noAutofit/>
          </a:bodyPr>
          <a:lstStyle/>
          <a:p>
            <a:pPr defTabSz="914226"/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517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74" tIns="91374" rIns="91374" bIns="91374" anchor="ctr" anchorCtr="0">
            <a:noAutofit/>
          </a:bodyPr>
          <a:lstStyle/>
          <a:p>
            <a:pPr defTabSz="914226"/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263" y="16035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74" tIns="91374" rIns="91374" bIns="91374" anchor="ctr" anchorCtr="0">
            <a:noAutofit/>
          </a:bodyPr>
          <a:lstStyle/>
          <a:p>
            <a:pPr defTabSz="914226"/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76" y="15616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74" tIns="91374" rIns="91374" bIns="91374" anchor="ctr" anchorCtr="0">
            <a:noAutofit/>
          </a:bodyPr>
          <a:lstStyle/>
          <a:p>
            <a:pPr defTabSz="914226"/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90" y="153208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74" tIns="91374" rIns="91374" bIns="91374" anchor="ctr" anchorCtr="0">
            <a:noAutofit/>
          </a:bodyPr>
          <a:lstStyle/>
          <a:p>
            <a:pPr defTabSz="914226"/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74" tIns="91374" rIns="91374" bIns="91374" anchor="ctr" anchorCtr="0">
            <a:noAutofit/>
          </a:bodyPr>
          <a:lstStyle/>
          <a:p>
            <a:pPr defTabSz="914226"/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63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74" tIns="91374" rIns="91374" bIns="91374" anchor="ctr" anchorCtr="0">
            <a:noAutofit/>
          </a:bodyPr>
          <a:lstStyle/>
          <a:p>
            <a:pPr defTabSz="914226"/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321" y="22174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74" tIns="91374" rIns="91374" bIns="91374" anchor="ctr" anchorCtr="0">
            <a:noAutofit/>
          </a:bodyPr>
          <a:lstStyle/>
          <a:p>
            <a:pPr defTabSz="914226"/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82" y="21755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74" tIns="91374" rIns="91374" bIns="91374" anchor="ctr" anchorCtr="0">
            <a:noAutofit/>
          </a:bodyPr>
          <a:lstStyle/>
          <a:p>
            <a:pPr defTabSz="914226"/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511" y="214596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74" tIns="91374" rIns="91374" bIns="91374" anchor="ctr" anchorCtr="0">
            <a:noAutofit/>
          </a:bodyPr>
          <a:lstStyle/>
          <a:p>
            <a:pPr defTabSz="914226"/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74" tIns="91374" rIns="91374" bIns="91374" anchor="ctr" anchorCtr="0">
            <a:noAutofit/>
          </a:bodyPr>
          <a:lstStyle/>
          <a:p>
            <a:pPr defTabSz="914226"/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719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74" tIns="91374" rIns="91374" bIns="91374" anchor="ctr" anchorCtr="0">
            <a:noAutofit/>
          </a:bodyPr>
          <a:lstStyle/>
          <a:p>
            <a:pPr defTabSz="914226"/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433" y="283131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74" tIns="91374" rIns="91374" bIns="91374" anchor="ctr" anchorCtr="0">
            <a:noAutofit/>
          </a:bodyPr>
          <a:lstStyle/>
          <a:p>
            <a:pPr defTabSz="914226"/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88" y="27894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74" tIns="91374" rIns="91374" bIns="91374" anchor="ctr" anchorCtr="0">
            <a:noAutofit/>
          </a:bodyPr>
          <a:lstStyle/>
          <a:p>
            <a:pPr defTabSz="914226"/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622" y="275984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74" tIns="91374" rIns="91374" bIns="91374" anchor="ctr" anchorCtr="0">
            <a:noAutofit/>
          </a:bodyPr>
          <a:lstStyle/>
          <a:p>
            <a:pPr defTabSz="914226"/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74" tIns="91374" rIns="91374" bIns="91374" anchor="ctr" anchorCtr="0">
            <a:noAutofit/>
          </a:bodyPr>
          <a:lstStyle/>
          <a:p>
            <a:pPr defTabSz="914226"/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822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74" tIns="91374" rIns="91374" bIns="91374" anchor="ctr" anchorCtr="0">
            <a:noAutofit/>
          </a:bodyPr>
          <a:lstStyle/>
          <a:p>
            <a:pPr defTabSz="914226"/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55" y="344495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74" tIns="91374" rIns="91374" bIns="91374" anchor="ctr" anchorCtr="0">
            <a:noAutofit/>
          </a:bodyPr>
          <a:lstStyle/>
          <a:p>
            <a:pPr defTabSz="914226"/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94" y="34032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74" tIns="91374" rIns="91374" bIns="91374" anchor="ctr" anchorCtr="0">
            <a:noAutofit/>
          </a:bodyPr>
          <a:lstStyle/>
          <a:p>
            <a:pPr defTabSz="914226"/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734" y="337372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74" tIns="91374" rIns="91374" bIns="91374" anchor="ctr" anchorCtr="0">
            <a:noAutofit/>
          </a:bodyPr>
          <a:lstStyle/>
          <a:p>
            <a:pPr defTabSz="914226"/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74" tIns="91374" rIns="91374" bIns="91374" anchor="ctr" anchorCtr="0">
            <a:noAutofit/>
          </a:bodyPr>
          <a:lstStyle/>
          <a:p>
            <a:pPr defTabSz="914226"/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942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74" tIns="91374" rIns="91374" bIns="91374" anchor="ctr" anchorCtr="0">
            <a:noAutofit/>
          </a:bodyPr>
          <a:lstStyle/>
          <a:p>
            <a:pPr defTabSz="914226"/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67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74" tIns="91374" rIns="91374" bIns="91374" anchor="ctr" anchorCtr="0">
            <a:noAutofit/>
          </a:bodyPr>
          <a:lstStyle/>
          <a:p>
            <a:pPr defTabSz="914226"/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304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74" tIns="91374" rIns="91374" bIns="91374" anchor="ctr" anchorCtr="0">
            <a:noAutofit/>
          </a:bodyPr>
          <a:lstStyle/>
          <a:p>
            <a:pPr defTabSz="914226"/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855" y="398735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74" tIns="91374" rIns="91374" bIns="91374" anchor="ctr" anchorCtr="0">
            <a:noAutofit/>
          </a:bodyPr>
          <a:lstStyle/>
          <a:p>
            <a:pPr defTabSz="914226"/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3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74" tIns="91374" rIns="91374" bIns="91374" anchor="ctr" anchorCtr="0">
            <a:noAutofit/>
          </a:bodyPr>
          <a:lstStyle/>
          <a:p>
            <a:pPr defTabSz="914226"/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5054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74" tIns="91374" rIns="91374" bIns="91374" anchor="ctr" anchorCtr="0">
            <a:noAutofit/>
          </a:bodyPr>
          <a:lstStyle/>
          <a:p>
            <a:pPr defTabSz="914226"/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76" y="467295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74" tIns="91374" rIns="91374" bIns="91374" anchor="ctr" anchorCtr="0">
            <a:noAutofit/>
          </a:bodyPr>
          <a:lstStyle/>
          <a:p>
            <a:pPr defTabSz="914226"/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410" y="46310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74" tIns="91374" rIns="91374" bIns="91374" anchor="ctr" anchorCtr="0">
            <a:noAutofit/>
          </a:bodyPr>
          <a:lstStyle/>
          <a:p>
            <a:pPr defTabSz="914226"/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927" y="460147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74" tIns="91374" rIns="91374" bIns="91374" anchor="ctr" anchorCtr="0">
            <a:noAutofit/>
          </a:bodyPr>
          <a:lstStyle/>
          <a:p>
            <a:pPr defTabSz="914226"/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25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74" tIns="91374" rIns="91374" bIns="91374" anchor="ctr" anchorCtr="0">
            <a:noAutofit/>
          </a:bodyPr>
          <a:lstStyle/>
          <a:p>
            <a:pPr defTabSz="914226"/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175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74" tIns="91374" rIns="91374" bIns="91374" anchor="ctr" anchorCtr="0">
            <a:noAutofit/>
          </a:bodyPr>
          <a:lstStyle/>
          <a:p>
            <a:pPr defTabSz="914226"/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88" y="528683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74" tIns="91374" rIns="91374" bIns="91374" anchor="ctr" anchorCtr="0">
            <a:noAutofit/>
          </a:bodyPr>
          <a:lstStyle/>
          <a:p>
            <a:pPr defTabSz="914226"/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516" y="524493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74" tIns="91374" rIns="91374" bIns="91374" anchor="ctr" anchorCtr="0">
            <a:noAutofit/>
          </a:bodyPr>
          <a:lstStyle/>
          <a:p>
            <a:pPr defTabSz="914226"/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5039" y="521535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74" tIns="91374" rIns="91374" bIns="91374" anchor="ctr" anchorCtr="0">
            <a:noAutofit/>
          </a:bodyPr>
          <a:lstStyle/>
          <a:p>
            <a:pPr defTabSz="914226"/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8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74" tIns="91374" rIns="91374" bIns="91374" anchor="ctr" anchorCtr="0">
            <a:noAutofit/>
          </a:bodyPr>
          <a:lstStyle/>
          <a:p>
            <a:pPr defTabSz="914226"/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283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74" tIns="91374" rIns="91374" bIns="91374" anchor="ctr" anchorCtr="0">
            <a:noAutofit/>
          </a:bodyPr>
          <a:lstStyle/>
          <a:p>
            <a:pPr defTabSz="914226"/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1009" y="590071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74" tIns="91374" rIns="91374" bIns="91374" anchor="ctr" anchorCtr="0">
            <a:noAutofit/>
          </a:bodyPr>
          <a:lstStyle/>
          <a:p>
            <a:pPr defTabSz="914226"/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620" y="585881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74" tIns="91374" rIns="91374" bIns="91374" anchor="ctr" anchorCtr="0">
            <a:noAutofit/>
          </a:bodyPr>
          <a:lstStyle/>
          <a:p>
            <a:pPr defTabSz="914226"/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162" y="582923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74" tIns="91374" rIns="91374" bIns="91374" anchor="ctr" anchorCtr="0">
            <a:noAutofit/>
          </a:bodyPr>
          <a:lstStyle/>
          <a:p>
            <a:pPr defTabSz="914226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785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2" y="1122367"/>
            <a:ext cx="6858000" cy="2387600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2" y="3602039"/>
            <a:ext cx="6858000" cy="165576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3999" indent="0" algn="ctr">
              <a:buNone/>
              <a:defRPr sz="1700"/>
            </a:lvl2pPr>
            <a:lvl3pPr marL="767997" indent="0" algn="ctr">
              <a:buNone/>
              <a:defRPr sz="1500"/>
            </a:lvl3pPr>
            <a:lvl4pPr marL="1151996" indent="0" algn="ctr">
              <a:buNone/>
              <a:defRPr sz="1300"/>
            </a:lvl4pPr>
            <a:lvl5pPr marL="1535995" indent="0" algn="ctr">
              <a:buNone/>
              <a:defRPr sz="1300"/>
            </a:lvl5pPr>
            <a:lvl6pPr marL="1919994" indent="0" algn="ctr">
              <a:buNone/>
              <a:defRPr sz="1300"/>
            </a:lvl6pPr>
            <a:lvl7pPr marL="2303992" indent="0" algn="ctr">
              <a:buNone/>
              <a:defRPr sz="1300"/>
            </a:lvl7pPr>
            <a:lvl8pPr marL="2687992" indent="0" algn="ctr">
              <a:buNone/>
              <a:defRPr sz="1300"/>
            </a:lvl8pPr>
            <a:lvl9pPr marL="3071990" indent="0" algn="ctr">
              <a:buNone/>
              <a:defRPr sz="13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19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88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91" y="1709749"/>
            <a:ext cx="7886700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91" y="4589474"/>
            <a:ext cx="78867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399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79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5199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3599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1999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303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87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719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65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26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4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2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44" y="143512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92" indent="0">
              <a:buNone/>
              <a:defRPr sz="1200"/>
            </a:lvl2pPr>
            <a:lvl3pPr marL="913586" indent="0">
              <a:buNone/>
              <a:defRPr sz="1000"/>
            </a:lvl3pPr>
            <a:lvl4pPr marL="1370371" indent="0">
              <a:buNone/>
              <a:defRPr sz="900"/>
            </a:lvl4pPr>
            <a:lvl5pPr marL="1827162" indent="0">
              <a:buNone/>
              <a:defRPr sz="900"/>
            </a:lvl5pPr>
            <a:lvl6pPr marL="2283947" indent="0">
              <a:buNone/>
              <a:defRPr sz="900"/>
            </a:lvl6pPr>
            <a:lvl7pPr marL="2740744" indent="0">
              <a:buNone/>
              <a:defRPr sz="900"/>
            </a:lvl7pPr>
            <a:lvl8pPr marL="3197531" indent="0">
              <a:buNone/>
              <a:defRPr sz="900"/>
            </a:lvl8pPr>
            <a:lvl9pPr marL="365432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08/10/2021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4" y="1681164"/>
            <a:ext cx="386834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3999" indent="0">
              <a:buNone/>
              <a:defRPr sz="1700" b="1"/>
            </a:lvl2pPr>
            <a:lvl3pPr marL="767997" indent="0">
              <a:buNone/>
              <a:defRPr sz="1500" b="1"/>
            </a:lvl3pPr>
            <a:lvl4pPr marL="1151996" indent="0">
              <a:buNone/>
              <a:defRPr sz="1300" b="1"/>
            </a:lvl4pPr>
            <a:lvl5pPr marL="1535995" indent="0">
              <a:buNone/>
              <a:defRPr sz="1300" b="1"/>
            </a:lvl5pPr>
            <a:lvl6pPr marL="1919994" indent="0">
              <a:buNone/>
              <a:defRPr sz="1300" b="1"/>
            </a:lvl6pPr>
            <a:lvl7pPr marL="2303992" indent="0">
              <a:buNone/>
              <a:defRPr sz="1300" b="1"/>
            </a:lvl7pPr>
            <a:lvl8pPr marL="2687992" indent="0">
              <a:buNone/>
              <a:defRPr sz="1300" b="1"/>
            </a:lvl8pPr>
            <a:lvl9pPr marL="3071990" indent="0">
              <a:buNone/>
              <a:defRPr sz="13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4" y="2505076"/>
            <a:ext cx="386834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8" y="1681164"/>
            <a:ext cx="388739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3999" indent="0">
              <a:buNone/>
              <a:defRPr sz="1700" b="1"/>
            </a:lvl2pPr>
            <a:lvl3pPr marL="767997" indent="0">
              <a:buNone/>
              <a:defRPr sz="1500" b="1"/>
            </a:lvl3pPr>
            <a:lvl4pPr marL="1151996" indent="0">
              <a:buNone/>
              <a:defRPr sz="1300" b="1"/>
            </a:lvl4pPr>
            <a:lvl5pPr marL="1535995" indent="0">
              <a:buNone/>
              <a:defRPr sz="1300" b="1"/>
            </a:lvl5pPr>
            <a:lvl6pPr marL="1919994" indent="0">
              <a:buNone/>
              <a:defRPr sz="1300" b="1"/>
            </a:lvl6pPr>
            <a:lvl7pPr marL="2303992" indent="0">
              <a:buNone/>
              <a:defRPr sz="1300" b="1"/>
            </a:lvl7pPr>
            <a:lvl8pPr marL="2687992" indent="0">
              <a:buNone/>
              <a:defRPr sz="1300" b="1"/>
            </a:lvl8pPr>
            <a:lvl9pPr marL="3071990" indent="0">
              <a:buNone/>
              <a:defRPr sz="13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8" y="2505076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535448" y="6428529"/>
            <a:ext cx="581428" cy="292965"/>
          </a:xfrm>
          <a:prstGeom prst="rect">
            <a:avLst/>
          </a:prstGeom>
        </p:spPr>
        <p:txBody>
          <a:bodyPr wrap="square" lIns="76772" tIns="38386" rIns="76772" bIns="38386">
            <a:spAutoFit/>
          </a:bodyPr>
          <a:lstStyle/>
          <a:p>
            <a:pPr defTabSz="767997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767997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767997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767997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767997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767997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767997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767997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767997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264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42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457204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2" y="987438"/>
            <a:ext cx="4629150" cy="487362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2" y="2057401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3999" indent="0">
              <a:buNone/>
              <a:defRPr sz="1200"/>
            </a:lvl2pPr>
            <a:lvl3pPr marL="767997" indent="0">
              <a:buNone/>
              <a:defRPr sz="1000"/>
            </a:lvl3pPr>
            <a:lvl4pPr marL="1151996" indent="0">
              <a:buNone/>
              <a:defRPr sz="800"/>
            </a:lvl4pPr>
            <a:lvl5pPr marL="1535995" indent="0">
              <a:buNone/>
              <a:defRPr sz="800"/>
            </a:lvl5pPr>
            <a:lvl6pPr marL="1919994" indent="0">
              <a:buNone/>
              <a:defRPr sz="800"/>
            </a:lvl6pPr>
            <a:lvl7pPr marL="2303992" indent="0">
              <a:buNone/>
              <a:defRPr sz="800"/>
            </a:lvl7pPr>
            <a:lvl8pPr marL="2687992" indent="0">
              <a:buNone/>
              <a:defRPr sz="800"/>
            </a:lvl8pPr>
            <a:lvl9pPr marL="307199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11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457204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2" y="987438"/>
            <a:ext cx="4629150" cy="4873625"/>
          </a:xfrm>
        </p:spPr>
        <p:txBody>
          <a:bodyPr/>
          <a:lstStyle>
            <a:lvl1pPr marL="0" indent="0">
              <a:buNone/>
              <a:defRPr sz="2700"/>
            </a:lvl1pPr>
            <a:lvl2pPr marL="383999" indent="0">
              <a:buNone/>
              <a:defRPr sz="2400"/>
            </a:lvl2pPr>
            <a:lvl3pPr marL="767997" indent="0">
              <a:buNone/>
              <a:defRPr sz="2000"/>
            </a:lvl3pPr>
            <a:lvl4pPr marL="1151996" indent="0">
              <a:buNone/>
              <a:defRPr sz="1700"/>
            </a:lvl4pPr>
            <a:lvl5pPr marL="1535995" indent="0">
              <a:buNone/>
              <a:defRPr sz="1700"/>
            </a:lvl5pPr>
            <a:lvl6pPr marL="1919994" indent="0">
              <a:buNone/>
              <a:defRPr sz="1700"/>
            </a:lvl6pPr>
            <a:lvl7pPr marL="2303992" indent="0">
              <a:buNone/>
              <a:defRPr sz="1700"/>
            </a:lvl7pPr>
            <a:lvl8pPr marL="2687992" indent="0">
              <a:buNone/>
              <a:defRPr sz="1700"/>
            </a:lvl8pPr>
            <a:lvl9pPr marL="3071990" indent="0">
              <a:buNone/>
              <a:defRPr sz="1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2" y="2057401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3999" indent="0">
              <a:buNone/>
              <a:defRPr sz="1200"/>
            </a:lvl2pPr>
            <a:lvl3pPr marL="767997" indent="0">
              <a:buNone/>
              <a:defRPr sz="1000"/>
            </a:lvl3pPr>
            <a:lvl4pPr marL="1151996" indent="0">
              <a:buNone/>
              <a:defRPr sz="800"/>
            </a:lvl4pPr>
            <a:lvl5pPr marL="1535995" indent="0">
              <a:buNone/>
              <a:defRPr sz="800"/>
            </a:lvl5pPr>
            <a:lvl6pPr marL="1919994" indent="0">
              <a:buNone/>
              <a:defRPr sz="800"/>
            </a:lvl6pPr>
            <a:lvl7pPr marL="2303992" indent="0">
              <a:buNone/>
              <a:defRPr sz="800"/>
            </a:lvl7pPr>
            <a:lvl8pPr marL="2687992" indent="0">
              <a:buNone/>
              <a:defRPr sz="800"/>
            </a:lvl8pPr>
            <a:lvl9pPr marL="307199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92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79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73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680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20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2" y="1122365"/>
            <a:ext cx="6858000" cy="2387600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2" y="3602039"/>
            <a:ext cx="6858000" cy="165576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4048" indent="0" algn="ctr">
              <a:buNone/>
              <a:defRPr sz="1700"/>
            </a:lvl2pPr>
            <a:lvl3pPr marL="768096" indent="0" algn="ctr">
              <a:buNone/>
              <a:defRPr sz="1500"/>
            </a:lvl3pPr>
            <a:lvl4pPr marL="1152144" indent="0" algn="ctr">
              <a:buNone/>
              <a:defRPr sz="1300"/>
            </a:lvl4pPr>
            <a:lvl5pPr marL="1536192" indent="0" algn="ctr">
              <a:buNone/>
              <a:defRPr sz="1300"/>
            </a:lvl5pPr>
            <a:lvl6pPr marL="1920240" indent="0" algn="ctr">
              <a:buNone/>
              <a:defRPr sz="1300"/>
            </a:lvl6pPr>
            <a:lvl7pPr marL="2304288" indent="0" algn="ctr">
              <a:buNone/>
              <a:defRPr sz="1300"/>
            </a:lvl7pPr>
            <a:lvl8pPr marL="2688336" indent="0" algn="ctr">
              <a:buNone/>
              <a:defRPr sz="1300"/>
            </a:lvl8pPr>
            <a:lvl9pPr marL="3072384" indent="0" algn="ctr">
              <a:buNone/>
              <a:defRPr sz="13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7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89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92" indent="0">
              <a:buNone/>
              <a:defRPr sz="2800"/>
            </a:lvl2pPr>
            <a:lvl3pPr marL="913586" indent="0">
              <a:buNone/>
              <a:defRPr sz="2400"/>
            </a:lvl3pPr>
            <a:lvl4pPr marL="1370371" indent="0">
              <a:buNone/>
              <a:defRPr sz="2000"/>
            </a:lvl4pPr>
            <a:lvl5pPr marL="1827162" indent="0">
              <a:buNone/>
              <a:defRPr sz="2000"/>
            </a:lvl5pPr>
            <a:lvl6pPr marL="2283947" indent="0">
              <a:buNone/>
              <a:defRPr sz="2000"/>
            </a:lvl6pPr>
            <a:lvl7pPr marL="2740744" indent="0">
              <a:buNone/>
              <a:defRPr sz="2000"/>
            </a:lvl7pPr>
            <a:lvl8pPr marL="3197531" indent="0">
              <a:buNone/>
              <a:defRPr sz="2000"/>
            </a:lvl8pPr>
            <a:lvl9pPr marL="365432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92" indent="0">
              <a:buNone/>
              <a:defRPr sz="1200"/>
            </a:lvl2pPr>
            <a:lvl3pPr marL="913586" indent="0">
              <a:buNone/>
              <a:defRPr sz="1000"/>
            </a:lvl3pPr>
            <a:lvl4pPr marL="1370371" indent="0">
              <a:buNone/>
              <a:defRPr sz="900"/>
            </a:lvl4pPr>
            <a:lvl5pPr marL="1827162" indent="0">
              <a:buNone/>
              <a:defRPr sz="900"/>
            </a:lvl5pPr>
            <a:lvl6pPr marL="2283947" indent="0">
              <a:buNone/>
              <a:defRPr sz="900"/>
            </a:lvl6pPr>
            <a:lvl7pPr marL="2740744" indent="0">
              <a:buNone/>
              <a:defRPr sz="900"/>
            </a:lvl7pPr>
            <a:lvl8pPr marL="3197531" indent="0">
              <a:buNone/>
              <a:defRPr sz="900"/>
            </a:lvl8pPr>
            <a:lvl9pPr marL="365432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08/10/2021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98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9" y="1709749"/>
            <a:ext cx="7886700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9" y="4589474"/>
            <a:ext cx="78867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40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8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5214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361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2024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30428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8833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7238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64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94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4"/>
            <a:ext cx="386834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4048" indent="0">
              <a:buNone/>
              <a:defRPr sz="1700" b="1"/>
            </a:lvl2pPr>
            <a:lvl3pPr marL="768096" indent="0">
              <a:buNone/>
              <a:defRPr sz="1500" b="1"/>
            </a:lvl3pPr>
            <a:lvl4pPr marL="1152144" indent="0">
              <a:buNone/>
              <a:defRPr sz="1300" b="1"/>
            </a:lvl4pPr>
            <a:lvl5pPr marL="1536192" indent="0">
              <a:buNone/>
              <a:defRPr sz="1300" b="1"/>
            </a:lvl5pPr>
            <a:lvl6pPr marL="1920240" indent="0">
              <a:buNone/>
              <a:defRPr sz="1300" b="1"/>
            </a:lvl6pPr>
            <a:lvl7pPr marL="2304288" indent="0">
              <a:buNone/>
              <a:defRPr sz="1300" b="1"/>
            </a:lvl7pPr>
            <a:lvl8pPr marL="2688336" indent="0">
              <a:buNone/>
              <a:defRPr sz="1300" b="1"/>
            </a:lvl8pPr>
            <a:lvl9pPr marL="3072384" indent="0">
              <a:buNone/>
              <a:defRPr sz="13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6"/>
            <a:ext cx="386834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6" y="1681164"/>
            <a:ext cx="388739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4048" indent="0">
              <a:buNone/>
              <a:defRPr sz="1700" b="1"/>
            </a:lvl2pPr>
            <a:lvl3pPr marL="768096" indent="0">
              <a:buNone/>
              <a:defRPr sz="1500" b="1"/>
            </a:lvl3pPr>
            <a:lvl4pPr marL="1152144" indent="0">
              <a:buNone/>
              <a:defRPr sz="1300" b="1"/>
            </a:lvl4pPr>
            <a:lvl5pPr marL="1536192" indent="0">
              <a:buNone/>
              <a:defRPr sz="1300" b="1"/>
            </a:lvl5pPr>
            <a:lvl6pPr marL="1920240" indent="0">
              <a:buNone/>
              <a:defRPr sz="1300" b="1"/>
            </a:lvl6pPr>
            <a:lvl7pPr marL="2304288" indent="0">
              <a:buNone/>
              <a:defRPr sz="1300" b="1"/>
            </a:lvl7pPr>
            <a:lvl8pPr marL="2688336" indent="0">
              <a:buNone/>
              <a:defRPr sz="1300" b="1"/>
            </a:lvl8pPr>
            <a:lvl9pPr marL="3072384" indent="0">
              <a:buNone/>
              <a:defRPr sz="13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6" y="2505076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535448" y="6428525"/>
            <a:ext cx="581428" cy="292994"/>
          </a:xfrm>
          <a:prstGeom prst="rect">
            <a:avLst/>
          </a:prstGeom>
        </p:spPr>
        <p:txBody>
          <a:bodyPr wrap="square" lIns="76800" tIns="38400" rIns="76800" bIns="38400">
            <a:spAutoFit/>
          </a:bodyPr>
          <a:lstStyle/>
          <a:p>
            <a:pPr defTabSz="768096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768096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768096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768096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768096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768096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768096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768096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768096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53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24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79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457202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2" y="987436"/>
            <a:ext cx="4629150" cy="487362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2" y="2057401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4048" indent="0">
              <a:buNone/>
              <a:defRPr sz="1200"/>
            </a:lvl2pPr>
            <a:lvl3pPr marL="768096" indent="0">
              <a:buNone/>
              <a:defRPr sz="1000"/>
            </a:lvl3pPr>
            <a:lvl4pPr marL="1152144" indent="0">
              <a:buNone/>
              <a:defRPr sz="800"/>
            </a:lvl4pPr>
            <a:lvl5pPr marL="1536192" indent="0">
              <a:buNone/>
              <a:defRPr sz="800"/>
            </a:lvl5pPr>
            <a:lvl6pPr marL="1920240" indent="0">
              <a:buNone/>
              <a:defRPr sz="800"/>
            </a:lvl6pPr>
            <a:lvl7pPr marL="2304288" indent="0">
              <a:buNone/>
              <a:defRPr sz="800"/>
            </a:lvl7pPr>
            <a:lvl8pPr marL="2688336" indent="0">
              <a:buNone/>
              <a:defRPr sz="800"/>
            </a:lvl8pPr>
            <a:lvl9pPr marL="3072384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37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457202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2" y="987436"/>
            <a:ext cx="4629150" cy="4873625"/>
          </a:xfrm>
        </p:spPr>
        <p:txBody>
          <a:bodyPr/>
          <a:lstStyle>
            <a:lvl1pPr marL="0" indent="0">
              <a:buNone/>
              <a:defRPr sz="2700"/>
            </a:lvl1pPr>
            <a:lvl2pPr marL="384048" indent="0">
              <a:buNone/>
              <a:defRPr sz="2400"/>
            </a:lvl2pPr>
            <a:lvl3pPr marL="768096" indent="0">
              <a:buNone/>
              <a:defRPr sz="2000"/>
            </a:lvl3pPr>
            <a:lvl4pPr marL="1152144" indent="0">
              <a:buNone/>
              <a:defRPr sz="1700"/>
            </a:lvl4pPr>
            <a:lvl5pPr marL="1536192" indent="0">
              <a:buNone/>
              <a:defRPr sz="1700"/>
            </a:lvl5pPr>
            <a:lvl6pPr marL="1920240" indent="0">
              <a:buNone/>
              <a:defRPr sz="1700"/>
            </a:lvl6pPr>
            <a:lvl7pPr marL="2304288" indent="0">
              <a:buNone/>
              <a:defRPr sz="1700"/>
            </a:lvl7pPr>
            <a:lvl8pPr marL="2688336" indent="0">
              <a:buNone/>
              <a:defRPr sz="1700"/>
            </a:lvl8pPr>
            <a:lvl9pPr marL="3072384" indent="0">
              <a:buNone/>
              <a:defRPr sz="1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2" y="2057401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4048" indent="0">
              <a:buNone/>
              <a:defRPr sz="1200"/>
            </a:lvl2pPr>
            <a:lvl3pPr marL="768096" indent="0">
              <a:buNone/>
              <a:defRPr sz="1000"/>
            </a:lvl3pPr>
            <a:lvl4pPr marL="1152144" indent="0">
              <a:buNone/>
              <a:defRPr sz="800"/>
            </a:lvl4pPr>
            <a:lvl5pPr marL="1536192" indent="0">
              <a:buNone/>
              <a:defRPr sz="800"/>
            </a:lvl5pPr>
            <a:lvl6pPr marL="1920240" indent="0">
              <a:buNone/>
              <a:defRPr sz="800"/>
            </a:lvl6pPr>
            <a:lvl7pPr marL="2304288" indent="0">
              <a:buNone/>
              <a:defRPr sz="800"/>
            </a:lvl7pPr>
            <a:lvl8pPr marL="2688336" indent="0">
              <a:buNone/>
              <a:defRPr sz="800"/>
            </a:lvl8pPr>
            <a:lvl9pPr marL="3072384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64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36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9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208" tIns="45604" rIns="91208" bIns="4560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5"/>
            <a:ext cx="8229600" cy="4525963"/>
          </a:xfrm>
          <a:prstGeom prst="rect">
            <a:avLst/>
          </a:prstGeom>
        </p:spPr>
        <p:txBody>
          <a:bodyPr vert="horz" lIns="91208" tIns="45604" rIns="91208" bIns="4560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614"/>
            <a:ext cx="2133600" cy="365125"/>
          </a:xfrm>
          <a:prstGeom prst="rect">
            <a:avLst/>
          </a:prstGeom>
        </p:spPr>
        <p:txBody>
          <a:bodyPr vert="horz" lIns="91208" tIns="45604" rIns="91208" bIns="456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08/10/2021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614"/>
            <a:ext cx="2895600" cy="365125"/>
          </a:xfrm>
          <a:prstGeom prst="rect">
            <a:avLst/>
          </a:prstGeom>
        </p:spPr>
        <p:txBody>
          <a:bodyPr vert="horz" lIns="91208" tIns="45604" rIns="91208" bIns="456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614"/>
            <a:ext cx="2133600" cy="365125"/>
          </a:xfrm>
          <a:prstGeom prst="rect">
            <a:avLst/>
          </a:prstGeom>
        </p:spPr>
        <p:txBody>
          <a:bodyPr vert="horz" lIns="91208" tIns="45604" rIns="91208" bIns="456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58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92" indent="-342592" algn="l" defTabSz="91358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90" indent="-285492" algn="l" defTabSz="91358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78" indent="-228393" algn="l" defTabSz="91358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7" indent="-228393" algn="l" defTabSz="91358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61" indent="-228393" algn="l" defTabSz="91358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6" indent="-228393" algn="l" defTabSz="9135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9" indent="-228393" algn="l" defTabSz="9135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9" indent="-228393" algn="l" defTabSz="9135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19" indent="-228393" algn="l" defTabSz="9135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92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6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1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2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47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44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31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324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365129"/>
            <a:ext cx="7886700" cy="1325563"/>
          </a:xfrm>
          <a:prstGeom prst="rect">
            <a:avLst/>
          </a:prstGeom>
        </p:spPr>
        <p:txBody>
          <a:bodyPr vert="horz" lIns="91208" tIns="45604" rIns="91208" bIns="45604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3" y="1825625"/>
            <a:ext cx="7886700" cy="4351338"/>
          </a:xfrm>
          <a:prstGeom prst="rect">
            <a:avLst/>
          </a:prstGeom>
        </p:spPr>
        <p:txBody>
          <a:bodyPr vert="horz" lIns="91208" tIns="45604" rIns="91208" bIns="4560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7321976" y="6492892"/>
            <a:ext cx="1612474" cy="215209"/>
          </a:xfrm>
          <a:prstGeom prst="rect">
            <a:avLst/>
          </a:prstGeom>
        </p:spPr>
        <p:txBody>
          <a:bodyPr wrap="none" lIns="91208" tIns="45604" rIns="91208" bIns="45604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13526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  <p:sldLayoutId id="2147483713" r:id="rId27"/>
    <p:sldLayoutId id="2147483714" r:id="rId28"/>
    <p:sldLayoutId id="2147483715" r:id="rId29"/>
    <p:sldLayoutId id="2147483716" r:id="rId30"/>
  </p:sldLayoutIdLst>
  <p:txStyles>
    <p:titleStyle>
      <a:lvl1pPr algn="l" defTabSz="91358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93" indent="-228393" algn="l" defTabSz="91358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85" indent="-228393" algn="l" defTabSz="9135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78" indent="-228393" algn="l" defTabSz="9135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7" indent="-228393" algn="l" defTabSz="9135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61" indent="-228393" algn="l" defTabSz="9135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6" indent="-228393" algn="l" defTabSz="9135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9" indent="-228393" algn="l" defTabSz="9135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9" indent="-228393" algn="l" defTabSz="9135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19" indent="-228393" algn="l" defTabSz="9135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92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6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1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2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47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44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31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324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3" y="365129"/>
            <a:ext cx="7886700" cy="1325563"/>
          </a:xfrm>
          <a:prstGeom prst="rect">
            <a:avLst/>
          </a:prstGeom>
        </p:spPr>
        <p:txBody>
          <a:bodyPr vert="horz" lIns="91208" tIns="45604" rIns="91208" bIns="4560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3" y="1825625"/>
            <a:ext cx="7886700" cy="4351338"/>
          </a:xfrm>
          <a:prstGeom prst="rect">
            <a:avLst/>
          </a:prstGeom>
        </p:spPr>
        <p:txBody>
          <a:bodyPr vert="horz" lIns="91208" tIns="45604" rIns="91208" bIns="4560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609"/>
            <a:ext cx="2057400" cy="365125"/>
          </a:xfrm>
          <a:prstGeom prst="rect">
            <a:avLst/>
          </a:prstGeom>
        </p:spPr>
        <p:txBody>
          <a:bodyPr vert="horz" lIns="91208" tIns="45604" rIns="91208" bIns="456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792"/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792"/>
              <a:t>08/10/2021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609"/>
            <a:ext cx="3086100" cy="365125"/>
          </a:xfrm>
          <a:prstGeom prst="rect">
            <a:avLst/>
          </a:prstGeom>
        </p:spPr>
        <p:txBody>
          <a:bodyPr vert="horz" lIns="91208" tIns="45604" rIns="91208" bIns="456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79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609"/>
            <a:ext cx="2057400" cy="365125"/>
          </a:xfrm>
          <a:prstGeom prst="rect">
            <a:avLst/>
          </a:prstGeom>
        </p:spPr>
        <p:txBody>
          <a:bodyPr vert="horz" lIns="91208" tIns="45604" rIns="91208" bIns="456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792"/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79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66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358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93" indent="-228393" algn="l" defTabSz="91358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85" indent="-228393" algn="l" defTabSz="9135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78" indent="-228393" algn="l" defTabSz="9135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7" indent="-228393" algn="l" defTabSz="9135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61" indent="-228393" algn="l" defTabSz="9135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6" indent="-228393" algn="l" defTabSz="9135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9" indent="-228393" algn="l" defTabSz="9135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9" indent="-228393" algn="l" defTabSz="9135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19" indent="-228393" algn="l" defTabSz="9135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92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6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1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2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47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44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31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324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208" tIns="45604" rIns="91208" bIns="4560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5"/>
            <a:ext cx="8229600" cy="4525963"/>
          </a:xfrm>
          <a:prstGeom prst="rect">
            <a:avLst/>
          </a:prstGeom>
        </p:spPr>
        <p:txBody>
          <a:bodyPr vert="horz" lIns="91208" tIns="45604" rIns="91208" bIns="4560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10"/>
            <a:ext cx="2133600" cy="365125"/>
          </a:xfrm>
          <a:prstGeom prst="rect">
            <a:avLst/>
          </a:prstGeom>
        </p:spPr>
        <p:txBody>
          <a:bodyPr vert="horz" lIns="91208" tIns="45604" rIns="91208" bIns="456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510"/>
            <a:ext cx="2895600" cy="365125"/>
          </a:xfrm>
          <a:prstGeom prst="rect">
            <a:avLst/>
          </a:prstGeom>
        </p:spPr>
        <p:txBody>
          <a:bodyPr vert="horz" lIns="91208" tIns="45604" rIns="91208" bIns="456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10"/>
            <a:ext cx="2133600" cy="365125"/>
          </a:xfrm>
          <a:prstGeom prst="rect">
            <a:avLst/>
          </a:prstGeom>
        </p:spPr>
        <p:txBody>
          <a:bodyPr vert="horz" lIns="91208" tIns="45604" rIns="91208" bIns="456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92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ctr" defTabSz="91358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92" indent="-342592" algn="l" defTabSz="91358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90" indent="-285492" algn="l" defTabSz="91358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78" indent="-228393" algn="l" defTabSz="91358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7" indent="-228393" algn="l" defTabSz="91358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61" indent="-228393" algn="l" defTabSz="91358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6" indent="-228393" algn="l" defTabSz="9135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39" indent="-228393" algn="l" defTabSz="9135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9" indent="-228393" algn="l" defTabSz="9135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19" indent="-228393" algn="l" defTabSz="9135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92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6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1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2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47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44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31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324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0" tIns="45696" rIns="91390" bIns="456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6"/>
            <a:ext cx="8229600" cy="4525963"/>
          </a:xfrm>
          <a:prstGeom prst="rect">
            <a:avLst/>
          </a:prstGeom>
        </p:spPr>
        <p:txBody>
          <a:bodyPr vert="horz" lIns="91390" tIns="45696" rIns="91390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614"/>
            <a:ext cx="2133600" cy="365125"/>
          </a:xfrm>
          <a:prstGeom prst="rect">
            <a:avLst/>
          </a:prstGeom>
        </p:spPr>
        <p:txBody>
          <a:bodyPr vert="horz" lIns="91390" tIns="45696" rIns="91390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26"/>
            <a:fld id="{F35F0C53-322E-4084-927B-C545DB3217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26"/>
              <a:t>08/10/2021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614"/>
            <a:ext cx="2895600" cy="365125"/>
          </a:xfrm>
          <a:prstGeom prst="rect">
            <a:avLst/>
          </a:prstGeom>
        </p:spPr>
        <p:txBody>
          <a:bodyPr vert="horz" lIns="91390" tIns="45696" rIns="91390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614"/>
            <a:ext cx="2133600" cy="365125"/>
          </a:xfrm>
          <a:prstGeom prst="rect">
            <a:avLst/>
          </a:prstGeom>
        </p:spPr>
        <p:txBody>
          <a:bodyPr vert="horz" lIns="91390" tIns="45696" rIns="91390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26"/>
            <a:fld id="{2400B08D-A9CB-4E38-8C2E-B79C6B9327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197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</p:sldLayoutIdLst>
  <p:txStyles>
    <p:titleStyle>
      <a:lvl1pPr algn="ctr" defTabSz="91422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4" indent="-342834" algn="l" defTabSz="91422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9" indent="-285695" algn="l" defTabSz="91422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81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93" indent="-228556" algn="l" defTabSz="91422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05" indent="-228556" algn="l" defTabSz="91422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17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0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2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54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7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49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9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8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9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2" y="365129"/>
            <a:ext cx="7886700" cy="1325563"/>
          </a:xfrm>
          <a:prstGeom prst="rect">
            <a:avLst/>
          </a:prstGeom>
        </p:spPr>
        <p:txBody>
          <a:bodyPr vert="horz" lIns="76769" tIns="38385" rIns="76769" bIns="38385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2" y="1825625"/>
            <a:ext cx="7886700" cy="4351338"/>
          </a:xfrm>
          <a:prstGeom prst="rect">
            <a:avLst/>
          </a:prstGeom>
        </p:spPr>
        <p:txBody>
          <a:bodyPr vert="horz" lIns="76769" tIns="38385" rIns="76769" bIns="38385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1" y="6356361"/>
            <a:ext cx="2057400" cy="365125"/>
          </a:xfrm>
          <a:prstGeom prst="rect">
            <a:avLst/>
          </a:prstGeom>
        </p:spPr>
        <p:txBody>
          <a:bodyPr vert="horz" lIns="76769" tIns="38385" rIns="76769" bIns="3838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7997"/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67997"/>
              <a:t>2021/10/8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 vert="horz" lIns="76769" tIns="38385" rIns="76769" bIns="38385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799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1" y="6356361"/>
            <a:ext cx="2057400" cy="365125"/>
          </a:xfrm>
          <a:prstGeom prst="rect">
            <a:avLst/>
          </a:prstGeom>
        </p:spPr>
        <p:txBody>
          <a:bodyPr vert="horz" lIns="76769" tIns="38385" rIns="76769" bIns="3838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7997"/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6799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39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767997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99" indent="-191999" algn="l" defTabSz="767997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5998" indent="-191999" algn="l" defTabSz="76799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9997" indent="-191999" algn="l" defTabSz="76799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996" indent="-191999" algn="l" defTabSz="76799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994" indent="-191999" algn="l" defTabSz="76799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11994" indent="-191999" algn="l" defTabSz="76799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5992" indent="-191999" algn="l" defTabSz="76799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9992" indent="-191999" algn="l" defTabSz="76799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3990" indent="-191999" algn="l" defTabSz="76799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799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999" algn="l" defTabSz="76799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7997" algn="l" defTabSz="76799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996" algn="l" defTabSz="76799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995" algn="l" defTabSz="76799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9994" algn="l" defTabSz="76799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3992" algn="l" defTabSz="76799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7992" algn="l" defTabSz="76799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1990" algn="l" defTabSz="76799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2" y="365129"/>
            <a:ext cx="7886700" cy="1325563"/>
          </a:xfrm>
          <a:prstGeom prst="rect">
            <a:avLst/>
          </a:prstGeom>
        </p:spPr>
        <p:txBody>
          <a:bodyPr vert="horz" lIns="76797" tIns="38399" rIns="76797" bIns="3839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2" y="1825625"/>
            <a:ext cx="7886700" cy="4351338"/>
          </a:xfrm>
          <a:prstGeom prst="rect">
            <a:avLst/>
          </a:prstGeom>
        </p:spPr>
        <p:txBody>
          <a:bodyPr vert="horz" lIns="76797" tIns="38399" rIns="76797" bIns="38399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1" y="6356361"/>
            <a:ext cx="2057400" cy="365125"/>
          </a:xfrm>
          <a:prstGeom prst="rect">
            <a:avLst/>
          </a:prstGeom>
        </p:spPr>
        <p:txBody>
          <a:bodyPr vert="horz" lIns="76797" tIns="38399" rIns="76797" bIns="38399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8096"/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68096"/>
              <a:t>2021/10/8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 vert="horz" lIns="76797" tIns="38399" rIns="76797" bIns="38399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809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1" y="6356361"/>
            <a:ext cx="2057400" cy="365125"/>
          </a:xfrm>
          <a:prstGeom prst="rect">
            <a:avLst/>
          </a:prstGeom>
        </p:spPr>
        <p:txBody>
          <a:bodyPr vert="horz" lIns="76797" tIns="38399" rIns="76797" bIns="38399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8096"/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6809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768096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024" indent="-192024" algn="l" defTabSz="768096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216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12264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6312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408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8096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192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0240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4288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336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2384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08/10/2021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14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9144000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rgbClr val="4BACC6">
                <a:satMod val="175000"/>
                <a:alpha val="18000"/>
              </a:srgbClr>
            </a:glow>
          </a:effectLst>
        </p:spPr>
        <p:txBody>
          <a:bodyPr vert="horz" lIns="91211" tIns="45604" rIns="91211" bIns="45604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580">
              <a:defRPr/>
            </a:pPr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52401" y="533661"/>
            <a:ext cx="1676400" cy="154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219201" y="1066804"/>
            <a:ext cx="8330788" cy="132556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8000" b="1" kern="0" dirty="0">
                <a:solidFill>
                  <a:sysClr val="window" lastClr="FFFFFF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TIẾNG VIỆT 1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9" y="2743461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458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06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 descr="https://vn-live-05.slatic.net/shop/2363777da5fcb031b9155f27c23ce7ae.jpeg_2200x2200q80.jpg_.webp"/>
          <p:cNvSpPr>
            <a:spLocks noChangeAspect="1" noChangeArrowheads="1"/>
          </p:cNvSpPr>
          <p:nvPr/>
        </p:nvSpPr>
        <p:spPr bwMode="auto">
          <a:xfrm>
            <a:off x="155575" y="-14444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08" tIns="45604" rIns="91208" bIns="4560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Hình ảnh 2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A60CBE52-981D-4B45-BF4E-FE8DDCDD5F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" t="43213" r="1568" b="14442"/>
          <a:stretch/>
        </p:blipFill>
        <p:spPr>
          <a:xfrm>
            <a:off x="5" y="11"/>
            <a:ext cx="9144001" cy="5714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-304800" y="6059513"/>
            <a:ext cx="4759035" cy="58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208" tIns="45604" rIns="91208" bIns="456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6792" eaLnBrk="1" hangingPunct="1">
              <a:spcBef>
                <a:spcPct val="50000"/>
              </a:spcBef>
            </a:pPr>
            <a:r>
              <a:rPr lang="en-US" sz="32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Chị</a:t>
            </a:r>
            <a:r>
              <a:rPr lang="en-US" sz="32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cho</a:t>
            </a:r>
            <a:r>
              <a:rPr lang="en-US" sz="32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bÐ</a:t>
            </a:r>
            <a:r>
              <a:rPr lang="en-US" sz="32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c¸ </a:t>
            </a:r>
            <a:r>
              <a:rPr lang="en-US" sz="32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cê</a:t>
            </a:r>
            <a:r>
              <a:rPr lang="en-US" sz="32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.</a:t>
            </a:r>
            <a:endParaRPr lang="en-US" sz="3200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648201" y="6054446"/>
            <a:ext cx="5029200" cy="58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208" tIns="45604" rIns="91208" bIns="456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6792"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D× </a:t>
            </a:r>
            <a:r>
              <a:rPr lang="en-US" sz="32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Kha</a:t>
            </a:r>
            <a:r>
              <a:rPr lang="en-US" sz="32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cho</a:t>
            </a:r>
            <a:r>
              <a:rPr lang="en-US" sz="32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Hµ ®i </a:t>
            </a:r>
            <a:r>
              <a:rPr lang="en-US" sz="32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chî</a:t>
            </a:r>
            <a:r>
              <a:rPr lang="en-US" sz="32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.</a:t>
            </a:r>
            <a:endParaRPr lang="en-US" sz="3200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60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=""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7" y="28344"/>
            <a:ext cx="7953694" cy="599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009" y="1752600"/>
            <a:ext cx="5682031" cy="144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08" tIns="45604" rIns="91208" bIns="456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8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88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8800" b="1" dirty="0" err="1" smtClean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bảng</a:t>
            </a:r>
            <a:endParaRPr lang="en-US" altLang="en-US" sz="8800" b="1" dirty="0">
              <a:solidFill>
                <a:prstClr val="white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9507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Dell Vostro\Pictures\194779d258d8687733acad581b526d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" t="19840" r="4810" b="19033"/>
          <a:stretch/>
        </p:blipFill>
        <p:spPr bwMode="auto">
          <a:xfrm>
            <a:off x="5" y="364486"/>
            <a:ext cx="9150309" cy="618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5" y="2286000"/>
            <a:ext cx="5682031" cy="378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08" tIns="45604" rIns="91208" bIns="456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3500" dirty="0" err="1" smtClean="0">
                <a:solidFill>
                  <a:prstClr val="white"/>
                </a:solidFill>
                <a:latin typeface="HP001 4 hàng"/>
                <a:cs typeface="Times New Roman" panose="02020603050405020304" pitchFamily="18" charset="0"/>
              </a:rPr>
              <a:t>c</a:t>
            </a:r>
            <a:r>
              <a:rPr lang="en-US" altLang="en-US" sz="23500" dirty="0" err="1" smtClean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á</a:t>
            </a:r>
            <a:endParaRPr lang="en-US" altLang="en-US" sz="23500" dirty="0">
              <a:solidFill>
                <a:prstClr val="white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2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Dell Vostro\Pictures\194779d258d8687733acad581b526d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" t="19840" r="4810" b="19033"/>
          <a:stretch/>
        </p:blipFill>
        <p:spPr bwMode="auto">
          <a:xfrm>
            <a:off x="5" y="364486"/>
            <a:ext cx="9150309" cy="618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5" y="2286000"/>
            <a:ext cx="5682031" cy="378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08" tIns="45604" rIns="91208" bIns="456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3500" dirty="0" err="1" smtClean="0">
                <a:solidFill>
                  <a:prstClr val="white"/>
                </a:solidFill>
                <a:latin typeface="HP001 4 hàng"/>
                <a:cs typeface="Times New Roman" panose="02020603050405020304" pitchFamily="18" charset="0"/>
              </a:rPr>
              <a:t>kho</a:t>
            </a:r>
            <a:endParaRPr lang="en-US" altLang="en-US" sz="23500" dirty="0">
              <a:solidFill>
                <a:prstClr val="white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49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Dell Vostro\Pictures\194779d258d8687733acad581b526d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" t="19840" r="4810" b="19033"/>
          <a:stretch/>
        </p:blipFill>
        <p:spPr bwMode="auto">
          <a:xfrm>
            <a:off x="5" y="364486"/>
            <a:ext cx="9150309" cy="618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5" y="2286000"/>
            <a:ext cx="5682031" cy="370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08" tIns="45604" rIns="91208" bIns="456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3500" dirty="0" smtClean="0">
                <a:solidFill>
                  <a:prstClr val="white"/>
                </a:solidFill>
                <a:latin typeface="HP001 4 hàng"/>
                <a:cs typeface="Times New Roman" panose="02020603050405020304" pitchFamily="18" charset="0"/>
              </a:rPr>
              <a:t>k</a:t>
            </a:r>
            <a:r>
              <a:rPr lang="el-GR" altLang="en-US" sz="23500" dirty="0" smtClean="0">
                <a:solidFill>
                  <a:prstClr val="white"/>
                </a:solidFill>
                <a:latin typeface="HP001 4 hàng"/>
                <a:cs typeface="Times New Roman" panose="02020603050405020304" pitchFamily="18" charset="0"/>
              </a:rPr>
              <a:t>Β</a:t>
            </a:r>
            <a:r>
              <a:rPr lang="en-US" altLang="en-US" sz="23500" dirty="0" smtClean="0">
                <a:solidFill>
                  <a:prstClr val="white"/>
                </a:solidFill>
                <a:latin typeface="HP001 4 hàng"/>
                <a:cs typeface="Times New Roman" panose="02020603050405020304" pitchFamily="18" charset="0"/>
              </a:rPr>
              <a:t>Ǚ</a:t>
            </a:r>
            <a:endParaRPr lang="en-US" altLang="en-US" sz="23500" dirty="0">
              <a:solidFill>
                <a:prstClr val="white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49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=""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7" y="28344"/>
            <a:ext cx="7953694" cy="599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009" y="1752600"/>
            <a:ext cx="5682031" cy="144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08" tIns="45604" rIns="91208" bIns="456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8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88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88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vở</a:t>
            </a:r>
            <a:endParaRPr lang="en-US" altLang="en-US" sz="8800" b="1" dirty="0">
              <a:solidFill>
                <a:prstClr val="white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8745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 Vostro\Pictures\Screenshots\Screenshot (67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4" y="741066"/>
            <a:ext cx="9108391" cy="535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184972"/>
            <a:ext cx="1160804" cy="101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08" tIns="45604" rIns="91208" bIns="456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" dirty="0" smtClean="0">
                <a:solidFill>
                  <a:srgbClr val="FF0000"/>
                </a:solidFill>
                <a:latin typeface="HP001 4 hàng"/>
                <a:cs typeface="Times New Roman" panose="02020603050405020304" pitchFamily="18" charset="0"/>
              </a:rPr>
              <a:t>    </a:t>
            </a:r>
            <a:r>
              <a:rPr lang="en-US" altLang="en-US" sz="6000" dirty="0" err="1" smtClean="0">
                <a:solidFill>
                  <a:srgbClr val="FF0000"/>
                </a:solidFill>
                <a:latin typeface="HP001 4 hàng"/>
                <a:cs typeface="Times New Roman" panose="02020603050405020304" pitchFamily="18" charset="0"/>
              </a:rPr>
              <a:t>c</a:t>
            </a:r>
            <a:r>
              <a:rPr lang="en-US" altLang="en-US" sz="6000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á</a:t>
            </a:r>
            <a:endParaRPr lang="en-US" altLang="en-US" sz="60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184972"/>
            <a:ext cx="1524000" cy="101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08" tIns="45604" rIns="91208" bIns="456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dirty="0" err="1" smtClean="0">
                <a:solidFill>
                  <a:srgbClr val="FF0000"/>
                </a:solidFill>
                <a:latin typeface="HP001 4 hàng"/>
                <a:cs typeface="Times New Roman" panose="02020603050405020304" pitchFamily="18" charset="0"/>
              </a:rPr>
              <a:t>kho</a:t>
            </a:r>
            <a:endParaRPr lang="en-US" altLang="en-US" sz="60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184972"/>
            <a:ext cx="1524000" cy="101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08" tIns="45604" rIns="91208" bIns="456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" dirty="0" smtClean="0">
                <a:solidFill>
                  <a:srgbClr val="FF0000"/>
                </a:solidFill>
                <a:latin typeface="HP001 4 hàng"/>
                <a:cs typeface="Times New Roman" panose="02020603050405020304" pitchFamily="18" charset="0"/>
              </a:rPr>
              <a:t>   </a:t>
            </a:r>
            <a:r>
              <a:rPr lang="en-US" altLang="en-US" sz="6000" dirty="0" smtClean="0">
                <a:solidFill>
                  <a:srgbClr val="FF0000"/>
                </a:solidFill>
                <a:latin typeface="HP001 4 hàng"/>
                <a:cs typeface="Times New Roman" panose="02020603050405020304" pitchFamily="18" charset="0"/>
              </a:rPr>
              <a:t>k</a:t>
            </a:r>
            <a:r>
              <a:rPr lang="el-GR" altLang="en-US" sz="6000" dirty="0" smtClean="0">
                <a:solidFill>
                  <a:srgbClr val="FF0000"/>
                </a:solidFill>
                <a:latin typeface="HP001 4 hàng"/>
                <a:cs typeface="Times New Roman" panose="02020603050405020304" pitchFamily="18" charset="0"/>
              </a:rPr>
              <a:t>Β</a:t>
            </a:r>
            <a:r>
              <a:rPr lang="en-US" altLang="en-US" sz="6000" dirty="0" smtClean="0">
                <a:solidFill>
                  <a:srgbClr val="FF0000"/>
                </a:solidFill>
                <a:latin typeface="HP001 4 hàng"/>
                <a:cs typeface="Times New Roman" panose="02020603050405020304" pitchFamily="18" charset="0"/>
              </a:rPr>
              <a:t>Ǚ</a:t>
            </a:r>
            <a:endParaRPr lang="en-US" altLang="en-US" sz="60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480372"/>
            <a:ext cx="1160804" cy="101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08" tIns="45604" rIns="91208" bIns="456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" dirty="0" smtClean="0">
                <a:solidFill>
                  <a:srgbClr val="FF0000"/>
                </a:solidFill>
                <a:latin typeface="HP001 4 hàng"/>
                <a:cs typeface="Times New Roman" panose="02020603050405020304" pitchFamily="18" charset="0"/>
              </a:rPr>
              <a:t>    </a:t>
            </a:r>
            <a:r>
              <a:rPr lang="en-US" altLang="en-US" sz="6000" dirty="0" err="1" smtClean="0">
                <a:solidFill>
                  <a:srgbClr val="FF0000"/>
                </a:solidFill>
                <a:latin typeface="HP001 4 hàng"/>
                <a:cs typeface="Times New Roman" panose="02020603050405020304" pitchFamily="18" charset="0"/>
              </a:rPr>
              <a:t>c</a:t>
            </a:r>
            <a:r>
              <a:rPr lang="en-US" altLang="en-US" sz="6000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á</a:t>
            </a:r>
            <a:endParaRPr lang="en-US" altLang="en-US" sz="60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724400"/>
            <a:ext cx="1160804" cy="101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08" tIns="45604" rIns="91208" bIns="456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" dirty="0" smtClean="0">
                <a:solidFill>
                  <a:srgbClr val="FF0000"/>
                </a:solidFill>
                <a:latin typeface="HP001 4 hàng"/>
                <a:cs typeface="Times New Roman" panose="02020603050405020304" pitchFamily="18" charset="0"/>
              </a:rPr>
              <a:t>    </a:t>
            </a:r>
            <a:r>
              <a:rPr lang="en-US" altLang="en-US" sz="6000" dirty="0" err="1" smtClean="0">
                <a:solidFill>
                  <a:srgbClr val="FF0000"/>
                </a:solidFill>
                <a:latin typeface="HP001 4 hàng"/>
                <a:cs typeface="Times New Roman" panose="02020603050405020304" pitchFamily="18" charset="0"/>
              </a:rPr>
              <a:t>c</a:t>
            </a:r>
            <a:r>
              <a:rPr lang="en-US" altLang="en-US" sz="6000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á</a:t>
            </a:r>
            <a:endParaRPr lang="en-US" altLang="en-US" sz="60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480372"/>
            <a:ext cx="1524000" cy="101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08" tIns="45604" rIns="91208" bIns="456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dirty="0" err="1" smtClean="0">
                <a:solidFill>
                  <a:srgbClr val="FF0000"/>
                </a:solidFill>
                <a:latin typeface="HP001 4 hàng"/>
                <a:cs typeface="Times New Roman" panose="02020603050405020304" pitchFamily="18" charset="0"/>
              </a:rPr>
              <a:t>kho</a:t>
            </a:r>
            <a:endParaRPr lang="en-US" altLang="en-US" sz="60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699572"/>
            <a:ext cx="1524000" cy="101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08" tIns="45604" rIns="91208" bIns="456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dirty="0" err="1" smtClean="0">
                <a:solidFill>
                  <a:srgbClr val="FF0000"/>
                </a:solidFill>
                <a:latin typeface="HP001 4 hàng"/>
                <a:cs typeface="Times New Roman" panose="02020603050405020304" pitchFamily="18" charset="0"/>
              </a:rPr>
              <a:t>kho</a:t>
            </a:r>
            <a:endParaRPr lang="en-US" altLang="en-US" sz="60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480372"/>
            <a:ext cx="1524000" cy="101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08" tIns="45604" rIns="91208" bIns="456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" dirty="0" smtClean="0">
                <a:solidFill>
                  <a:srgbClr val="FF0000"/>
                </a:solidFill>
                <a:latin typeface="HP001 4 hàng"/>
                <a:cs typeface="Times New Roman" panose="02020603050405020304" pitchFamily="18" charset="0"/>
              </a:rPr>
              <a:t>   </a:t>
            </a:r>
            <a:r>
              <a:rPr lang="en-US" altLang="en-US" sz="6000" dirty="0" smtClean="0">
                <a:solidFill>
                  <a:srgbClr val="FF0000"/>
                </a:solidFill>
                <a:latin typeface="HP001 4 hàng"/>
                <a:cs typeface="Times New Roman" panose="02020603050405020304" pitchFamily="18" charset="0"/>
              </a:rPr>
              <a:t>k</a:t>
            </a:r>
            <a:r>
              <a:rPr lang="el-GR" altLang="en-US" sz="6000" dirty="0" smtClean="0">
                <a:solidFill>
                  <a:srgbClr val="FF0000"/>
                </a:solidFill>
                <a:latin typeface="HP001 4 hàng"/>
                <a:cs typeface="Times New Roman" panose="02020603050405020304" pitchFamily="18" charset="0"/>
              </a:rPr>
              <a:t>Β</a:t>
            </a:r>
            <a:r>
              <a:rPr lang="en-US" altLang="en-US" sz="6000" dirty="0" smtClean="0">
                <a:solidFill>
                  <a:srgbClr val="FF0000"/>
                </a:solidFill>
                <a:latin typeface="HP001 4 hàng"/>
                <a:cs typeface="Times New Roman" panose="02020603050405020304" pitchFamily="18" charset="0"/>
              </a:rPr>
              <a:t>Ǚ</a:t>
            </a:r>
            <a:endParaRPr lang="en-US" altLang="en-US" sz="60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699572"/>
            <a:ext cx="1524000" cy="101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08" tIns="45604" rIns="91208" bIns="456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" dirty="0" smtClean="0">
                <a:solidFill>
                  <a:srgbClr val="FF0000"/>
                </a:solidFill>
                <a:latin typeface="HP001 4 hàng"/>
                <a:cs typeface="Times New Roman" panose="02020603050405020304" pitchFamily="18" charset="0"/>
              </a:rPr>
              <a:t>   </a:t>
            </a:r>
            <a:r>
              <a:rPr lang="en-US" altLang="en-US" sz="6000" dirty="0" smtClean="0">
                <a:solidFill>
                  <a:srgbClr val="FF0000"/>
                </a:solidFill>
                <a:latin typeface="HP001 4 hàng"/>
                <a:cs typeface="Times New Roman" panose="02020603050405020304" pitchFamily="18" charset="0"/>
              </a:rPr>
              <a:t>k</a:t>
            </a:r>
            <a:r>
              <a:rPr lang="el-GR" altLang="en-US" sz="6000" dirty="0" smtClean="0">
                <a:solidFill>
                  <a:srgbClr val="FF0000"/>
                </a:solidFill>
                <a:latin typeface="HP001 4 hàng"/>
                <a:cs typeface="Times New Roman" panose="02020603050405020304" pitchFamily="18" charset="0"/>
              </a:rPr>
              <a:t>Β</a:t>
            </a:r>
            <a:r>
              <a:rPr lang="en-US" altLang="en-US" sz="6000" dirty="0" smtClean="0">
                <a:solidFill>
                  <a:srgbClr val="FF0000"/>
                </a:solidFill>
                <a:latin typeface="HP001 4 hàng"/>
                <a:cs typeface="Times New Roman" panose="02020603050405020304" pitchFamily="18" charset="0"/>
              </a:rPr>
              <a:t>Ǚ</a:t>
            </a:r>
            <a:endParaRPr lang="en-US" altLang="en-US" sz="60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45" y="3480372"/>
            <a:ext cx="1160804" cy="101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08" tIns="45604" rIns="91208" bIns="456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" dirty="0" smtClean="0">
                <a:solidFill>
                  <a:srgbClr val="FF0000"/>
                </a:solidFill>
                <a:latin typeface="HP001 4 hàng"/>
                <a:cs typeface="Times New Roman" panose="02020603050405020304" pitchFamily="18" charset="0"/>
              </a:rPr>
              <a:t>    </a:t>
            </a:r>
            <a:r>
              <a:rPr lang="en-US" altLang="en-US" sz="6000" dirty="0" err="1" smtClean="0">
                <a:solidFill>
                  <a:srgbClr val="FF0000"/>
                </a:solidFill>
                <a:latin typeface="HP001 4 hàng"/>
                <a:cs typeface="Times New Roman" panose="02020603050405020304" pitchFamily="18" charset="0"/>
              </a:rPr>
              <a:t>c</a:t>
            </a:r>
            <a:r>
              <a:rPr lang="en-US" altLang="en-US" sz="6000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á</a:t>
            </a:r>
            <a:endParaRPr lang="en-US" altLang="en-US" sz="60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45" y="4724400"/>
            <a:ext cx="1160804" cy="101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08" tIns="45604" rIns="91208" bIns="456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" dirty="0" smtClean="0">
                <a:solidFill>
                  <a:srgbClr val="FF0000"/>
                </a:solidFill>
                <a:latin typeface="HP001 4 hàng"/>
                <a:cs typeface="Times New Roman" panose="02020603050405020304" pitchFamily="18" charset="0"/>
              </a:rPr>
              <a:t>    </a:t>
            </a:r>
            <a:r>
              <a:rPr lang="en-US" altLang="en-US" sz="6000" dirty="0" err="1" smtClean="0">
                <a:solidFill>
                  <a:srgbClr val="FF0000"/>
                </a:solidFill>
                <a:latin typeface="HP001 4 hàng"/>
                <a:cs typeface="Times New Roman" panose="02020603050405020304" pitchFamily="18" charset="0"/>
              </a:rPr>
              <a:t>c</a:t>
            </a:r>
            <a:r>
              <a:rPr lang="en-US" altLang="en-US" sz="6000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á</a:t>
            </a:r>
            <a:endParaRPr lang="en-US" altLang="en-US" sz="60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480372"/>
            <a:ext cx="1524000" cy="101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08" tIns="45604" rIns="91208" bIns="456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dirty="0" err="1" smtClean="0">
                <a:solidFill>
                  <a:srgbClr val="FF0000"/>
                </a:solidFill>
                <a:latin typeface="HP001 4 hàng"/>
                <a:cs typeface="Times New Roman" panose="02020603050405020304" pitchFamily="18" charset="0"/>
              </a:rPr>
              <a:t>kho</a:t>
            </a:r>
            <a:endParaRPr lang="en-US" altLang="en-US" sz="60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699572"/>
            <a:ext cx="1524000" cy="101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08" tIns="45604" rIns="91208" bIns="456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dirty="0" err="1" smtClean="0">
                <a:solidFill>
                  <a:srgbClr val="FF0000"/>
                </a:solidFill>
                <a:latin typeface="HP001 4 hàng"/>
                <a:cs typeface="Times New Roman" panose="02020603050405020304" pitchFamily="18" charset="0"/>
              </a:rPr>
              <a:t>kho</a:t>
            </a:r>
            <a:endParaRPr lang="en-US" altLang="en-US" sz="60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480372"/>
            <a:ext cx="1524000" cy="101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08" tIns="45604" rIns="91208" bIns="456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" dirty="0" smtClean="0">
                <a:solidFill>
                  <a:srgbClr val="FF0000"/>
                </a:solidFill>
                <a:latin typeface="HP001 4 hàng"/>
                <a:cs typeface="Times New Roman" panose="02020603050405020304" pitchFamily="18" charset="0"/>
              </a:rPr>
              <a:t>   </a:t>
            </a:r>
            <a:r>
              <a:rPr lang="en-US" altLang="en-US" sz="6000" dirty="0" smtClean="0">
                <a:solidFill>
                  <a:srgbClr val="FF0000"/>
                </a:solidFill>
                <a:latin typeface="HP001 4 hàng"/>
                <a:cs typeface="Times New Roman" panose="02020603050405020304" pitchFamily="18" charset="0"/>
              </a:rPr>
              <a:t>k</a:t>
            </a:r>
            <a:r>
              <a:rPr lang="el-GR" altLang="en-US" sz="6000" dirty="0" smtClean="0">
                <a:solidFill>
                  <a:srgbClr val="FF0000"/>
                </a:solidFill>
                <a:latin typeface="HP001 4 hàng"/>
                <a:cs typeface="Times New Roman" panose="02020603050405020304" pitchFamily="18" charset="0"/>
              </a:rPr>
              <a:t>Β</a:t>
            </a:r>
            <a:r>
              <a:rPr lang="en-US" altLang="en-US" sz="6000" dirty="0" smtClean="0">
                <a:solidFill>
                  <a:srgbClr val="FF0000"/>
                </a:solidFill>
                <a:latin typeface="HP001 4 hàng"/>
                <a:cs typeface="Times New Roman" panose="02020603050405020304" pitchFamily="18" charset="0"/>
              </a:rPr>
              <a:t>Ǚ</a:t>
            </a:r>
            <a:endParaRPr lang="en-US" altLang="en-US" sz="60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699572"/>
            <a:ext cx="1524000" cy="101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08" tIns="45604" rIns="91208" bIns="456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" dirty="0" smtClean="0">
                <a:solidFill>
                  <a:srgbClr val="FF0000"/>
                </a:solidFill>
                <a:latin typeface="HP001 4 hàng"/>
                <a:cs typeface="Times New Roman" panose="02020603050405020304" pitchFamily="18" charset="0"/>
              </a:rPr>
              <a:t>   </a:t>
            </a:r>
            <a:r>
              <a:rPr lang="en-US" altLang="en-US" sz="6000" dirty="0" smtClean="0">
                <a:solidFill>
                  <a:srgbClr val="FF0000"/>
                </a:solidFill>
                <a:latin typeface="HP001 4 hàng"/>
                <a:cs typeface="Times New Roman" panose="02020603050405020304" pitchFamily="18" charset="0"/>
              </a:rPr>
              <a:t>k</a:t>
            </a:r>
            <a:r>
              <a:rPr lang="el-GR" altLang="en-US" sz="6000" dirty="0" smtClean="0">
                <a:solidFill>
                  <a:srgbClr val="FF0000"/>
                </a:solidFill>
                <a:latin typeface="HP001 4 hàng"/>
                <a:cs typeface="Times New Roman" panose="02020603050405020304" pitchFamily="18" charset="0"/>
              </a:rPr>
              <a:t>Β</a:t>
            </a:r>
            <a:r>
              <a:rPr lang="en-US" altLang="en-US" sz="6000" dirty="0" smtClean="0">
                <a:solidFill>
                  <a:srgbClr val="FF0000"/>
                </a:solidFill>
                <a:latin typeface="HP001 4 hàng"/>
                <a:cs typeface="Times New Roman" panose="02020603050405020304" pitchFamily="18" charset="0"/>
              </a:rPr>
              <a:t>Ǚ</a:t>
            </a:r>
            <a:endParaRPr lang="en-US" altLang="en-US" sz="60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22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ể chuyện lớp 1 con quạ thông minh sách kết nối tri thức với cuộc số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599" y="685801"/>
            <a:ext cx="7638895" cy="571499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1"/>
            <a:ext cx="2743200" cy="685800"/>
            <a:chOff x="63500" y="1429216"/>
            <a:chExt cx="3035050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498941" y="1429216"/>
              <a:ext cx="259960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3200" dirty="0" err="1" smtClean="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</a:t>
              </a:r>
              <a:r>
                <a:rPr lang="en-US" sz="3200" dirty="0" smtClean="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 smtClean="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chuyện</a:t>
              </a:r>
              <a:endPara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3200" dirty="0" smtClean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3200" dirty="0">
                <a:solidFill>
                  <a:prstClr val="black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545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66" r="50000" b="40833"/>
          <a:stretch/>
        </p:blipFill>
        <p:spPr>
          <a:xfrm>
            <a:off x="1066800" y="380999"/>
            <a:ext cx="7181316" cy="6177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9166" b="38194"/>
          <a:stretch/>
        </p:blipFill>
        <p:spPr>
          <a:xfrm>
            <a:off x="1532747" y="152400"/>
            <a:ext cx="7001653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6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C39116F-8CEB-42CD-A9B4-BF3F2C19891C}"/>
              </a:ext>
            </a:extLst>
          </p:cNvPr>
          <p:cNvSpPr txBox="1"/>
          <p:nvPr/>
        </p:nvSpPr>
        <p:spPr>
          <a:xfrm>
            <a:off x="1295400" y="2362454"/>
            <a:ext cx="6477000" cy="1015428"/>
          </a:xfrm>
          <a:prstGeom prst="rect">
            <a:avLst/>
          </a:prstGeom>
          <a:noFill/>
        </p:spPr>
        <p:txBody>
          <a:bodyPr wrap="square" lIns="91208" tIns="45604" rIns="91208" bIns="45604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H" pitchFamily="34" charset="0"/>
                <a:cs typeface="Arial-sgk-TV" pitchFamily="2" charset="0"/>
              </a:rPr>
              <a:t>KIÓM TRA BµI </a:t>
            </a:r>
            <a:r>
              <a:rPr lang="en-US" sz="6000" b="1" dirty="0" err="1">
                <a:solidFill>
                  <a:srgbClr val="FF0000"/>
                </a:solidFill>
                <a:latin typeface=".VnAvantH" pitchFamily="34" charset="0"/>
                <a:cs typeface="Arial-sgk-TV" pitchFamily="2" charset="0"/>
              </a:rPr>
              <a:t>Cò</a:t>
            </a:r>
            <a:endParaRPr lang="en-US" sz="6000" b="1" dirty="0">
              <a:solidFill>
                <a:srgbClr val="FF0000"/>
              </a:solidFill>
              <a:latin typeface=".VnAvantH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05" r="50000" b="5555"/>
          <a:stretch/>
        </p:blipFill>
        <p:spPr>
          <a:xfrm>
            <a:off x="1127691" y="129885"/>
            <a:ext cx="7025709" cy="657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3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1390" b="5554"/>
          <a:stretch/>
        </p:blipFill>
        <p:spPr>
          <a:xfrm>
            <a:off x="1066800" y="76200"/>
            <a:ext cx="7086600" cy="671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8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66" r="3700" b="5555"/>
          <a:stretch/>
        </p:blipFill>
        <p:spPr>
          <a:xfrm>
            <a:off x="1219200" y="724530"/>
            <a:ext cx="6310745" cy="61334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8472" y="99786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Con </a:t>
            </a:r>
            <a:r>
              <a:rPr lang="en-US" sz="3200" dirty="0" err="1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qôa</a:t>
            </a:r>
            <a:r>
              <a:rPr lang="en-US" sz="3200" dirty="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th«ng</a:t>
            </a:r>
            <a:r>
              <a:rPr lang="en-US" sz="3200" dirty="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 minh</a:t>
            </a:r>
            <a:endParaRPr lang="en-US" sz="3200" dirty="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23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143038" y="868680"/>
            <a:ext cx="4343362" cy="1905000"/>
          </a:xfrm>
          <a:prstGeom prst="cloud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lIns="91208" tIns="45604" rIns="91208" bIns="45604" rtlCol="0" anchor="ctr"/>
          <a:lstStyle/>
          <a:p>
            <a:pPr algn="ctr">
              <a:defRPr/>
            </a:pPr>
            <a:r>
              <a:rPr lang="en-US" sz="6000" kern="0" dirty="0">
                <a:solidFill>
                  <a:sysClr val="windowText" lastClr="000000"/>
                </a:solidFill>
                <a:latin typeface=".VnAvant" panose="020B7200000000000000" pitchFamily="34" charset="0"/>
              </a:rPr>
              <a:t>l¸ </a:t>
            </a:r>
            <a:r>
              <a:rPr lang="en-US" sz="6000" kern="0" dirty="0" err="1">
                <a:solidFill>
                  <a:sysClr val="windowText" lastClr="000000"/>
                </a:solidFill>
                <a:latin typeface=".VnAvant" panose="020B7200000000000000" pitchFamily="34" charset="0"/>
              </a:rPr>
              <a:t>chÌ</a:t>
            </a:r>
            <a:endParaRPr lang="en-US" sz="6000" kern="0" dirty="0">
              <a:solidFill>
                <a:sysClr val="windowText" lastClr="00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3048002" y="3429000"/>
            <a:ext cx="4831081" cy="1905000"/>
          </a:xfrm>
          <a:prstGeom prst="cloud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lIns="91208" tIns="45604" rIns="91208" bIns="45604" rtlCol="0" anchor="ctr"/>
          <a:lstStyle/>
          <a:p>
            <a:pPr algn="ctr">
              <a:defRPr/>
            </a:pPr>
            <a:r>
              <a:rPr lang="en-US" sz="6000" kern="0" dirty="0" err="1">
                <a:solidFill>
                  <a:sysClr val="windowText" lastClr="000000"/>
                </a:solidFill>
                <a:latin typeface=".VnAvant" panose="020B7200000000000000" pitchFamily="34" charset="0"/>
              </a:rPr>
              <a:t>chó</a:t>
            </a:r>
            <a:r>
              <a:rPr lang="en-US" sz="6000" kern="0" dirty="0">
                <a:solidFill>
                  <a:sysClr val="windowText" lastClr="000000"/>
                </a:solidFill>
                <a:latin typeface=".VnAvant" panose="020B7200000000000000" pitchFamily="34" charset="0"/>
              </a:rPr>
              <a:t> </a:t>
            </a:r>
            <a:r>
              <a:rPr lang="en-US" sz="6000" kern="0" dirty="0" err="1">
                <a:solidFill>
                  <a:sysClr val="windowText" lastClr="000000"/>
                </a:solidFill>
                <a:latin typeface=".VnAvant" panose="020B7200000000000000" pitchFamily="34" charset="0"/>
              </a:rPr>
              <a:t>khØ</a:t>
            </a:r>
            <a:endParaRPr lang="en-US" sz="6000" kern="0" dirty="0">
              <a:solidFill>
                <a:sysClr val="windowText" lastClr="0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53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524066" y="3810000"/>
            <a:ext cx="4876734" cy="1905000"/>
          </a:xfrm>
          <a:prstGeom prst="cloud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lIns="91208" tIns="45604" rIns="91208" bIns="45604" rtlCol="0" anchor="ctr"/>
          <a:lstStyle/>
          <a:p>
            <a:pPr lvl="0" algn="ctr">
              <a:defRPr/>
            </a:pPr>
            <a:r>
              <a:rPr lang="en-US" sz="6000" kern="0" dirty="0" err="1">
                <a:solidFill>
                  <a:sysClr val="windowText" lastClr="000000"/>
                </a:solidFill>
                <a:latin typeface=".VnAvant" panose="020B7200000000000000" pitchFamily="34" charset="0"/>
              </a:rPr>
              <a:t>khe</a:t>
            </a:r>
            <a:r>
              <a:rPr lang="en-US" sz="6000" kern="0" dirty="0">
                <a:solidFill>
                  <a:sysClr val="windowText" lastClr="000000"/>
                </a:solidFill>
                <a:latin typeface=".VnAvant" panose="020B7200000000000000" pitchFamily="34" charset="0"/>
              </a:rPr>
              <a:t> </a:t>
            </a:r>
            <a:r>
              <a:rPr lang="en-US" sz="6000" kern="0" dirty="0" err="1">
                <a:solidFill>
                  <a:sysClr val="windowText" lastClr="000000"/>
                </a:solidFill>
                <a:latin typeface=".VnAvant" panose="020B7200000000000000" pitchFamily="34" charset="0"/>
              </a:rPr>
              <a:t>khÏ</a:t>
            </a:r>
            <a:endParaRPr lang="en-US" sz="6000" kern="0" dirty="0">
              <a:solidFill>
                <a:sysClr val="windowText" lastClr="00000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2819400" y="838200"/>
            <a:ext cx="4831082" cy="1905000"/>
          </a:xfrm>
          <a:prstGeom prst="cloud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lIns="91208" tIns="45604" rIns="91208" bIns="45604" rtlCol="0" anchor="ctr"/>
          <a:lstStyle/>
          <a:p>
            <a:pPr algn="ctr">
              <a:defRPr/>
            </a:pPr>
            <a:r>
              <a:rPr lang="en-US" sz="6000" kern="0" dirty="0">
                <a:solidFill>
                  <a:sysClr val="windowText" lastClr="000000"/>
                </a:solidFill>
                <a:latin typeface=".VnAvant" panose="020B7200000000000000" pitchFamily="34" charset="0"/>
              </a:rPr>
              <a:t>c« </a:t>
            </a:r>
            <a:r>
              <a:rPr lang="en-US" sz="6000" kern="0" dirty="0" err="1">
                <a:solidFill>
                  <a:sysClr val="windowText" lastClr="000000"/>
                </a:solidFill>
                <a:latin typeface=".VnAvant" panose="020B7200000000000000" pitchFamily="34" charset="0"/>
              </a:rPr>
              <a:t>chó</a:t>
            </a:r>
            <a:endParaRPr lang="en-US" sz="6000" kern="0" dirty="0">
              <a:solidFill>
                <a:sysClr val="windowText" lastClr="0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75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762104" y="2098789"/>
            <a:ext cx="7401877" cy="2415540"/>
          </a:xfrm>
          <a:prstGeom prst="cloud">
            <a:avLst/>
          </a:prstGeom>
          <a:solidFill>
            <a:sysClr val="window" lastClr="FFFFFF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91208" tIns="45604" rIns="91208" bIns="45604" rtlCol="0" anchor="ctr"/>
          <a:lstStyle/>
          <a:p>
            <a:pPr algn="ctr">
              <a:defRPr/>
            </a:pPr>
            <a:endParaRPr lang="en-US" sz="4800" kern="0" dirty="0">
              <a:solidFill>
                <a:sysClr val="windowText" lastClr="000000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1ADB349-51F5-4252-86B5-1C751212DA69}"/>
              </a:ext>
            </a:extLst>
          </p:cNvPr>
          <p:cNvSpPr txBox="1"/>
          <p:nvPr/>
        </p:nvSpPr>
        <p:spPr>
          <a:xfrm>
            <a:off x="1295400" y="2819402"/>
            <a:ext cx="6324600" cy="830762"/>
          </a:xfrm>
          <a:prstGeom prst="rect">
            <a:avLst/>
          </a:prstGeom>
          <a:noFill/>
        </p:spPr>
        <p:txBody>
          <a:bodyPr wrap="square" lIns="91208" tIns="45604" rIns="91208" bIns="45604" rtlCol="0">
            <a:spAutoFit/>
          </a:bodyPr>
          <a:lstStyle/>
          <a:p>
            <a:pPr lvl="0" algn="ctr">
              <a:defRPr/>
            </a:pPr>
            <a:r>
              <a:rPr lang="en-US" sz="4800" kern="0" dirty="0">
                <a:solidFill>
                  <a:sysClr val="windowText" lastClr="000000"/>
                </a:solidFill>
                <a:latin typeface=".VnAvant" panose="020B7200000000000000" pitchFamily="34" charset="0"/>
              </a:rPr>
              <a:t>Bµ </a:t>
            </a:r>
            <a:r>
              <a:rPr lang="en-US" sz="4800" kern="0" dirty="0" err="1">
                <a:solidFill>
                  <a:sysClr val="windowText" lastClr="000000"/>
                </a:solidFill>
                <a:latin typeface=".VnAvant" panose="020B7200000000000000" pitchFamily="34" charset="0"/>
              </a:rPr>
              <a:t>cho</a:t>
            </a:r>
            <a:r>
              <a:rPr lang="en-US" sz="4800" kern="0" dirty="0">
                <a:solidFill>
                  <a:sysClr val="windowText" lastClr="000000"/>
                </a:solidFill>
                <a:latin typeface=".VnAvant" panose="020B7200000000000000" pitchFamily="34" charset="0"/>
              </a:rPr>
              <a:t> </a:t>
            </a:r>
            <a:r>
              <a:rPr lang="en-US" sz="4800" kern="0" dirty="0" err="1">
                <a:solidFill>
                  <a:sysClr val="windowText" lastClr="000000"/>
                </a:solidFill>
                <a:latin typeface=".VnAvant" panose="020B7200000000000000" pitchFamily="34" charset="0"/>
              </a:rPr>
              <a:t>bÐ</a:t>
            </a:r>
            <a:r>
              <a:rPr lang="en-US" sz="4800" kern="0" dirty="0">
                <a:solidFill>
                  <a:sysClr val="windowText" lastClr="000000"/>
                </a:solidFill>
                <a:latin typeface=".VnAvant" panose="020B7200000000000000" pitchFamily="34" charset="0"/>
              </a:rPr>
              <a:t> </a:t>
            </a:r>
            <a:r>
              <a:rPr lang="en-US" sz="4800" kern="0" dirty="0" err="1">
                <a:solidFill>
                  <a:sysClr val="windowText" lastClr="000000"/>
                </a:solidFill>
                <a:latin typeface=".VnAvant" panose="020B7200000000000000" pitchFamily="34" charset="0"/>
              </a:rPr>
              <a:t>chó</a:t>
            </a:r>
            <a:r>
              <a:rPr lang="en-US" sz="4800" kern="0" dirty="0">
                <a:solidFill>
                  <a:sysClr val="windowText" lastClr="000000"/>
                </a:solidFill>
                <a:latin typeface=".VnAvant" panose="020B7200000000000000" pitchFamily="34" charset="0"/>
              </a:rPr>
              <a:t> </a:t>
            </a:r>
            <a:r>
              <a:rPr lang="en-US" sz="4800" kern="0" dirty="0" err="1">
                <a:solidFill>
                  <a:sysClr val="windowText" lastClr="000000"/>
                </a:solidFill>
                <a:latin typeface=".VnAvant" panose="020B7200000000000000" pitchFamily="34" charset="0"/>
              </a:rPr>
              <a:t>chã</a:t>
            </a:r>
            <a:r>
              <a:rPr lang="en-US" sz="4800" kern="0" dirty="0">
                <a:solidFill>
                  <a:sysClr val="windowText" lastClr="000000"/>
                </a:solidFill>
                <a:latin typeface=".VnAvant" panose="020B72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742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762104" y="2098789"/>
            <a:ext cx="7401877" cy="2415540"/>
          </a:xfrm>
          <a:prstGeom prst="cloud">
            <a:avLst/>
          </a:prstGeom>
          <a:solidFill>
            <a:sysClr val="window" lastClr="FFFFFF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91208" tIns="45604" rIns="91208" bIns="45604" rtlCol="0" anchor="ctr"/>
          <a:lstStyle/>
          <a:p>
            <a:pPr algn="ctr">
              <a:defRPr/>
            </a:pPr>
            <a:endParaRPr lang="en-US" sz="4800" kern="0" dirty="0">
              <a:solidFill>
                <a:sysClr val="windowText" lastClr="000000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1ADB349-51F5-4252-86B5-1C751212DA69}"/>
              </a:ext>
            </a:extLst>
          </p:cNvPr>
          <p:cNvSpPr txBox="1"/>
          <p:nvPr/>
        </p:nvSpPr>
        <p:spPr>
          <a:xfrm>
            <a:off x="1295401" y="2819402"/>
            <a:ext cx="6629400" cy="830762"/>
          </a:xfrm>
          <a:prstGeom prst="rect">
            <a:avLst/>
          </a:prstGeom>
          <a:noFill/>
        </p:spPr>
        <p:txBody>
          <a:bodyPr wrap="square" lIns="91208" tIns="45604" rIns="91208" bIns="45604" rtlCol="0">
            <a:spAutoFit/>
          </a:bodyPr>
          <a:lstStyle/>
          <a:p>
            <a:pPr algn="ctr">
              <a:defRPr/>
            </a:pPr>
            <a:r>
              <a:rPr lang="en-US" sz="4800" kern="0" dirty="0">
                <a:solidFill>
                  <a:sysClr val="windowText" lastClr="000000"/>
                </a:solidFill>
                <a:latin typeface=".VnAvant" panose="020B7200000000000000" pitchFamily="34" charset="0"/>
              </a:rPr>
              <a:t>Ở </a:t>
            </a:r>
            <a:r>
              <a:rPr lang="en-US" sz="4800" kern="0" dirty="0" err="1">
                <a:solidFill>
                  <a:sysClr val="windowText" lastClr="000000"/>
                </a:solidFill>
                <a:latin typeface=".VnAvant" panose="020B7200000000000000" pitchFamily="34" charset="0"/>
              </a:rPr>
              <a:t>chî</a:t>
            </a:r>
            <a:r>
              <a:rPr lang="en-US" sz="4800" kern="0" dirty="0">
                <a:solidFill>
                  <a:sysClr val="windowText" lastClr="000000"/>
                </a:solidFill>
                <a:latin typeface=".VnAvant" panose="020B7200000000000000" pitchFamily="34" charset="0"/>
              </a:rPr>
              <a:t> </a:t>
            </a:r>
            <a:r>
              <a:rPr lang="en-US" sz="4800" kern="0" dirty="0" err="1">
                <a:solidFill>
                  <a:sysClr val="windowText" lastClr="000000"/>
                </a:solidFill>
                <a:latin typeface=".VnAvant" panose="020B7200000000000000" pitchFamily="34" charset="0"/>
              </a:rPr>
              <a:t>cã</a:t>
            </a:r>
            <a:r>
              <a:rPr lang="en-US" sz="4800" kern="0" dirty="0">
                <a:solidFill>
                  <a:sysClr val="windowText" lastClr="000000"/>
                </a:solidFill>
                <a:latin typeface=".VnAvant" panose="020B7200000000000000" pitchFamily="34" charset="0"/>
              </a:rPr>
              <a:t> </a:t>
            </a:r>
            <a:r>
              <a:rPr lang="en-US" sz="4800" kern="0" dirty="0" err="1">
                <a:solidFill>
                  <a:sysClr val="windowText" lastClr="000000"/>
                </a:solidFill>
                <a:latin typeface=".VnAvant" panose="020B7200000000000000" pitchFamily="34" charset="0"/>
              </a:rPr>
              <a:t>khÕ</a:t>
            </a:r>
            <a:r>
              <a:rPr lang="en-US" sz="4800" kern="0" dirty="0">
                <a:solidFill>
                  <a:sysClr val="windowText" lastClr="000000"/>
                </a:solidFill>
                <a:latin typeface=".VnAvant" panose="020B7200000000000000" pitchFamily="34" charset="0"/>
              </a:rPr>
              <a:t>, ®u ®ñ.</a:t>
            </a:r>
          </a:p>
        </p:txBody>
      </p:sp>
    </p:spTree>
    <p:extLst>
      <p:ext uri="{BB962C8B-B14F-4D97-AF65-F5344CB8AC3E}">
        <p14:creationId xmlns:p14="http://schemas.microsoft.com/office/powerpoint/2010/main" val="424104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A60CBE52-981D-4B45-BF4E-FE8DDCDD5F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5" t="20662" r="24741" b="57412"/>
          <a:stretch/>
        </p:blipFill>
        <p:spPr>
          <a:xfrm>
            <a:off x="29757" y="-43684"/>
            <a:ext cx="9114244" cy="6844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Hộp Văn bản 24">
            <a:extLst>
              <a:ext uri="{FF2B5EF4-FFF2-40B4-BE49-F238E27FC236}">
                <a16:creationId xmlns="" xmlns:a16="http://schemas.microsoft.com/office/drawing/2014/main" id="{E18C5BC3-0724-4126-9E02-3410355D313A}"/>
              </a:ext>
            </a:extLst>
          </p:cNvPr>
          <p:cNvSpPr txBox="1"/>
          <p:nvPr/>
        </p:nvSpPr>
        <p:spPr>
          <a:xfrm>
            <a:off x="1676400" y="5660810"/>
            <a:ext cx="1385366" cy="816171"/>
          </a:xfrm>
          <a:prstGeom prst="rect">
            <a:avLst/>
          </a:prstGeom>
          <a:noFill/>
        </p:spPr>
        <p:txBody>
          <a:bodyPr wrap="square" lIns="76758" tIns="38379" rIns="76758" bIns="38379" rtlCol="0">
            <a:spAutoFit/>
          </a:bodyPr>
          <a:lstStyle/>
          <a:p>
            <a:pPr algn="ctr" defTabSz="767948"/>
            <a:r>
              <a:rPr lang="en-US" sz="4800" dirty="0" err="1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khe</a:t>
            </a:r>
            <a:endParaRPr lang="vi-VN" sz="48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0" name="Hộp Văn bản 24">
            <a:extLst>
              <a:ext uri="{FF2B5EF4-FFF2-40B4-BE49-F238E27FC236}">
                <a16:creationId xmlns="" xmlns:a16="http://schemas.microsoft.com/office/drawing/2014/main" id="{E18C5BC3-0724-4126-9E02-3410355D313A}"/>
              </a:ext>
            </a:extLst>
          </p:cNvPr>
          <p:cNvSpPr txBox="1"/>
          <p:nvPr/>
        </p:nvSpPr>
        <p:spPr>
          <a:xfrm>
            <a:off x="3173803" y="1391778"/>
            <a:ext cx="1385366" cy="816171"/>
          </a:xfrm>
          <a:prstGeom prst="rect">
            <a:avLst/>
          </a:prstGeom>
          <a:noFill/>
        </p:spPr>
        <p:txBody>
          <a:bodyPr wrap="square" lIns="76758" tIns="38379" rIns="76758" bIns="38379" rtlCol="0">
            <a:spAutoFit/>
          </a:bodyPr>
          <a:lstStyle/>
          <a:p>
            <a:pPr algn="ctr" defTabSz="767948"/>
            <a:r>
              <a:rPr lang="en-US" sz="4800" dirty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kª</a:t>
            </a:r>
            <a:endParaRPr lang="vi-VN" sz="48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1" name="Hộp Văn bản 24">
            <a:extLst>
              <a:ext uri="{FF2B5EF4-FFF2-40B4-BE49-F238E27FC236}">
                <a16:creationId xmlns="" xmlns:a16="http://schemas.microsoft.com/office/drawing/2014/main" id="{E18C5BC3-0724-4126-9E02-3410355D313A}"/>
              </a:ext>
            </a:extLst>
          </p:cNvPr>
          <p:cNvSpPr txBox="1"/>
          <p:nvPr/>
        </p:nvSpPr>
        <p:spPr>
          <a:xfrm>
            <a:off x="4579951" y="1391778"/>
            <a:ext cx="1385366" cy="816171"/>
          </a:xfrm>
          <a:prstGeom prst="rect">
            <a:avLst/>
          </a:prstGeom>
          <a:noFill/>
        </p:spPr>
        <p:txBody>
          <a:bodyPr wrap="square" lIns="76758" tIns="38379" rIns="76758" bIns="38379" rtlCol="0">
            <a:spAutoFit/>
          </a:bodyPr>
          <a:lstStyle/>
          <a:p>
            <a:pPr algn="ctr" defTabSz="767948"/>
            <a:r>
              <a:rPr lang="en-US" sz="4800" dirty="0" err="1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ki</a:t>
            </a:r>
            <a:endParaRPr lang="vi-VN" sz="48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2" name="Hộp Văn bản 24">
            <a:extLst>
              <a:ext uri="{FF2B5EF4-FFF2-40B4-BE49-F238E27FC236}">
                <a16:creationId xmlns="" xmlns:a16="http://schemas.microsoft.com/office/drawing/2014/main" id="{E18C5BC3-0724-4126-9E02-3410355D313A}"/>
              </a:ext>
            </a:extLst>
          </p:cNvPr>
          <p:cNvSpPr txBox="1"/>
          <p:nvPr/>
        </p:nvSpPr>
        <p:spPr>
          <a:xfrm>
            <a:off x="1704109" y="2438410"/>
            <a:ext cx="1385366" cy="816171"/>
          </a:xfrm>
          <a:prstGeom prst="rect">
            <a:avLst/>
          </a:prstGeom>
          <a:noFill/>
        </p:spPr>
        <p:txBody>
          <a:bodyPr wrap="square" lIns="76758" tIns="38379" rIns="76758" bIns="38379" rtlCol="0">
            <a:spAutoFit/>
          </a:bodyPr>
          <a:lstStyle/>
          <a:p>
            <a:pPr algn="ctr" defTabSz="767948"/>
            <a:r>
              <a:rPr lang="en-US" sz="4800" dirty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he</a:t>
            </a:r>
            <a:endParaRPr lang="vi-VN" sz="48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3" name="Hộp Văn bản 24">
            <a:extLst>
              <a:ext uri="{FF2B5EF4-FFF2-40B4-BE49-F238E27FC236}">
                <a16:creationId xmlns="" xmlns:a16="http://schemas.microsoft.com/office/drawing/2014/main" id="{E18C5BC3-0724-4126-9E02-3410355D313A}"/>
              </a:ext>
            </a:extLst>
          </p:cNvPr>
          <p:cNvSpPr txBox="1"/>
          <p:nvPr/>
        </p:nvSpPr>
        <p:spPr>
          <a:xfrm>
            <a:off x="3173803" y="2438410"/>
            <a:ext cx="1385366" cy="816171"/>
          </a:xfrm>
          <a:prstGeom prst="rect">
            <a:avLst/>
          </a:prstGeom>
          <a:noFill/>
        </p:spPr>
        <p:txBody>
          <a:bodyPr wrap="square" lIns="76758" tIns="38379" rIns="76758" bIns="38379" rtlCol="0">
            <a:spAutoFit/>
          </a:bodyPr>
          <a:lstStyle/>
          <a:p>
            <a:pPr algn="ctr" defTabSz="767948"/>
            <a:r>
              <a:rPr lang="en-US" sz="4800" dirty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hª</a:t>
            </a:r>
            <a:endParaRPr lang="vi-VN" sz="48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4" name="Hộp Văn bản 24">
            <a:extLst>
              <a:ext uri="{FF2B5EF4-FFF2-40B4-BE49-F238E27FC236}">
                <a16:creationId xmlns="" xmlns:a16="http://schemas.microsoft.com/office/drawing/2014/main" id="{E18C5BC3-0724-4126-9E02-3410355D313A}"/>
              </a:ext>
            </a:extLst>
          </p:cNvPr>
          <p:cNvSpPr txBox="1"/>
          <p:nvPr/>
        </p:nvSpPr>
        <p:spPr>
          <a:xfrm>
            <a:off x="4579951" y="2438410"/>
            <a:ext cx="1385366" cy="816171"/>
          </a:xfrm>
          <a:prstGeom prst="rect">
            <a:avLst/>
          </a:prstGeom>
          <a:noFill/>
        </p:spPr>
        <p:txBody>
          <a:bodyPr wrap="square" lIns="76758" tIns="38379" rIns="76758" bIns="38379" rtlCol="0">
            <a:spAutoFit/>
          </a:bodyPr>
          <a:lstStyle/>
          <a:p>
            <a:pPr algn="ctr" defTabSz="767948"/>
            <a:r>
              <a:rPr lang="en-US" sz="4800" dirty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hi</a:t>
            </a:r>
            <a:endParaRPr lang="vi-VN" sz="48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5" name="Hộp Văn bản 24">
            <a:extLst>
              <a:ext uri="{FF2B5EF4-FFF2-40B4-BE49-F238E27FC236}">
                <a16:creationId xmlns="" xmlns:a16="http://schemas.microsoft.com/office/drawing/2014/main" id="{E18C5BC3-0724-4126-9E02-3410355D313A}"/>
              </a:ext>
            </a:extLst>
          </p:cNvPr>
          <p:cNvSpPr txBox="1"/>
          <p:nvPr/>
        </p:nvSpPr>
        <p:spPr>
          <a:xfrm>
            <a:off x="6096000" y="2438410"/>
            <a:ext cx="1385366" cy="816171"/>
          </a:xfrm>
          <a:prstGeom prst="rect">
            <a:avLst/>
          </a:prstGeom>
          <a:noFill/>
        </p:spPr>
        <p:txBody>
          <a:bodyPr wrap="square" lIns="76758" tIns="38379" rIns="76758" bIns="38379" rtlCol="0">
            <a:spAutoFit/>
          </a:bodyPr>
          <a:lstStyle/>
          <a:p>
            <a:pPr algn="ctr" defTabSz="767948"/>
            <a:r>
              <a:rPr lang="en-US" sz="4800" dirty="0" err="1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hu</a:t>
            </a:r>
            <a:endParaRPr lang="vi-VN" sz="48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6" name="Hộp Văn bản 24">
            <a:extLst>
              <a:ext uri="{FF2B5EF4-FFF2-40B4-BE49-F238E27FC236}">
                <a16:creationId xmlns="" xmlns:a16="http://schemas.microsoft.com/office/drawing/2014/main" id="{E18C5BC3-0724-4126-9E02-3410355D313A}"/>
              </a:ext>
            </a:extLst>
          </p:cNvPr>
          <p:cNvSpPr txBox="1"/>
          <p:nvPr/>
        </p:nvSpPr>
        <p:spPr>
          <a:xfrm>
            <a:off x="7543800" y="2438410"/>
            <a:ext cx="1385366" cy="816171"/>
          </a:xfrm>
          <a:prstGeom prst="rect">
            <a:avLst/>
          </a:prstGeom>
          <a:noFill/>
        </p:spPr>
        <p:txBody>
          <a:bodyPr wrap="square" lIns="76758" tIns="38379" rIns="76758" bIns="38379" rtlCol="0">
            <a:spAutoFit/>
          </a:bodyPr>
          <a:lstStyle/>
          <a:p>
            <a:pPr algn="ctr" defTabSz="767948"/>
            <a:r>
              <a:rPr lang="en-US" sz="4800" dirty="0" err="1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hư</a:t>
            </a:r>
            <a:endParaRPr lang="vi-VN" sz="48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7" name="Hộp Văn bản 24">
            <a:extLst>
              <a:ext uri="{FF2B5EF4-FFF2-40B4-BE49-F238E27FC236}">
                <a16:creationId xmlns="" xmlns:a16="http://schemas.microsoft.com/office/drawing/2014/main" id="{E18C5BC3-0724-4126-9E02-3410355D313A}"/>
              </a:ext>
            </a:extLst>
          </p:cNvPr>
          <p:cNvSpPr txBox="1"/>
          <p:nvPr/>
        </p:nvSpPr>
        <p:spPr>
          <a:xfrm>
            <a:off x="1704109" y="3505204"/>
            <a:ext cx="1385366" cy="816171"/>
          </a:xfrm>
          <a:prstGeom prst="rect">
            <a:avLst/>
          </a:prstGeom>
          <a:noFill/>
        </p:spPr>
        <p:txBody>
          <a:bodyPr wrap="square" lIns="76758" tIns="38379" rIns="76758" bIns="38379" rtlCol="0">
            <a:spAutoFit/>
          </a:bodyPr>
          <a:lstStyle/>
          <a:p>
            <a:pPr algn="ctr" defTabSz="767948"/>
            <a:r>
              <a:rPr lang="en-US" sz="4800" dirty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le</a:t>
            </a:r>
            <a:endParaRPr lang="vi-VN" sz="48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8" name="Hộp Văn bản 24">
            <a:extLst>
              <a:ext uri="{FF2B5EF4-FFF2-40B4-BE49-F238E27FC236}">
                <a16:creationId xmlns="" xmlns:a16="http://schemas.microsoft.com/office/drawing/2014/main" id="{E18C5BC3-0724-4126-9E02-3410355D313A}"/>
              </a:ext>
            </a:extLst>
          </p:cNvPr>
          <p:cNvSpPr txBox="1"/>
          <p:nvPr/>
        </p:nvSpPr>
        <p:spPr>
          <a:xfrm>
            <a:off x="3173803" y="3505204"/>
            <a:ext cx="1385366" cy="816171"/>
          </a:xfrm>
          <a:prstGeom prst="rect">
            <a:avLst/>
          </a:prstGeom>
          <a:noFill/>
        </p:spPr>
        <p:txBody>
          <a:bodyPr wrap="square" lIns="76758" tIns="38379" rIns="76758" bIns="38379" rtlCol="0">
            <a:spAutoFit/>
          </a:bodyPr>
          <a:lstStyle/>
          <a:p>
            <a:pPr algn="ctr" defTabSz="767948"/>
            <a:r>
              <a:rPr lang="en-US" sz="4800" dirty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lª</a:t>
            </a:r>
            <a:endParaRPr lang="vi-VN" sz="48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0" name="Hộp Văn bản 24">
            <a:extLst>
              <a:ext uri="{FF2B5EF4-FFF2-40B4-BE49-F238E27FC236}">
                <a16:creationId xmlns="" xmlns:a16="http://schemas.microsoft.com/office/drawing/2014/main" id="{E18C5BC3-0724-4126-9E02-3410355D313A}"/>
              </a:ext>
            </a:extLst>
          </p:cNvPr>
          <p:cNvSpPr txBox="1"/>
          <p:nvPr/>
        </p:nvSpPr>
        <p:spPr>
          <a:xfrm>
            <a:off x="4579951" y="3505204"/>
            <a:ext cx="1385366" cy="816171"/>
          </a:xfrm>
          <a:prstGeom prst="rect">
            <a:avLst/>
          </a:prstGeom>
          <a:noFill/>
        </p:spPr>
        <p:txBody>
          <a:bodyPr wrap="square" lIns="76758" tIns="38379" rIns="76758" bIns="38379" rtlCol="0">
            <a:spAutoFit/>
          </a:bodyPr>
          <a:lstStyle/>
          <a:p>
            <a:pPr algn="ctr" defTabSz="767948"/>
            <a:r>
              <a:rPr lang="en-US" sz="4800" dirty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li</a:t>
            </a:r>
            <a:endParaRPr lang="vi-VN" sz="48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1" name="Hộp Văn bản 24">
            <a:extLst>
              <a:ext uri="{FF2B5EF4-FFF2-40B4-BE49-F238E27FC236}">
                <a16:creationId xmlns="" xmlns:a16="http://schemas.microsoft.com/office/drawing/2014/main" id="{E18C5BC3-0724-4126-9E02-3410355D313A}"/>
              </a:ext>
            </a:extLst>
          </p:cNvPr>
          <p:cNvSpPr txBox="1"/>
          <p:nvPr/>
        </p:nvSpPr>
        <p:spPr>
          <a:xfrm>
            <a:off x="6096000" y="3505204"/>
            <a:ext cx="1385366" cy="816171"/>
          </a:xfrm>
          <a:prstGeom prst="rect">
            <a:avLst/>
          </a:prstGeom>
          <a:noFill/>
        </p:spPr>
        <p:txBody>
          <a:bodyPr wrap="square" lIns="76758" tIns="38379" rIns="76758" bIns="38379" rtlCol="0">
            <a:spAutoFit/>
          </a:bodyPr>
          <a:lstStyle/>
          <a:p>
            <a:pPr algn="ctr" defTabSz="767948"/>
            <a:r>
              <a:rPr lang="en-US" sz="4800" dirty="0" err="1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lu</a:t>
            </a:r>
            <a:endParaRPr lang="vi-VN" sz="48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2" name="Hộp Văn bản 24">
            <a:extLst>
              <a:ext uri="{FF2B5EF4-FFF2-40B4-BE49-F238E27FC236}">
                <a16:creationId xmlns="" xmlns:a16="http://schemas.microsoft.com/office/drawing/2014/main" id="{E18C5BC3-0724-4126-9E02-3410355D313A}"/>
              </a:ext>
            </a:extLst>
          </p:cNvPr>
          <p:cNvSpPr txBox="1"/>
          <p:nvPr/>
        </p:nvSpPr>
        <p:spPr>
          <a:xfrm>
            <a:off x="7481366" y="3505204"/>
            <a:ext cx="1385366" cy="816171"/>
          </a:xfrm>
          <a:prstGeom prst="rect">
            <a:avLst/>
          </a:prstGeom>
          <a:noFill/>
        </p:spPr>
        <p:txBody>
          <a:bodyPr wrap="square" lIns="76758" tIns="38379" rIns="76758" bIns="38379" rtlCol="0">
            <a:spAutoFit/>
          </a:bodyPr>
          <a:lstStyle/>
          <a:p>
            <a:pPr algn="ctr" defTabSz="767948"/>
            <a:r>
              <a:rPr lang="en-US" sz="4800" dirty="0" err="1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lư</a:t>
            </a:r>
            <a:endParaRPr lang="vi-VN" sz="48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3" name="Hộp Văn bản 24">
            <a:extLst>
              <a:ext uri="{FF2B5EF4-FFF2-40B4-BE49-F238E27FC236}">
                <a16:creationId xmlns="" xmlns:a16="http://schemas.microsoft.com/office/drawing/2014/main" id="{E18C5BC3-0724-4126-9E02-3410355D313A}"/>
              </a:ext>
            </a:extLst>
          </p:cNvPr>
          <p:cNvSpPr txBox="1"/>
          <p:nvPr/>
        </p:nvSpPr>
        <p:spPr>
          <a:xfrm>
            <a:off x="1704109" y="4572010"/>
            <a:ext cx="1385366" cy="816171"/>
          </a:xfrm>
          <a:prstGeom prst="rect">
            <a:avLst/>
          </a:prstGeom>
          <a:noFill/>
        </p:spPr>
        <p:txBody>
          <a:bodyPr wrap="square" lIns="76758" tIns="38379" rIns="76758" bIns="38379" rtlCol="0">
            <a:spAutoFit/>
          </a:bodyPr>
          <a:lstStyle/>
          <a:p>
            <a:pPr algn="ctr" defTabSz="767948"/>
            <a:r>
              <a:rPr lang="en-US" sz="4800" dirty="0" err="1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che</a:t>
            </a:r>
            <a:endParaRPr lang="vi-VN" sz="48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4" name="Hộp Văn bản 24">
            <a:extLst>
              <a:ext uri="{FF2B5EF4-FFF2-40B4-BE49-F238E27FC236}">
                <a16:creationId xmlns="" xmlns:a16="http://schemas.microsoft.com/office/drawing/2014/main" id="{E18C5BC3-0724-4126-9E02-3410355D313A}"/>
              </a:ext>
            </a:extLst>
          </p:cNvPr>
          <p:cNvSpPr txBox="1"/>
          <p:nvPr/>
        </p:nvSpPr>
        <p:spPr>
          <a:xfrm>
            <a:off x="3173803" y="4572010"/>
            <a:ext cx="1385366" cy="816171"/>
          </a:xfrm>
          <a:prstGeom prst="rect">
            <a:avLst/>
          </a:prstGeom>
          <a:noFill/>
        </p:spPr>
        <p:txBody>
          <a:bodyPr wrap="square" lIns="76758" tIns="38379" rIns="76758" bIns="38379" rtlCol="0">
            <a:spAutoFit/>
          </a:bodyPr>
          <a:lstStyle/>
          <a:p>
            <a:pPr algn="ctr" defTabSz="767948"/>
            <a:r>
              <a:rPr lang="en-US" sz="4800" dirty="0" err="1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</a:t>
            </a:r>
            <a:r>
              <a:rPr lang="en-US" sz="4800" dirty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ª</a:t>
            </a:r>
            <a:endParaRPr lang="vi-VN" sz="48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5" name="Hộp Văn bản 24">
            <a:extLst>
              <a:ext uri="{FF2B5EF4-FFF2-40B4-BE49-F238E27FC236}">
                <a16:creationId xmlns="" xmlns:a16="http://schemas.microsoft.com/office/drawing/2014/main" id="{E18C5BC3-0724-4126-9E02-3410355D313A}"/>
              </a:ext>
            </a:extLst>
          </p:cNvPr>
          <p:cNvSpPr txBox="1"/>
          <p:nvPr/>
        </p:nvSpPr>
        <p:spPr>
          <a:xfrm>
            <a:off x="4586878" y="4572010"/>
            <a:ext cx="1385366" cy="816171"/>
          </a:xfrm>
          <a:prstGeom prst="rect">
            <a:avLst/>
          </a:prstGeom>
          <a:noFill/>
        </p:spPr>
        <p:txBody>
          <a:bodyPr wrap="square" lIns="76758" tIns="38379" rIns="76758" bIns="38379" rtlCol="0">
            <a:spAutoFit/>
          </a:bodyPr>
          <a:lstStyle/>
          <a:p>
            <a:pPr algn="ctr" defTabSz="767948"/>
            <a:r>
              <a:rPr lang="en-US" sz="4800" dirty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chi</a:t>
            </a:r>
            <a:endParaRPr lang="vi-VN" sz="48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6" name="Hộp Văn bản 24">
            <a:extLst>
              <a:ext uri="{FF2B5EF4-FFF2-40B4-BE49-F238E27FC236}">
                <a16:creationId xmlns="" xmlns:a16="http://schemas.microsoft.com/office/drawing/2014/main" id="{E18C5BC3-0724-4126-9E02-3410355D313A}"/>
              </a:ext>
            </a:extLst>
          </p:cNvPr>
          <p:cNvSpPr txBox="1"/>
          <p:nvPr/>
        </p:nvSpPr>
        <p:spPr>
          <a:xfrm>
            <a:off x="6096000" y="4572010"/>
            <a:ext cx="1385366" cy="816171"/>
          </a:xfrm>
          <a:prstGeom prst="rect">
            <a:avLst/>
          </a:prstGeom>
          <a:noFill/>
        </p:spPr>
        <p:txBody>
          <a:bodyPr wrap="square" lIns="76758" tIns="38379" rIns="76758" bIns="38379" rtlCol="0">
            <a:spAutoFit/>
          </a:bodyPr>
          <a:lstStyle/>
          <a:p>
            <a:pPr algn="ctr" defTabSz="767948"/>
            <a:r>
              <a:rPr lang="en-US" sz="4800" dirty="0" err="1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chu</a:t>
            </a:r>
            <a:endParaRPr lang="vi-VN" sz="48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7" name="Hộp Văn bản 24">
            <a:extLst>
              <a:ext uri="{FF2B5EF4-FFF2-40B4-BE49-F238E27FC236}">
                <a16:creationId xmlns="" xmlns:a16="http://schemas.microsoft.com/office/drawing/2014/main" id="{E18C5BC3-0724-4126-9E02-3410355D313A}"/>
              </a:ext>
            </a:extLst>
          </p:cNvPr>
          <p:cNvSpPr txBox="1"/>
          <p:nvPr/>
        </p:nvSpPr>
        <p:spPr>
          <a:xfrm>
            <a:off x="7516091" y="4572010"/>
            <a:ext cx="1385366" cy="816171"/>
          </a:xfrm>
          <a:prstGeom prst="rect">
            <a:avLst/>
          </a:prstGeom>
          <a:noFill/>
        </p:spPr>
        <p:txBody>
          <a:bodyPr wrap="square" lIns="76758" tIns="38379" rIns="76758" bIns="38379" rtlCol="0">
            <a:spAutoFit/>
          </a:bodyPr>
          <a:lstStyle/>
          <a:p>
            <a:pPr algn="ctr" defTabSz="767948"/>
            <a:r>
              <a:rPr lang="en-US" sz="4800" dirty="0" err="1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chư</a:t>
            </a:r>
            <a:endParaRPr lang="vi-VN" sz="48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8" name="Hộp Văn bản 24">
            <a:extLst>
              <a:ext uri="{FF2B5EF4-FFF2-40B4-BE49-F238E27FC236}">
                <a16:creationId xmlns="" xmlns:a16="http://schemas.microsoft.com/office/drawing/2014/main" id="{E18C5BC3-0724-4126-9E02-3410355D313A}"/>
              </a:ext>
            </a:extLst>
          </p:cNvPr>
          <p:cNvSpPr txBox="1"/>
          <p:nvPr/>
        </p:nvSpPr>
        <p:spPr>
          <a:xfrm>
            <a:off x="3166876" y="5660810"/>
            <a:ext cx="1385366" cy="816171"/>
          </a:xfrm>
          <a:prstGeom prst="rect">
            <a:avLst/>
          </a:prstGeom>
          <a:noFill/>
        </p:spPr>
        <p:txBody>
          <a:bodyPr wrap="square" lIns="76758" tIns="38379" rIns="76758" bIns="38379" rtlCol="0">
            <a:spAutoFit/>
          </a:bodyPr>
          <a:lstStyle/>
          <a:p>
            <a:pPr algn="ctr" defTabSz="767948"/>
            <a:r>
              <a:rPr lang="en-US" sz="4800" dirty="0" err="1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kh</a:t>
            </a:r>
            <a:r>
              <a:rPr lang="en-US" sz="4800" dirty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ª</a:t>
            </a:r>
            <a:endParaRPr lang="vi-VN" sz="48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9" name="Hộp Văn bản 24">
            <a:extLst>
              <a:ext uri="{FF2B5EF4-FFF2-40B4-BE49-F238E27FC236}">
                <a16:creationId xmlns="" xmlns:a16="http://schemas.microsoft.com/office/drawing/2014/main" id="{E18C5BC3-0724-4126-9E02-3410355D313A}"/>
              </a:ext>
            </a:extLst>
          </p:cNvPr>
          <p:cNvSpPr txBox="1"/>
          <p:nvPr/>
        </p:nvSpPr>
        <p:spPr>
          <a:xfrm>
            <a:off x="4593807" y="5660810"/>
            <a:ext cx="1385366" cy="816171"/>
          </a:xfrm>
          <a:prstGeom prst="rect">
            <a:avLst/>
          </a:prstGeom>
          <a:noFill/>
        </p:spPr>
        <p:txBody>
          <a:bodyPr wrap="square" lIns="76758" tIns="38379" rIns="76758" bIns="38379" rtlCol="0">
            <a:spAutoFit/>
          </a:bodyPr>
          <a:lstStyle/>
          <a:p>
            <a:pPr algn="ctr" defTabSz="767948"/>
            <a:r>
              <a:rPr lang="en-US" sz="4800" dirty="0" err="1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khi</a:t>
            </a:r>
            <a:endParaRPr lang="vi-VN" sz="48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0" name="Hộp Văn bản 24">
            <a:extLst>
              <a:ext uri="{FF2B5EF4-FFF2-40B4-BE49-F238E27FC236}">
                <a16:creationId xmlns="" xmlns:a16="http://schemas.microsoft.com/office/drawing/2014/main" id="{E18C5BC3-0724-4126-9E02-3410355D313A}"/>
              </a:ext>
            </a:extLst>
          </p:cNvPr>
          <p:cNvSpPr txBox="1"/>
          <p:nvPr/>
        </p:nvSpPr>
        <p:spPr>
          <a:xfrm>
            <a:off x="6096000" y="5660810"/>
            <a:ext cx="1385366" cy="816171"/>
          </a:xfrm>
          <a:prstGeom prst="rect">
            <a:avLst/>
          </a:prstGeom>
          <a:noFill/>
        </p:spPr>
        <p:txBody>
          <a:bodyPr wrap="square" lIns="76758" tIns="38379" rIns="76758" bIns="38379" rtlCol="0">
            <a:spAutoFit/>
          </a:bodyPr>
          <a:lstStyle/>
          <a:p>
            <a:pPr algn="ctr" defTabSz="767948"/>
            <a:r>
              <a:rPr lang="en-US" sz="4800" dirty="0" err="1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khu</a:t>
            </a:r>
            <a:endParaRPr lang="vi-VN" sz="48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1" name="Hộp Văn bản 24">
            <a:extLst>
              <a:ext uri="{FF2B5EF4-FFF2-40B4-BE49-F238E27FC236}">
                <a16:creationId xmlns="" xmlns:a16="http://schemas.microsoft.com/office/drawing/2014/main" id="{E18C5BC3-0724-4126-9E02-3410355D313A}"/>
              </a:ext>
            </a:extLst>
          </p:cNvPr>
          <p:cNvSpPr txBox="1"/>
          <p:nvPr/>
        </p:nvSpPr>
        <p:spPr>
          <a:xfrm>
            <a:off x="7481366" y="5660810"/>
            <a:ext cx="1385366" cy="816171"/>
          </a:xfrm>
          <a:prstGeom prst="rect">
            <a:avLst/>
          </a:prstGeom>
          <a:noFill/>
        </p:spPr>
        <p:txBody>
          <a:bodyPr wrap="square" lIns="76758" tIns="38379" rIns="76758" bIns="38379" rtlCol="0">
            <a:spAutoFit/>
          </a:bodyPr>
          <a:lstStyle/>
          <a:p>
            <a:pPr algn="ctr" defTabSz="767948"/>
            <a:r>
              <a:rPr lang="en-US" sz="4800" dirty="0" err="1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khư</a:t>
            </a:r>
            <a:endParaRPr lang="vi-VN" sz="48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0623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A60CBE52-981D-4B45-BF4E-FE8DDCDD5F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" t="43213" r="1568" b="14442"/>
          <a:stretch/>
        </p:blipFill>
        <p:spPr>
          <a:xfrm>
            <a:off x="5" y="-76200"/>
            <a:ext cx="9144001" cy="6792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33586684-7318-45CE-91D2-F5B552C826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" t="15982" r="76887" b="78155"/>
          <a:stretch/>
        </p:blipFill>
        <p:spPr>
          <a:xfrm>
            <a:off x="66513" y="57364"/>
            <a:ext cx="1917550" cy="1305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344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228601" y="914409"/>
            <a:ext cx="8381999" cy="169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208" tIns="45604" rIns="91208" bIns="456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6792" eaLnBrk="1" hangingPunct="1">
              <a:spcBef>
                <a:spcPct val="50000"/>
              </a:spcBef>
            </a:pPr>
            <a:r>
              <a:rPr lang="en-US" sz="104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.VnAvant" panose="020B7200000000000000" pitchFamily="34" charset="0"/>
              </a:rPr>
              <a:t>C</a:t>
            </a:r>
            <a:r>
              <a:rPr lang="en-US" sz="60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hị</a:t>
            </a:r>
            <a:r>
              <a:rPr lang="en-US" sz="60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cho</a:t>
            </a:r>
            <a:r>
              <a:rPr lang="en-US" sz="60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bÐ</a:t>
            </a:r>
            <a:r>
              <a:rPr lang="en-US" sz="60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c¸ </a:t>
            </a:r>
            <a:r>
              <a:rPr lang="en-US" sz="60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cê</a:t>
            </a:r>
            <a:r>
              <a:rPr lang="en-US" sz="60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.</a:t>
            </a:r>
            <a:endParaRPr lang="en-US" sz="6000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28601" y="2895600"/>
            <a:ext cx="8763000" cy="169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208" tIns="45604" rIns="91208" bIns="456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6792" eaLnBrk="1" hangingPunct="1">
              <a:spcBef>
                <a:spcPct val="50000"/>
              </a:spcBef>
            </a:pPr>
            <a:r>
              <a:rPr lang="en-US" sz="104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60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D× </a:t>
            </a:r>
            <a:r>
              <a:rPr lang="en-US" sz="60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Kha</a:t>
            </a:r>
            <a:r>
              <a:rPr lang="en-US" sz="60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cho</a:t>
            </a:r>
            <a:r>
              <a:rPr lang="en-US" sz="60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Hµ ®i </a:t>
            </a:r>
            <a:r>
              <a:rPr lang="en-US" sz="60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chî</a:t>
            </a:r>
            <a:r>
              <a:rPr lang="en-US" sz="60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.</a:t>
            </a:r>
            <a:endParaRPr lang="en-US" sz="6000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61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f8caead259ccb7e2431fa4bd3b48268ae9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2329</TotalTime>
  <Words>143</Words>
  <Application>Microsoft Office PowerPoint</Application>
  <PresentationFormat>On-screen Show (4:3)</PresentationFormat>
  <Paragraphs>60</Paragraphs>
  <Slides>22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Office Theme</vt:lpstr>
      <vt:lpstr>1_Office Theme</vt:lpstr>
      <vt:lpstr>2_Office Theme</vt:lpstr>
      <vt:lpstr>8_Office Theme</vt:lpstr>
      <vt:lpstr>10_Office Theme</vt:lpstr>
      <vt:lpstr>第一PPT，www.1ppt.com</vt:lpstr>
      <vt:lpstr>1_第一PPT，www.1ppt.com</vt:lpstr>
      <vt:lpstr>3_Office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Windows User</cp:lastModifiedBy>
  <cp:revision>173</cp:revision>
  <dcterms:created xsi:type="dcterms:W3CDTF">2020-08-10T13:41:50Z</dcterms:created>
  <dcterms:modified xsi:type="dcterms:W3CDTF">2021-10-08T13:21:17Z</dcterms:modified>
</cp:coreProperties>
</file>