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69"/>
            <p14:sldId id="270"/>
            <p14:sldId id="272"/>
            <p14:sldId id="258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219937"/>
            <a:ext cx="11134643" cy="343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3168FF-7D46-4491-8473-C4F889312A4B}"/>
              </a:ext>
            </a:extLst>
          </p:cNvPr>
          <p:cNvGrpSpPr/>
          <p:nvPr/>
        </p:nvGrpSpPr>
        <p:grpSpPr>
          <a:xfrm>
            <a:off x="1692398" y="1546082"/>
            <a:ext cx="8629772" cy="3484734"/>
            <a:chOff x="1755322" y="1633735"/>
            <a:chExt cx="8262257" cy="2148286"/>
          </a:xfrm>
        </p:grpSpPr>
        <p:sp>
          <p:nvSpPr>
            <p:cNvPr id="3" name="Rectangle: Rounded Corners 54">
              <a:extLst>
                <a:ext uri="{FF2B5EF4-FFF2-40B4-BE49-F238E27FC236}">
                  <a16:creationId xmlns:a16="http://schemas.microsoft.com/office/drawing/2014/main" xmlns="" id="{8668A857-2C2A-4513-BB14-EF8370F1CAE8}"/>
                </a:ext>
              </a:extLst>
            </p:cNvPr>
            <p:cNvSpPr/>
            <p:nvPr/>
          </p:nvSpPr>
          <p:spPr>
            <a:xfrm>
              <a:off x="1755322" y="1633735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2BA9891-05B5-422F-858E-DFF51EF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3887" y="1709935"/>
              <a:ext cx="3426249" cy="2030144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69816" y="3497655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3949494" y="3522966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33042" y="2502917"/>
            <a:ext cx="440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 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41402" y="2520070"/>
            <a:ext cx="428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" y="25759"/>
            <a:ext cx="2842453" cy="1146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28523" y="3415355"/>
            <a:ext cx="428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07284" y="3402642"/>
            <a:ext cx="428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10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9">
            <a:extLst>
              <a:ext uri="{FF2B5EF4-FFF2-40B4-BE49-F238E27FC236}">
                <a16:creationId xmlns:a16="http://schemas.microsoft.com/office/drawing/2014/main" xmlns="" id="{AEB36436-00C6-48CA-A199-8657D628EF34}"/>
              </a:ext>
            </a:extLst>
          </p:cNvPr>
          <p:cNvSpPr/>
          <p:nvPr/>
        </p:nvSpPr>
        <p:spPr>
          <a:xfrm>
            <a:off x="1884110" y="1906073"/>
            <a:ext cx="8262257" cy="30265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" y="25759"/>
            <a:ext cx="2842453" cy="114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08D658-A766-46A2-A552-708309696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75" y="2171263"/>
            <a:ext cx="4122195" cy="245225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625117" y="3759257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3603912" y="3759257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4453918" y="3759257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5419834" y="3759257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47820A-806E-467B-928C-7F051A6F39A3}"/>
              </a:ext>
            </a:extLst>
          </p:cNvPr>
          <p:cNvSpPr txBox="1"/>
          <p:nvPr/>
        </p:nvSpPr>
        <p:spPr>
          <a:xfrm>
            <a:off x="6295578" y="3126952"/>
            <a:ext cx="3809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47820A-806E-467B-928C-7F051A6F39A3}"/>
              </a:ext>
            </a:extLst>
          </p:cNvPr>
          <p:cNvSpPr txBox="1"/>
          <p:nvPr/>
        </p:nvSpPr>
        <p:spPr>
          <a:xfrm>
            <a:off x="6279603" y="3105002"/>
            <a:ext cx="38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07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03168FF-7D46-4491-8473-C4F889312A4B}"/>
              </a:ext>
            </a:extLst>
          </p:cNvPr>
          <p:cNvGrpSpPr/>
          <p:nvPr/>
        </p:nvGrpSpPr>
        <p:grpSpPr>
          <a:xfrm>
            <a:off x="1755322" y="1709935"/>
            <a:ext cx="8262257" cy="2148286"/>
            <a:chOff x="1755322" y="1633735"/>
            <a:chExt cx="8262257" cy="21482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8668A857-2C2A-4513-BB14-EF8370F1CAE8}"/>
                </a:ext>
              </a:extLst>
            </p:cNvPr>
            <p:cNvSpPr/>
            <p:nvPr/>
          </p:nvSpPr>
          <p:spPr>
            <a:xfrm>
              <a:off x="1755322" y="1633735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62BA9891-05B5-422F-858E-DFF51EF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3887" y="1709935"/>
              <a:ext cx="3426249" cy="203014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22331" y="2085848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709F4E1-BE07-4339-87AE-709DC82CBCDF}"/>
              </a:ext>
            </a:extLst>
          </p:cNvPr>
          <p:cNvSpPr txBox="1"/>
          <p:nvPr/>
        </p:nvSpPr>
        <p:spPr>
          <a:xfrm>
            <a:off x="6022331" y="290772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lá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ếch.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44058" y="2784078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3901333" y="2812471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2A2990D-F3A7-4046-8DC8-2ED41EAF4CA5}"/>
              </a:ext>
            </a:extLst>
          </p:cNvPr>
          <p:cNvGrpSpPr/>
          <p:nvPr/>
        </p:nvGrpSpPr>
        <p:grpSpPr>
          <a:xfrm>
            <a:off x="1755322" y="4258980"/>
            <a:ext cx="8262257" cy="2148286"/>
            <a:chOff x="1755322" y="4258980"/>
            <a:chExt cx="8262257" cy="214828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AEB36436-00C6-48CA-A199-8657D628EF34}"/>
                </a:ext>
              </a:extLst>
            </p:cNvPr>
            <p:cNvSpPr/>
            <p:nvPr/>
          </p:nvSpPr>
          <p:spPr>
            <a:xfrm>
              <a:off x="1755322" y="4258980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B008D658-A766-46A2-A552-70830969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151" y="4339389"/>
              <a:ext cx="3340898" cy="1987468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047820A-806E-467B-928C-7F051A6F39A3}"/>
              </a:ext>
            </a:extLst>
          </p:cNvPr>
          <p:cNvSpPr txBox="1"/>
          <p:nvPr/>
        </p:nvSpPr>
        <p:spPr>
          <a:xfrm>
            <a:off x="6022331" y="5002277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FA4644D-9E37-4AF4-BA94-778D5F3936A9}"/>
              </a:ext>
            </a:extLst>
          </p:cNvPr>
          <p:cNvSpPr/>
          <p:nvPr/>
        </p:nvSpPr>
        <p:spPr>
          <a:xfrm>
            <a:off x="6984094" y="5022116"/>
            <a:ext cx="65495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564130" y="5554155"/>
            <a:ext cx="87523" cy="357811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82C1C133-94DA-46B2-B994-0890B9EA90DF}"/>
              </a:ext>
            </a:extLst>
          </p:cNvPr>
          <p:cNvCxnSpPr>
            <a:cxnSpLocks/>
          </p:cNvCxnSpPr>
          <p:nvPr/>
        </p:nvCxnSpPr>
        <p:spPr>
          <a:xfrm flipH="1">
            <a:off x="3303270" y="5554155"/>
            <a:ext cx="93238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8FA8764-3A83-410D-B07F-5C5A037970DA}"/>
              </a:ext>
            </a:extLst>
          </p:cNvPr>
          <p:cNvCxnSpPr>
            <a:cxnSpLocks/>
          </p:cNvCxnSpPr>
          <p:nvPr/>
        </p:nvCxnSpPr>
        <p:spPr>
          <a:xfrm flipH="1">
            <a:off x="4042410" y="5554155"/>
            <a:ext cx="98953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A75914D-9320-46B5-84D0-2710011E76B8}"/>
              </a:ext>
            </a:extLst>
          </p:cNvPr>
          <p:cNvCxnSpPr>
            <a:cxnSpLocks/>
          </p:cNvCxnSpPr>
          <p:nvPr/>
        </p:nvCxnSpPr>
        <p:spPr>
          <a:xfrm flipH="1">
            <a:off x="4823518" y="5463942"/>
            <a:ext cx="179012" cy="578966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F8C786-8AAE-4166-9D45-DB03ED38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10" y="1665589"/>
            <a:ext cx="8189192" cy="42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" y="91313"/>
            <a:ext cx="2351650" cy="10549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299314" y="1297701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887733" y="1339925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nhiều hơn hay số hoa nhiều hơn?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087D192-141F-4BF0-AF30-E0E8C88CE1F8}"/>
              </a:ext>
            </a:extLst>
          </p:cNvPr>
          <p:cNvCxnSpPr>
            <a:cxnSpLocks/>
          </p:cNvCxnSpPr>
          <p:nvPr/>
        </p:nvCxnSpPr>
        <p:spPr>
          <a:xfrm>
            <a:off x="2548277" y="3422158"/>
            <a:ext cx="342900" cy="3619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6817A44-377B-407A-803D-3093B349EDDE}"/>
              </a:ext>
            </a:extLst>
          </p:cNvPr>
          <p:cNvCxnSpPr>
            <a:cxnSpLocks/>
          </p:cNvCxnSpPr>
          <p:nvPr/>
        </p:nvCxnSpPr>
        <p:spPr>
          <a:xfrm>
            <a:off x="3670696" y="3245945"/>
            <a:ext cx="761445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F1D83FF-1A9D-4435-9E88-4CC5C818E2DB}"/>
              </a:ext>
            </a:extLst>
          </p:cNvPr>
          <p:cNvCxnSpPr>
            <a:cxnSpLocks/>
          </p:cNvCxnSpPr>
          <p:nvPr/>
        </p:nvCxnSpPr>
        <p:spPr>
          <a:xfrm>
            <a:off x="5064545" y="3245945"/>
            <a:ext cx="612387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BA8DA2D-7F22-4DBB-BA6B-A33363CBB4DE}"/>
              </a:ext>
            </a:extLst>
          </p:cNvPr>
          <p:cNvCxnSpPr>
            <a:cxnSpLocks/>
          </p:cNvCxnSpPr>
          <p:nvPr/>
        </p:nvCxnSpPr>
        <p:spPr>
          <a:xfrm>
            <a:off x="6324799" y="3374533"/>
            <a:ext cx="671366" cy="8191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28F5B8-62A5-4836-BCA4-F69FCD76E6CD}"/>
              </a:ext>
            </a:extLst>
          </p:cNvPr>
          <p:cNvSpPr txBox="1"/>
          <p:nvPr/>
        </p:nvSpPr>
        <p:spPr>
          <a:xfrm>
            <a:off x="1877961" y="5954411"/>
            <a:ext cx="545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23911" cy="11321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204115" y="1132180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734769" y="1149352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760940-CC82-488C-B06A-8B9082D6E1A6}"/>
              </a:ext>
            </a:extLst>
          </p:cNvPr>
          <p:cNvSpPr txBox="1"/>
          <p:nvPr/>
        </p:nvSpPr>
        <p:spPr>
          <a:xfrm>
            <a:off x="734769" y="5116502"/>
            <a:ext cx="455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54D477-7717-4347-88A7-5B4285035958}"/>
              </a:ext>
            </a:extLst>
          </p:cNvPr>
          <p:cNvSpPr txBox="1"/>
          <p:nvPr/>
        </p:nvSpPr>
        <p:spPr>
          <a:xfrm>
            <a:off x="734769" y="5773996"/>
            <a:ext cx="455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10A6C7-6AF3-4EF3-960E-5EC32CA1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8" y="1733301"/>
            <a:ext cx="8385597" cy="32302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 flipH="1">
            <a:off x="1187387" y="3699987"/>
            <a:ext cx="26343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 flipH="1">
            <a:off x="3070665" y="3793278"/>
            <a:ext cx="732642" cy="326882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 flipH="1">
            <a:off x="4919511" y="3793278"/>
            <a:ext cx="732642" cy="326882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 flipH="1">
            <a:off x="6720881" y="3793278"/>
            <a:ext cx="732642" cy="326882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EA9AD2B-928C-4A28-974F-FC59FC821FD3}"/>
              </a:ext>
            </a:extLst>
          </p:cNvPr>
          <p:cNvSpPr/>
          <p:nvPr/>
        </p:nvSpPr>
        <p:spPr>
          <a:xfrm>
            <a:off x="580509" y="5114275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338074F-ACCA-4EAF-8DAA-C8B34831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39" y="1321965"/>
            <a:ext cx="6596444" cy="47309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22D4A1D-3EEE-4F3D-8C72-1C0AE13E09FB}"/>
              </a:ext>
            </a:extLst>
          </p:cNvPr>
          <p:cNvSpPr txBox="1"/>
          <p:nvPr/>
        </p:nvSpPr>
        <p:spPr>
          <a:xfrm>
            <a:off x="1132708" y="273653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chim nhiều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cá.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7DD0134-A69B-44B8-981E-3933DDD9BFF1}"/>
              </a:ext>
            </a:extLst>
          </p:cNvPr>
          <p:cNvSpPr txBox="1"/>
          <p:nvPr/>
        </p:nvSpPr>
        <p:spPr>
          <a:xfrm>
            <a:off x="1132708" y="3662218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bằng số cá.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3B49BC-6731-45D7-942D-E82664D29DD0}"/>
              </a:ext>
            </a:extLst>
          </p:cNvPr>
          <p:cNvSpPr txBox="1"/>
          <p:nvPr/>
        </p:nvSpPr>
        <p:spPr>
          <a:xfrm>
            <a:off x="1132708" y="458790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Số cá ít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mèo.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C087BE5-223F-4462-9089-B8136A923A87}"/>
              </a:ext>
            </a:extLst>
          </p:cNvPr>
          <p:cNvSpPr txBox="1"/>
          <p:nvPr/>
        </p:nvSpPr>
        <p:spPr>
          <a:xfrm>
            <a:off x="1132708" y="3662218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cá.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xmlns="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xmlns="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xmlns="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xmlns="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xmlns="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nhím.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277</Words>
  <Application>Microsoft Office PowerPoint</Application>
  <PresentationFormat>Custom</PresentationFormat>
  <Paragraphs>44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Windows User</cp:lastModifiedBy>
  <cp:revision>45</cp:revision>
  <dcterms:created xsi:type="dcterms:W3CDTF">2020-08-20T03:35:56Z</dcterms:created>
  <dcterms:modified xsi:type="dcterms:W3CDTF">2021-09-28T15:24:41Z</dcterms:modified>
</cp:coreProperties>
</file>