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70" r:id="rId7"/>
    <p:sldId id="271" r:id="rId8"/>
    <p:sldId id="259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>
            <p14:sldId id="257"/>
            <p14:sldId id="258"/>
            <p14:sldId id="268"/>
            <p14:sldId id="269"/>
            <p14:sldId id="270"/>
            <p14:sldId id="271"/>
            <p14:sldId id="259"/>
            <p14:sldId id="260"/>
          </p14:sldIdLst>
        </p14:section>
        <p14:section name="Tiết 2" id="{DD7DF943-936F-4592-AAAB-F544FA049C4A}">
          <p14:sldIdLst/>
        </p14:section>
        <p14:section name="Tiết 3" id="{817670CC-0BA9-496B-B866-4BB0601253C8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08/11/2020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08/11/2020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08/11/2020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08/11/2020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08/11/2020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08/11/2020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08/11/2020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08/11/2020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08/11/2020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08/11/2020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08/11/2020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08/11/2020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15.wmf"/><Relationship Id="rId3" Type="http://schemas.openxmlformats.org/officeDocument/2006/relationships/image" Target="../media/image17.png"/><Relationship Id="rId21" Type="http://schemas.openxmlformats.org/officeDocument/2006/relationships/image" Target="../media/image18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2.wmf"/><Relationship Id="rId17" Type="http://schemas.openxmlformats.org/officeDocument/2006/relationships/oleObject" Target="../embeddings/oleObject9.bin"/><Relationship Id="rId25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wmf"/><Relationship Id="rId20" Type="http://schemas.openxmlformats.org/officeDocument/2006/relationships/image" Target="../media/image16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21.png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8.bin"/><Relationship Id="rId23" Type="http://schemas.openxmlformats.org/officeDocument/2006/relationships/image" Target="../media/image20.png"/><Relationship Id="rId10" Type="http://schemas.openxmlformats.org/officeDocument/2006/relationships/oleObject" Target="../embeddings/oleObject5.bin"/><Relationship Id="rId19" Type="http://schemas.openxmlformats.org/officeDocument/2006/relationships/oleObject" Target="../embeddings/oleObject10.bin"/><Relationship Id="rId4" Type="http://schemas.microsoft.com/office/2007/relationships/hdphoto" Target="../media/hdphoto1.wdp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3.wmf"/><Relationship Id="rId2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="" xmlns:a16="http://schemas.microsoft.com/office/drawing/2014/main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="" xmlns:a16="http://schemas.microsoft.com/office/drawing/2014/main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="" xmlns:a16="http://schemas.microsoft.com/office/drawing/2014/main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="" xmlns:a16="http://schemas.microsoft.com/office/drawing/2014/main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="" xmlns:a16="http://schemas.microsoft.com/office/drawing/2014/main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=""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4355744" y="3385987"/>
            <a:ext cx="3605475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 SỐ</a:t>
            </a:r>
          </a:p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6, 7, 8, 9, 10</a:t>
            </a:r>
            <a:endParaRPr lang="vi-VN" altLang="zh-CN" sz="5333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="" xmlns:a16="http://schemas.microsoft.com/office/drawing/2014/main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="" xmlns:a16="http://schemas.microsoft.com/office/drawing/2014/main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="" xmlns:a16="http://schemas.microsoft.com/office/drawing/2014/main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="" xmlns:a16="http://schemas.microsoft.com/office/drawing/2014/main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="" xmlns:a16="http://schemas.microsoft.com/office/drawing/2014/main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="" xmlns:a16="http://schemas.microsoft.com/office/drawing/2014/main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="" xmlns:a16="http://schemas.microsoft.com/office/drawing/2014/main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="" xmlns:a16="http://schemas.microsoft.com/office/drawing/2014/main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="" xmlns:a16="http://schemas.microsoft.com/office/drawing/2014/main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="" xmlns:a16="http://schemas.microsoft.com/office/drawing/2014/main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="" xmlns:a16="http://schemas.microsoft.com/office/drawing/2014/main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="" xmlns:a16="http://schemas.microsoft.com/office/drawing/2014/main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="" xmlns:a16="http://schemas.microsoft.com/office/drawing/2014/main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3509294" cy="47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7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867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……………………….</a:t>
            </a:r>
            <a:endParaRPr lang="zh-CN" altLang="zh-CN" sz="1467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="" xmlns:a16="http://schemas.microsoft.com/office/drawing/2014/main" id="{BF2330B7-D084-429B-8859-4CBA99C238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15961"/>
              </p:ext>
            </p:extLst>
          </p:nvPr>
        </p:nvGraphicFramePr>
        <p:xfrm>
          <a:off x="4225608" y="1908014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" name="Image" r:id="rId5" imgW="905040" imgH="786240" progId="Photoshop.Image.13">
                  <p:embed/>
                </p:oleObj>
              </mc:Choice>
              <mc:Fallback>
                <p:oleObj name="Image" r:id="rId5" imgW="905040" imgH="786240" progId="Photoshop.Image.13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="" xmlns:a16="http://schemas.microsoft.com/office/drawing/2014/main" id="{C95CAB90-9A85-4A7C-B213-25A4D378E1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5608" y="1908014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="" xmlns:a16="http://schemas.microsoft.com/office/drawing/2014/main" id="{3861C87F-F2C9-46C5-BF82-574175257E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2177085"/>
              </p:ext>
            </p:extLst>
          </p:nvPr>
        </p:nvGraphicFramePr>
        <p:xfrm>
          <a:off x="4225608" y="3662599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" name="Image" r:id="rId7" imgW="905040" imgH="786240" progId="Photoshop.Image.13">
                  <p:embed/>
                </p:oleObj>
              </mc:Choice>
              <mc:Fallback>
                <p:oleObj name="Image" r:id="rId7" imgW="905040" imgH="786240" progId="Photoshop.Image.1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="" xmlns:a16="http://schemas.microsoft.com/office/drawing/2014/main" id="{B47589F6-9068-48AB-99D7-0B560E799A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5608" y="3662599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="" xmlns:a16="http://schemas.microsoft.com/office/drawing/2014/main" id="{CCC031C8-E938-4653-A66B-391D8CA0A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123386"/>
              </p:ext>
            </p:extLst>
          </p:nvPr>
        </p:nvGraphicFramePr>
        <p:xfrm>
          <a:off x="4225608" y="5483064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3" name="Image" r:id="rId8" imgW="905040" imgH="786240" progId="Photoshop.Image.13">
                  <p:embed/>
                </p:oleObj>
              </mc:Choice>
              <mc:Fallback>
                <p:oleObj name="Image" r:id="rId8" imgW="905040" imgH="786240" progId="Photoshop.Image.13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="" xmlns:a16="http://schemas.microsoft.com/office/drawing/2014/main" id="{88683C08-7D29-4EE3-A67A-42F182F655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5608" y="5483064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="" xmlns:a16="http://schemas.microsoft.com/office/drawing/2014/main" id="{61BE9D20-1934-4148-B4D6-5ABEBE18BA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637100"/>
              </p:ext>
            </p:extLst>
          </p:nvPr>
        </p:nvGraphicFramePr>
        <p:xfrm>
          <a:off x="9923781" y="2491095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" name="Image" r:id="rId9" imgW="905040" imgH="786240" progId="Photoshop.Image.13">
                  <p:embed/>
                </p:oleObj>
              </mc:Choice>
              <mc:Fallback>
                <p:oleObj name="Image" r:id="rId9" imgW="905040" imgH="786240" progId="Photoshop.Image.13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="" xmlns:a16="http://schemas.microsoft.com/office/drawing/2014/main" id="{97E5E09F-A785-49D7-A164-C4A1823E00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23781" y="2491095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="" xmlns:a16="http://schemas.microsoft.com/office/drawing/2014/main" id="{EA84F371-FF65-4CE4-AE9E-BA1E5510A3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106113"/>
              </p:ext>
            </p:extLst>
          </p:nvPr>
        </p:nvGraphicFramePr>
        <p:xfrm>
          <a:off x="9923781" y="4680496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5" name="Image" r:id="rId10" imgW="905040" imgH="786240" progId="Photoshop.Image.13">
                  <p:embed/>
                </p:oleObj>
              </mc:Choice>
              <mc:Fallback>
                <p:oleObj name="Image" r:id="rId10" imgW="905040" imgH="786240" progId="Photoshop.Image.13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="" xmlns:a16="http://schemas.microsoft.com/office/drawing/2014/main" id="{6C839395-B85D-4666-869B-FB15086C1D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23781" y="4680496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="" xmlns:a16="http://schemas.microsoft.com/office/drawing/2014/main" id="{276ECBED-92B6-4BB4-86BD-69DC7C04DE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435356"/>
              </p:ext>
            </p:extLst>
          </p:nvPr>
        </p:nvGraphicFramePr>
        <p:xfrm>
          <a:off x="5379086" y="2003311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6" name="Image" r:id="rId11" imgW="408240" imgH="408240" progId="Photoshop.Image.13">
                  <p:embed/>
                </p:oleObj>
              </mc:Choice>
              <mc:Fallback>
                <p:oleObj name="Image" r:id="rId11" imgW="408240" imgH="408240" progId="Photoshop.Image.13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="" xmlns:a16="http://schemas.microsoft.com/office/drawing/2014/main" id="{3DB8AD3C-4694-4070-8BC5-A68F0FE3C5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79086" y="2003311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="" xmlns:a16="http://schemas.microsoft.com/office/drawing/2014/main" id="{2A0A22AC-ACB5-4E47-8B0E-55CBE2D4AA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167672"/>
              </p:ext>
            </p:extLst>
          </p:nvPr>
        </p:nvGraphicFramePr>
        <p:xfrm>
          <a:off x="5379086" y="3734717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7" name="Image" r:id="rId13" imgW="408240" imgH="408240" progId="Photoshop.Image.13">
                  <p:embed/>
                </p:oleObj>
              </mc:Choice>
              <mc:Fallback>
                <p:oleObj name="Image" r:id="rId13" imgW="408240" imgH="408240" progId="Photoshop.Image.13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="" xmlns:a16="http://schemas.microsoft.com/office/drawing/2014/main" id="{DD3F5D40-D6E0-486E-AAC7-76FFA03B54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379086" y="3734717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="" xmlns:a16="http://schemas.microsoft.com/office/drawing/2014/main" id="{68C2D9CC-E556-40D3-887D-481D7E810D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123203"/>
              </p:ext>
            </p:extLst>
          </p:nvPr>
        </p:nvGraphicFramePr>
        <p:xfrm>
          <a:off x="5378927" y="5556096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8" name="Image" r:id="rId15" imgW="408240" imgH="408240" progId="Photoshop.Image.13">
                  <p:embed/>
                </p:oleObj>
              </mc:Choice>
              <mc:Fallback>
                <p:oleObj name="Image" r:id="rId15" imgW="408240" imgH="408240" progId="Photoshop.Image.13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="" xmlns:a16="http://schemas.microsoft.com/office/drawing/2014/main" id="{FF09CD79-D9C8-467C-A732-ABD8C2E20E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378927" y="5556096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="" xmlns:a16="http://schemas.microsoft.com/office/drawing/2014/main" id="{5A0A35CB-319D-4002-89EA-7E9A9455A2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564166"/>
              </p:ext>
            </p:extLst>
          </p:nvPr>
        </p:nvGraphicFramePr>
        <p:xfrm>
          <a:off x="11142867" y="2563212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9" name="Image" r:id="rId17" imgW="408240" imgH="408240" progId="Photoshop.Image.13">
                  <p:embed/>
                </p:oleObj>
              </mc:Choice>
              <mc:Fallback>
                <p:oleObj name="Image" r:id="rId17" imgW="408240" imgH="408240" progId="Photoshop.Image.13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="" xmlns:a16="http://schemas.microsoft.com/office/drawing/2014/main" id="{12CC1113-840B-4CB8-823B-AF3E664FF5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142867" y="2563212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="" xmlns:a16="http://schemas.microsoft.com/office/drawing/2014/main" id="{B79A1D16-ED52-4E86-8582-4AA30E8033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23215"/>
              </p:ext>
            </p:extLst>
          </p:nvPr>
        </p:nvGraphicFramePr>
        <p:xfrm>
          <a:off x="11142866" y="4729002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" name="Image" r:id="rId19" imgW="408240" imgH="408240" progId="Photoshop.Image.13">
                  <p:embed/>
                </p:oleObj>
              </mc:Choice>
              <mc:Fallback>
                <p:oleObj name="Image" r:id="rId19" imgW="408240" imgH="408240" progId="Photoshop.Image.13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="" xmlns:a16="http://schemas.microsoft.com/office/drawing/2014/main" id="{65A64CEB-25CE-418F-B33A-CA71E881D5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1142866" y="4729002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EC42127-2FA6-41FA-91EE-510A772A66D6}"/>
              </a:ext>
            </a:extLst>
          </p:cNvPr>
          <p:cNvSpPr txBox="1"/>
          <p:nvPr/>
        </p:nvSpPr>
        <p:spPr>
          <a:xfrm>
            <a:off x="5381999" y="2582101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  <a:cs typeface="Arial" pitchFamily="34" charset="0"/>
              </a:rPr>
              <a:t>sáu</a:t>
            </a:r>
            <a:endParaRPr lang="en-GB" sz="2800" dirty="0">
              <a:latin typeface="Arial-Rounded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9E1FE2B-17F9-4E1B-A56A-42735DD79F1B}"/>
              </a:ext>
            </a:extLst>
          </p:cNvPr>
          <p:cNvSpPr txBox="1"/>
          <p:nvPr/>
        </p:nvSpPr>
        <p:spPr>
          <a:xfrm>
            <a:off x="5381999" y="4333239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bảy</a:t>
            </a:r>
            <a:endParaRPr lang="en-GB" sz="2800" dirty="0">
              <a:latin typeface="Arial-Rounde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ADC2C3C-2490-4731-991A-C5450C74F67E}"/>
              </a:ext>
            </a:extLst>
          </p:cNvPr>
          <p:cNvSpPr txBox="1"/>
          <p:nvPr/>
        </p:nvSpPr>
        <p:spPr>
          <a:xfrm>
            <a:off x="5381999" y="6084377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tám</a:t>
            </a:r>
            <a:endParaRPr lang="en-GB" sz="2800" dirty="0">
              <a:latin typeface="Arial-Rounde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8EA6DD8-2AE1-44F9-9DF7-9CFCD042B43B}"/>
              </a:ext>
            </a:extLst>
          </p:cNvPr>
          <p:cNvSpPr txBox="1"/>
          <p:nvPr/>
        </p:nvSpPr>
        <p:spPr>
          <a:xfrm>
            <a:off x="11115642" y="3151921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chín</a:t>
            </a:r>
            <a:endParaRPr lang="en-GB" sz="2800" dirty="0">
              <a:latin typeface="Arial-Rounde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61BE060-D567-4D4E-8B5F-2FBC4B33DD8D}"/>
              </a:ext>
            </a:extLst>
          </p:cNvPr>
          <p:cNvSpPr txBox="1"/>
          <p:nvPr/>
        </p:nvSpPr>
        <p:spPr>
          <a:xfrm>
            <a:off x="11065948" y="5365596"/>
            <a:ext cx="1040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/>
              </a:rPr>
              <a:t>m</a:t>
            </a:r>
            <a:r>
              <a:rPr lang="vi-VN" sz="2800" dirty="0">
                <a:latin typeface="Arial-Rounded"/>
              </a:rPr>
              <a:t>ư</a:t>
            </a:r>
            <a:r>
              <a:rPr lang="en-GB" sz="2800" dirty="0" err="1">
                <a:latin typeface="Arial-Rounded"/>
              </a:rPr>
              <a:t>ời</a:t>
            </a:r>
            <a:endParaRPr lang="en-GB" sz="2800" dirty="0">
              <a:latin typeface="Arial-Rounde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EA6287A-2F43-45FF-9B7C-16348161DB66}"/>
              </a:ext>
            </a:extLst>
          </p:cNvPr>
          <p:cNvSpPr txBox="1"/>
          <p:nvPr/>
        </p:nvSpPr>
        <p:spPr>
          <a:xfrm>
            <a:off x="4425411" y="191619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A27C18D-F616-42C0-A35C-AB499E8163CD}"/>
              </a:ext>
            </a:extLst>
          </p:cNvPr>
          <p:cNvSpPr txBox="1"/>
          <p:nvPr/>
        </p:nvSpPr>
        <p:spPr>
          <a:xfrm>
            <a:off x="4425411" y="3670785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32BFD69-215B-4F50-86FA-7998CC2FBF06}"/>
              </a:ext>
            </a:extLst>
          </p:cNvPr>
          <p:cNvSpPr txBox="1"/>
          <p:nvPr/>
        </p:nvSpPr>
        <p:spPr>
          <a:xfrm>
            <a:off x="4425411" y="547147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F33316C-28F8-4079-99EF-A5DF8E4238FB}"/>
              </a:ext>
            </a:extLst>
          </p:cNvPr>
          <p:cNvSpPr txBox="1"/>
          <p:nvPr/>
        </p:nvSpPr>
        <p:spPr>
          <a:xfrm>
            <a:off x="10123584" y="249927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72A1A21-5073-4BE0-955B-26C628909FD5}"/>
              </a:ext>
            </a:extLst>
          </p:cNvPr>
          <p:cNvSpPr txBox="1"/>
          <p:nvPr/>
        </p:nvSpPr>
        <p:spPr>
          <a:xfrm>
            <a:off x="9963283" y="4680496"/>
            <a:ext cx="8258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10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B233486-6E1A-4269-ADD7-E944BD94C32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66930" y="1729332"/>
            <a:ext cx="2225233" cy="11522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65ABCC46-EC50-425F-93B2-337EC0F3576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14846" y="3470866"/>
            <a:ext cx="2231329" cy="11522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0FF8462B-64B3-4744-A455-E9A4B1AC188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56763" y="5280077"/>
            <a:ext cx="2231329" cy="11522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39A51BF4-3542-467D-9D92-CE24D9D676F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057452" y="2300919"/>
            <a:ext cx="2231329" cy="115224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9F916CBB-B386-4155-82CC-4008F9D62F0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55744" y="4473668"/>
            <a:ext cx="2865368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90" y="2719845"/>
            <a:ext cx="1059576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3219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6">
            <a:hlinkClick r:id="" action="ppaction://media"/>
            <a:extLst>
              <a:ext uri="{FF2B5EF4-FFF2-40B4-BE49-F238E27FC236}">
                <a16:creationId xmlns="" xmlns:a16="http://schemas.microsoft.com/office/drawing/2014/main" id="{B52CE427-C396-4C22-B51E-EE1CB626A6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6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12" r="63407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7">
            <a:hlinkClick r:id="" action="ppaction://media"/>
            <a:extLst>
              <a:ext uri="{FF2B5EF4-FFF2-40B4-BE49-F238E27FC236}">
                <a16:creationId xmlns="" xmlns:a16="http://schemas.microsoft.com/office/drawing/2014/main" id="{C2C612F3-C383-4FE6-9013-B4AF80AF43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779" r="41440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8">
            <a:hlinkClick r:id="" action="ppaction://media"/>
            <a:extLst>
              <a:ext uri="{FF2B5EF4-FFF2-40B4-BE49-F238E27FC236}">
                <a16:creationId xmlns="" xmlns:a16="http://schemas.microsoft.com/office/drawing/2014/main" id="{ED9A2A73-0175-43F5-BEAA-344DE5957D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8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59" r="20560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9">
            <a:hlinkClick r:id="" action="ppaction://media"/>
            <a:extLst>
              <a:ext uri="{FF2B5EF4-FFF2-40B4-BE49-F238E27FC236}">
                <a16:creationId xmlns="" xmlns:a16="http://schemas.microsoft.com/office/drawing/2014/main" id="{BA93AB92-AC35-42C9-8DEB-882A175FD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9400" y="-857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0C203B8-FEBE-4D75-8B6E-40094B989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445" y="1959514"/>
            <a:ext cx="9784895" cy="42570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C909AEC-9E94-4C95-91A4-EC3B24FFAFE0}"/>
              </a:ext>
            </a:extLst>
          </p:cNvPr>
          <p:cNvSpPr/>
          <p:nvPr/>
        </p:nvSpPr>
        <p:spPr>
          <a:xfrm>
            <a:off x="6757591" y="3301842"/>
            <a:ext cx="457201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F8A8A7C-FBBF-4D28-A324-417D489175F5}"/>
              </a:ext>
            </a:extLst>
          </p:cNvPr>
          <p:cNvSpPr/>
          <p:nvPr/>
        </p:nvSpPr>
        <p:spPr>
          <a:xfrm>
            <a:off x="10326717" y="3301842"/>
            <a:ext cx="457201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BE6ACAB-555F-4D6D-B0D7-413A05ECAB02}"/>
              </a:ext>
            </a:extLst>
          </p:cNvPr>
          <p:cNvSpPr/>
          <p:nvPr/>
        </p:nvSpPr>
        <p:spPr>
          <a:xfrm>
            <a:off x="3144440" y="5697763"/>
            <a:ext cx="381001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4134251-165B-445E-A5D7-9BFA9FDBF9CC}"/>
              </a:ext>
            </a:extLst>
          </p:cNvPr>
          <p:cNvSpPr/>
          <p:nvPr/>
        </p:nvSpPr>
        <p:spPr>
          <a:xfrm>
            <a:off x="6729016" y="5670550"/>
            <a:ext cx="495302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DE33D5E-04A8-4A18-8127-A8831A8598AF}"/>
              </a:ext>
            </a:extLst>
          </p:cNvPr>
          <p:cNvSpPr/>
          <p:nvPr/>
        </p:nvSpPr>
        <p:spPr>
          <a:xfrm>
            <a:off x="10364816" y="5697763"/>
            <a:ext cx="381001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35A88B59-54C0-4238-B042-A11E78435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172" y="3084808"/>
            <a:ext cx="3674403" cy="3469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BC08897-087E-419B-B2B5-E8D30AFC0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257" y="3084808"/>
            <a:ext cx="3670110" cy="3554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3222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câu trả lời đúng: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5D2BC73-F2C4-4AEA-807B-7209B630706E}"/>
              </a:ext>
            </a:extLst>
          </p:cNvPr>
          <p:cNvSpPr txBox="1"/>
          <p:nvPr/>
        </p:nvSpPr>
        <p:spPr>
          <a:xfrm>
            <a:off x="4332701" y="1915180"/>
            <a:ext cx="3958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bánh lên đĩa để: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A17371E-A27C-4845-B914-92AFBBD26F80}"/>
              </a:ext>
            </a:extLst>
          </p:cNvPr>
          <p:cNvSpPr txBox="1"/>
          <p:nvPr/>
        </p:nvSpPr>
        <p:spPr>
          <a:xfrm>
            <a:off x="1110344" y="2561588"/>
            <a:ext cx="383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Trên đĩa có 6 cái bánh:</a:t>
            </a: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1495B661-2298-4492-BFE1-3A33E5A55B31}"/>
              </a:ext>
            </a:extLst>
          </p:cNvPr>
          <p:cNvSpPr/>
          <p:nvPr/>
        </p:nvSpPr>
        <p:spPr>
          <a:xfrm>
            <a:off x="3025355" y="5962650"/>
            <a:ext cx="6286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939722F-EEAE-4954-A12B-020533CBB1D6}"/>
              </a:ext>
            </a:extLst>
          </p:cNvPr>
          <p:cNvSpPr txBox="1"/>
          <p:nvPr/>
        </p:nvSpPr>
        <p:spPr>
          <a:xfrm>
            <a:off x="7470713" y="2561588"/>
            <a:ext cx="385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Trên đĩa có 9 cái bánh: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5AB0219F-F7B2-4912-A401-0920EBF59755}"/>
              </a:ext>
            </a:extLst>
          </p:cNvPr>
          <p:cNvSpPr/>
          <p:nvPr/>
        </p:nvSpPr>
        <p:spPr>
          <a:xfrm>
            <a:off x="7389997" y="5925315"/>
            <a:ext cx="6286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8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 animBg="1"/>
      <p:bldP spid="24" grpId="0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89</Words>
  <Application>Microsoft Office PowerPoint</Application>
  <PresentationFormat>Custom</PresentationFormat>
  <Paragraphs>36</Paragraphs>
  <Slides>9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Windows User</cp:lastModifiedBy>
  <cp:revision>28</cp:revision>
  <dcterms:created xsi:type="dcterms:W3CDTF">2020-08-20T03:35:56Z</dcterms:created>
  <dcterms:modified xsi:type="dcterms:W3CDTF">2020-11-08T03:26:47Z</dcterms:modified>
</cp:coreProperties>
</file>