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sldIdLst>
    <p:sldId id="278" r:id="rId4"/>
    <p:sldId id="257" r:id="rId5"/>
    <p:sldId id="259" r:id="rId6"/>
    <p:sldId id="267" r:id="rId7"/>
    <p:sldId id="262" r:id="rId8"/>
    <p:sldId id="260" r:id="rId9"/>
    <p:sldId id="279" r:id="rId10"/>
    <p:sldId id="280" r:id="rId11"/>
    <p:sldId id="263" r:id="rId12"/>
    <p:sldId id="282" r:id="rId13"/>
    <p:sldId id="264" r:id="rId14"/>
    <p:sldId id="284" r:id="rId15"/>
    <p:sldId id="265" r:id="rId16"/>
    <p:sldId id="268" r:id="rId17"/>
    <p:sldId id="276" r:id="rId18"/>
    <p:sldId id="270" r:id="rId19"/>
    <p:sldId id="271" r:id="rId20"/>
    <p:sldId id="272" r:id="rId21"/>
    <p:sldId id="273" r:id="rId22"/>
    <p:sldId id="277" r:id="rId23"/>
  </p:sldIdLst>
  <p:sldSz cx="12192000" cy="6858000"/>
  <p:notesSz cx="6858000" cy="9144000"/>
  <p:embeddedFontLst>
    <p:embeddedFont>
      <p:font typeface=".VnAvant" pitchFamily="34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Lato" charset="0"/>
      <p:regular r:id="rId31"/>
      <p:bold r:id="rId32"/>
      <p:italic r:id="rId33"/>
      <p:boldItalic r:id="rId34"/>
    </p:embeddedFont>
    <p:embeddedFont>
      <p:font typeface="Quicksand Medium" charset="0"/>
      <p:regular r:id="rId35"/>
    </p:embeddedFont>
    <p:embeddedFont>
      <p:font typeface="Arial-Rounded" charset="0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=""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4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E58BC-52CB-43CE-8B60-AEAE839C0AEC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1EC0-F35A-4917-8E39-9B60D7629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1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6940ED-4DBA-41E9-82D2-ED7147DE912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90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498900-AFC5-4249-BEC9-47C89CA01E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64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EE00C8-2F27-4517-B04F-AD5E5D9155C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5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0F52BF-7DC6-4C7F-9972-A9DDC9F1A43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92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DB3F4A-BC2A-4119-BF2D-172086C49C7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0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CED34D-75C8-4474-B231-B453B1135E5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8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5C70EC-E5B7-4F1C-BDDF-75B7266FA8A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1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4AB11E-2F10-4D7C-B2B6-8DD489C4A7F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5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B6CE63-88A6-4915-9EB1-959BAADEE7A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54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D8FE39-9C30-426B-B92A-5198E6C1A00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2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3758BE-20C2-4C90-A3BE-B11DE756F17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09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9D849E-514C-4D14-8EEC-47F2ABCC4ED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27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52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84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1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69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8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22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83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26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48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29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67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9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2AC1F5-49AC-42D8-9244-36A57A2AFFE5}" type="slidenum">
              <a:rPr lang="ar-S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6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8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9: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</a:t>
            </a:r>
            <a:r>
              <a:rPr lang="en-US" sz="107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107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107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774163" y="2797938"/>
            <a:ext cx="104819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.VnAvant" pitchFamily="34" charset="0"/>
              </a:rPr>
              <a:t>b</a:t>
            </a:r>
            <a:r>
              <a:rPr lang="en-US" b="1" dirty="0" err="1" smtClean="0">
                <a:solidFill>
                  <a:srgbClr val="000000"/>
                </a:solidFill>
                <a:latin typeface=".VnAvant" pitchFamily="34" charset="0"/>
              </a:rPr>
              <a:t>ê</a:t>
            </a:r>
            <a:r>
              <a:rPr lang="en-US" b="1" dirty="0" smtClean="0">
                <a:solidFill>
                  <a:srgbClr val="000000"/>
                </a:solidFill>
                <a:latin typeface=".VnAvant" pitchFamily="34" charset="0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.VnAvant" pitchFamily="34" charset="0"/>
              </a:rPr>
              <a:t>bë</a:t>
            </a:r>
            <a:r>
              <a:rPr lang="en-US" b="1" dirty="0" smtClean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.VnAvant" pitchFamily="34" charset="0"/>
              </a:rPr>
              <a:t>cê</a:t>
            </a:r>
            <a:r>
              <a:rPr lang="en-US" b="1" dirty="0" smtClean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.VnAvant" pitchFamily="34" charset="0"/>
              </a:rPr>
              <a:t>cì</a:t>
            </a:r>
            <a:r>
              <a:rPr lang="en-US" b="1" dirty="0" smtClean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.VnAvant" pitchFamily="34" charset="0"/>
              </a:rPr>
              <a:t>dì</a:t>
            </a:r>
            <a:r>
              <a:rPr lang="en-US" b="1" dirty="0" smtClean="0">
                <a:solidFill>
                  <a:srgbClr val="000000"/>
                </a:solidFill>
                <a:latin typeface=".VnAvant" pitchFamily="34" charset="0"/>
              </a:rPr>
              <a:t>     ®ì</a:t>
            </a:r>
          </a:p>
        </p:txBody>
      </p:sp>
    </p:spTree>
    <p:extLst>
      <p:ext uri="{BB962C8B-B14F-4D97-AF65-F5344CB8AC3E}">
        <p14:creationId xmlns:p14="http://schemas.microsoft.com/office/powerpoint/2010/main" val="29945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2228" y="5045961"/>
            <a:ext cx="15373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3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®ª</a:t>
            </a:r>
            <a:endParaRPr lang="en-US" sz="34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1796" y="4999876"/>
            <a:ext cx="16834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¸ </a:t>
            </a:r>
            <a:r>
              <a:rPr lang="en-US" sz="3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cê</a:t>
            </a:r>
            <a:r>
              <a:rPr lang="en-US" sz="3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4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58" y="2008451"/>
            <a:ext cx="3811040" cy="3072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6" y="2008451"/>
            <a:ext cx="4194182" cy="3072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46" y="2010075"/>
            <a:ext cx="3945516" cy="3070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2578" y="4999876"/>
            <a:ext cx="15981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®ì </a:t>
            </a:r>
            <a:r>
              <a:rPr lang="en-US" sz="34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bÐ</a:t>
            </a:r>
            <a:r>
              <a:rPr lang="en-US" sz="34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4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656003" y="780098"/>
            <a:ext cx="448107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           ¬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17" y="1549539"/>
            <a:ext cx="7659140" cy="173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5875897"/>
            <a:ext cx="17986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14" y="5914534"/>
            <a:ext cx="18526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087" y="5914534"/>
            <a:ext cx="179228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73" y="4224926"/>
            <a:ext cx="2253030" cy="165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02" y="4224926"/>
            <a:ext cx="2254569" cy="181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077" y="4165286"/>
            <a:ext cx="2200242" cy="171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40781" y="3411761"/>
            <a:ext cx="7195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bê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bë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cê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cì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dì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  ®ì</a:t>
            </a:r>
          </a:p>
        </p:txBody>
      </p:sp>
    </p:spTree>
    <p:extLst>
      <p:ext uri="{BB962C8B-B14F-4D97-AF65-F5344CB8AC3E}">
        <p14:creationId xmlns:p14="http://schemas.microsoft.com/office/powerpoint/2010/main" val="20745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16" y="524128"/>
            <a:ext cx="5809488" cy="5809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50" y="1690688"/>
            <a:ext cx="6233700" cy="35893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03724" y="5858933"/>
            <a:ext cx="255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®ì </a:t>
            </a:r>
            <a:r>
              <a:rPr lang="en-US" sz="32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bÐ</a:t>
            </a:r>
            <a:r>
              <a:rPr lang="en-US" sz="32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1027906"/>
            <a:ext cx="10058400" cy="490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6967" y="710001"/>
            <a:ext cx="3990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79" y="1464030"/>
            <a:ext cx="8791401" cy="50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3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5" y="1224502"/>
            <a:ext cx="10914386" cy="531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" y="751051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5785" y="6086143"/>
            <a:ext cx="481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Tµu</a:t>
            </a:r>
            <a:r>
              <a:rPr lang="en-US" sz="28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28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hµng</a:t>
            </a:r>
            <a:r>
              <a:rPr lang="en-US" sz="2800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ë </a:t>
            </a:r>
            <a:r>
              <a:rPr lang="en-US" sz="2800" dirty="0" err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c¶ng</a:t>
            </a:r>
            <a:endParaRPr lang="en-US" sz="2800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771402" y="6086143"/>
            <a:ext cx="1788489" cy="523594"/>
            <a:chOff x="7955280" y="6104488"/>
            <a:chExt cx="1249419" cy="523594"/>
          </a:xfrm>
        </p:grpSpPr>
        <p:sp>
          <p:nvSpPr>
            <p:cNvPr id="7" name="TextBox 6"/>
            <p:cNvSpPr txBox="1"/>
            <p:nvPr/>
          </p:nvSpPr>
          <p:spPr>
            <a:xfrm>
              <a:off x="8875515" y="6104488"/>
              <a:ext cx="329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¬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55280" y="6104862"/>
              <a:ext cx="329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.VnAvant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ì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4502"/>
            <a:ext cx="10058400" cy="490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GB" sz="17000" dirty="0" smtClean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3" name="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0328" y="3786853"/>
            <a:ext cx="428531" cy="42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96"/>
          <a:stretch/>
        </p:blipFill>
        <p:spPr bwMode="auto">
          <a:xfrm>
            <a:off x="1616836" y="854073"/>
            <a:ext cx="9806724" cy="5299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59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8"/>
          <a:stretch/>
        </p:blipFill>
        <p:spPr bwMode="auto">
          <a:xfrm>
            <a:off x="1146220" y="874510"/>
            <a:ext cx="10006883" cy="534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4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3" y="2324780"/>
            <a:ext cx="11361013" cy="2576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535</TotalTime>
  <Words>49</Words>
  <Application>Microsoft Office PowerPoint</Application>
  <PresentationFormat>Custom</PresentationFormat>
  <Paragraphs>15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.VnAvant</vt:lpstr>
      <vt:lpstr>Calibri Light</vt:lpstr>
      <vt:lpstr>Lato</vt:lpstr>
      <vt:lpstr>Quicksand Medium</vt:lpstr>
      <vt:lpstr>Arial-Rounded</vt:lpstr>
      <vt:lpstr>Calibri</vt:lpstr>
      <vt:lpstr>Office Theme</vt:lpstr>
      <vt:lpstr>Default Design</vt:lpstr>
      <vt:lpstr>1_Office Theme</vt:lpstr>
      <vt:lpstr>BÀI 9:  Ơ ơ  ~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Windows User</cp:lastModifiedBy>
  <cp:revision>50</cp:revision>
  <dcterms:created xsi:type="dcterms:W3CDTF">2020-05-19T07:29:54Z</dcterms:created>
  <dcterms:modified xsi:type="dcterms:W3CDTF">2020-09-29T12:01:06Z</dcterms:modified>
</cp:coreProperties>
</file>