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06" r:id="rId2"/>
    <p:sldId id="295" r:id="rId3"/>
    <p:sldId id="281" r:id="rId4"/>
    <p:sldId id="296" r:id="rId5"/>
    <p:sldId id="282" r:id="rId6"/>
    <p:sldId id="297" r:id="rId7"/>
    <p:sldId id="312" r:id="rId8"/>
    <p:sldId id="311" r:id="rId9"/>
    <p:sldId id="298" r:id="rId10"/>
    <p:sldId id="299" r:id="rId11"/>
    <p:sldId id="277" r:id="rId12"/>
    <p:sldId id="284" r:id="rId13"/>
    <p:sldId id="309" r:id="rId14"/>
    <p:sldId id="313" r:id="rId15"/>
    <p:sldId id="314" r:id="rId16"/>
    <p:sldId id="315" r:id="rId17"/>
    <p:sldId id="316" r:id="rId18"/>
    <p:sldId id="289" r:id="rId19"/>
    <p:sldId id="303" r:id="rId20"/>
    <p:sldId id="290" r:id="rId21"/>
    <p:sldId id="307" r:id="rId22"/>
    <p:sldId id="308" r:id="rId23"/>
    <p:sldId id="304" r:id="rId24"/>
    <p:sldId id="294" r:id="rId25"/>
  </p:sldIdLst>
  <p:sldSz cx="9144000" cy="6858000" type="screen4x3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7" autoAdjust="0"/>
    <p:restoredTop sz="93725" autoAdjust="0"/>
  </p:normalViewPr>
  <p:slideViewPr>
    <p:cSldViewPr>
      <p:cViewPr varScale="1">
        <p:scale>
          <a:sx n="69" d="100"/>
          <a:sy n="69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F895E-6ADE-46BD-A904-78CD47090906}" type="datetimeFigureOut">
              <a:rPr lang="en-US" smtClean="0"/>
              <a:pPr/>
              <a:t>26/09/2021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11B1C-1BB0-414C-97A2-23D6FB0BF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955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973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4421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26/09/2021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26/09/2021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26/09/2021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2895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84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26/09/2021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26/09/2021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26/09/2021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26/09/2021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26/09/2021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26/09/2021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26/09/2021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26/09/2021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F0C53-322E-4084-927B-C545DB321773}" type="datetimeFigureOut">
              <a:rPr lang="en-US" smtClean="0"/>
              <a:pPr/>
              <a:t>26/09/2021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657600" y="849302"/>
            <a:ext cx="3753919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BÀI 6</a:t>
            </a:r>
            <a:endParaRPr lang="en-US" sz="8000" b="1" dirty="0">
              <a:latin typeface=".VnAvant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62400" y="2194350"/>
            <a:ext cx="3753919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</a:t>
            </a:r>
            <a:r>
              <a:rPr lang="en-US" sz="8000" b="1" dirty="0" err="1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lang="en-US" sz="8000" b="1" dirty="0" smtClean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  <a:endParaRPr lang="en-US" sz="8000" b="1" dirty="0"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13" y="648393"/>
            <a:ext cx="2056387" cy="620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0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058793" y="2090248"/>
            <a:ext cx="1026414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 smtClean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143000" y="5257800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.VnAvant" pitchFamily="34" charset="0"/>
              </a:rPr>
              <a:t>bß</a:t>
            </a:r>
            <a:endParaRPr lang="vi-VN" sz="5400" dirty="0"/>
          </a:p>
        </p:txBody>
      </p:sp>
      <p:sp>
        <p:nvSpPr>
          <p:cNvPr id="13" name="TextBox 12"/>
          <p:cNvSpPr txBox="1"/>
          <p:nvPr/>
        </p:nvSpPr>
        <p:spPr>
          <a:xfrm>
            <a:off x="4419600" y="5257800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.VnAvant" pitchFamily="34" charset="0"/>
              </a:rPr>
              <a:t>cß</a:t>
            </a:r>
            <a:endParaRPr lang="vi-VN" sz="5400" dirty="0"/>
          </a:p>
        </p:txBody>
      </p:sp>
      <p:sp>
        <p:nvSpPr>
          <p:cNvPr id="14" name="TextBox 13"/>
          <p:cNvSpPr txBox="1"/>
          <p:nvPr/>
        </p:nvSpPr>
        <p:spPr>
          <a:xfrm>
            <a:off x="7315200" y="5181600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.VnAvant" pitchFamily="34" charset="0"/>
              </a:rPr>
              <a:t>cá</a:t>
            </a:r>
            <a:endParaRPr lang="vi-VN" sz="5400" dirty="0"/>
          </a:p>
        </p:txBody>
      </p:sp>
      <p:pic>
        <p:nvPicPr>
          <p:cNvPr id="12" name="Picture 11" descr="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2133600"/>
            <a:ext cx="2667000" cy="25146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5" name="Picture 14" descr="2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133600"/>
            <a:ext cx="2895600" cy="25908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6" name="Picture 15" descr="2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2133600"/>
            <a:ext cx="2590800" cy="252724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90600" y="25908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0000FF"/>
                </a:solidFill>
                <a:latin typeface=".VnAvant" pitchFamily="34" charset="0"/>
              </a:rPr>
              <a:t>bß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0600" y="17526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b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38400" y="17526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o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05400" y="25908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0000FF"/>
                </a:solidFill>
                <a:latin typeface=".VnAvant" pitchFamily="34" charset="0"/>
              </a:rPr>
              <a:t>cá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05400" y="17526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c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53200" y="17526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o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62400" y="0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.VnAvant" pitchFamily="34" charset="0"/>
              </a:rPr>
              <a:t>o</a:t>
            </a:r>
            <a:endParaRPr lang="en-US" sz="96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2000" y="5410200"/>
            <a:ext cx="137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0000FF"/>
                </a:solidFill>
                <a:latin typeface=".VnAvant" pitchFamily="34" charset="0"/>
              </a:rPr>
              <a:t>bß</a:t>
            </a:r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53200" y="5385137"/>
            <a:ext cx="243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0000FF"/>
                </a:solidFill>
                <a:latin typeface=".VnAvant" pitchFamily="34" charset="0"/>
              </a:rPr>
              <a:t>cá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05200" y="5410200"/>
            <a:ext cx="144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0000FF"/>
                </a:solidFill>
                <a:latin typeface=".VnAvant" pitchFamily="34" charset="0"/>
              </a:rPr>
              <a:t>cß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0" y="3962400"/>
            <a:ext cx="9144000" cy="838200"/>
            <a:chOff x="0" y="3962400"/>
            <a:chExt cx="9144000" cy="838200"/>
          </a:xfrm>
        </p:grpSpPr>
        <p:sp>
          <p:nvSpPr>
            <p:cNvPr id="25" name="Rectangle 24"/>
            <p:cNvSpPr/>
            <p:nvPr/>
          </p:nvSpPr>
          <p:spPr>
            <a:xfrm>
              <a:off x="0" y="3962400"/>
              <a:ext cx="1295400" cy="838200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 smtClean="0">
                  <a:solidFill>
                    <a:srgbClr val="0000FF"/>
                  </a:solidFill>
                  <a:latin typeface=".VnAvant" pitchFamily="34" charset="0"/>
                </a:rPr>
                <a:t>bß</a:t>
              </a:r>
              <a:endParaRPr lang="en-US" sz="6000" dirty="0">
                <a:solidFill>
                  <a:srgbClr val="0000FF"/>
                </a:solidFill>
                <a:latin typeface=".VnAvant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524000" y="3962400"/>
              <a:ext cx="1219200" cy="838200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 smtClean="0">
                  <a:solidFill>
                    <a:srgbClr val="0000FF"/>
                  </a:solidFill>
                  <a:latin typeface=".VnAvant" pitchFamily="34" charset="0"/>
                </a:rPr>
                <a:t>bã</a:t>
              </a:r>
              <a:endParaRPr lang="en-US" sz="6000" dirty="0">
                <a:solidFill>
                  <a:srgbClr val="0000FF"/>
                </a:solidFill>
                <a:latin typeface=".VnAvant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048000" y="3962400"/>
              <a:ext cx="1219200" cy="838200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 smtClean="0">
                  <a:solidFill>
                    <a:srgbClr val="0000FF"/>
                  </a:solidFill>
                  <a:latin typeface=".VnAvant" pitchFamily="34" charset="0"/>
                </a:rPr>
                <a:t>bá</a:t>
              </a:r>
              <a:endParaRPr lang="en-US" sz="6000" dirty="0">
                <a:solidFill>
                  <a:srgbClr val="0000FF"/>
                </a:solidFill>
                <a:latin typeface=".VnAvant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724400" y="3962400"/>
              <a:ext cx="1371600" cy="838200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 smtClean="0">
                  <a:solidFill>
                    <a:srgbClr val="0000FF"/>
                  </a:solidFill>
                  <a:latin typeface=".VnAvant" pitchFamily="34" charset="0"/>
                </a:rPr>
                <a:t>cß</a:t>
              </a:r>
              <a:endParaRPr lang="en-US" sz="6000" dirty="0">
                <a:solidFill>
                  <a:srgbClr val="0000FF"/>
                </a:solidFill>
                <a:latin typeface=".VnAvant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400800" y="3962400"/>
              <a:ext cx="1219200" cy="838200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 smtClean="0">
                  <a:solidFill>
                    <a:srgbClr val="0000FF"/>
                  </a:solidFill>
                  <a:latin typeface=".VnAvant" pitchFamily="34" charset="0"/>
                </a:rPr>
                <a:t>cã</a:t>
              </a:r>
              <a:endParaRPr lang="en-US" sz="6000" dirty="0">
                <a:solidFill>
                  <a:srgbClr val="0000FF"/>
                </a:solidFill>
                <a:latin typeface=".VnAvant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924800" y="3962400"/>
              <a:ext cx="1219200" cy="838200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 smtClean="0">
                  <a:solidFill>
                    <a:srgbClr val="0000FF"/>
                  </a:solidFill>
                  <a:latin typeface=".VnAvant" pitchFamily="34" charset="0"/>
                </a:rPr>
                <a:t>cá</a:t>
              </a:r>
              <a:endParaRPr lang="en-US" sz="6000" dirty="0">
                <a:solidFill>
                  <a:srgbClr val="0000FF"/>
                </a:solidFill>
                <a:latin typeface=".VnAvant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791" y="2197608"/>
            <a:ext cx="587411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5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1142999" y="-1"/>
            <a:ext cx="6248401" cy="6248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ò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76200"/>
            <a:ext cx="62484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34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ỏ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76200"/>
            <a:ext cx="67818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0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 the ngoi">
            <a:extLst>
              <a:ext uri="{FF2B5EF4-FFF2-40B4-BE49-F238E27FC236}">
                <a16:creationId xmlns:a16="http://schemas.microsoft.com/office/drawing/2014/main" xmlns="" id="{698158EF-A70C-4B0C-8C6E-E075141EF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304800"/>
            <a:ext cx="5562600" cy="608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826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6" t="26763" r="27964" b="20052"/>
          <a:stretch/>
        </p:blipFill>
        <p:spPr bwMode="auto">
          <a:xfrm>
            <a:off x="0" y="609600"/>
            <a:ext cx="9144000" cy="525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6"/>
          <p:cNvSpPr txBox="1">
            <a:spLocks noChangeArrowheads="1"/>
          </p:cNvSpPr>
          <p:nvPr/>
        </p:nvSpPr>
        <p:spPr bwMode="auto">
          <a:xfrm>
            <a:off x="2971800" y="1136650"/>
            <a:ext cx="5715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200" dirty="0" smtClean="0">
                <a:latin typeface="HP001 4 hàng"/>
                <a:ea typeface="Calibri"/>
                <a:cs typeface="Times New Roman"/>
              </a:rPr>
              <a:t> </a:t>
            </a:r>
            <a:r>
              <a:rPr lang="en-US" sz="6000" dirty="0" smtClean="0">
                <a:latin typeface="HP001 4 hàng"/>
                <a:ea typeface="Calibri"/>
                <a:cs typeface="Times New Roman"/>
              </a:rPr>
              <a:t>o</a:t>
            </a:r>
            <a:r>
              <a:rPr lang="en-US" sz="6000" kern="1200" dirty="0" smtClean="0">
                <a:latin typeface="HP001 4 hàng"/>
                <a:ea typeface="Calibri"/>
                <a:cs typeface="Times New Roman"/>
              </a:rPr>
              <a:t>   </a:t>
            </a:r>
            <a:r>
              <a:rPr lang="en-US" sz="200" dirty="0">
                <a:latin typeface="HP001 4 hàng"/>
                <a:ea typeface="Calibri"/>
                <a:cs typeface="Times New Roman"/>
              </a:rPr>
              <a:t> </a:t>
            </a:r>
            <a:r>
              <a:rPr lang="en-US" sz="6000" kern="1200" dirty="0" err="1" smtClean="0">
                <a:latin typeface="HP001 4 hàng"/>
                <a:ea typeface="Calibri"/>
                <a:cs typeface="Times New Roman"/>
              </a:rPr>
              <a:t>o</a:t>
            </a:r>
            <a:r>
              <a:rPr lang="en-US" sz="6000" kern="1200" dirty="0" smtClean="0">
                <a:latin typeface="HP001 4 hàng"/>
                <a:ea typeface="Calibri"/>
                <a:cs typeface="Times New Roman"/>
              </a:rPr>
              <a:t>   </a:t>
            </a:r>
            <a:r>
              <a:rPr lang="en-US" sz="800" kern="1200" dirty="0" smtClean="0">
                <a:latin typeface="HP001 4 hàng"/>
                <a:ea typeface="Calibri"/>
                <a:cs typeface="Times New Roman"/>
              </a:rPr>
              <a:t> </a:t>
            </a:r>
            <a:r>
              <a:rPr lang="en-US" sz="6000" kern="1200" dirty="0" err="1" smtClean="0">
                <a:latin typeface="HP001 4 hàng"/>
                <a:ea typeface="Calibri"/>
                <a:cs typeface="Times New Roman"/>
              </a:rPr>
              <a:t>o</a:t>
            </a:r>
            <a:r>
              <a:rPr lang="en-US" sz="6000" kern="1200" dirty="0" smtClean="0">
                <a:latin typeface="HP001 4 hàng"/>
                <a:ea typeface="Calibri"/>
                <a:cs typeface="Times New Roman"/>
              </a:rPr>
              <a:t>   </a:t>
            </a:r>
            <a:r>
              <a:rPr lang="en-US" sz="400" dirty="0">
                <a:latin typeface="HP001 4 hàng"/>
                <a:ea typeface="Calibri"/>
                <a:cs typeface="Times New Roman"/>
              </a:rPr>
              <a:t> </a:t>
            </a:r>
            <a:r>
              <a:rPr lang="en-US" sz="6000" kern="1200" dirty="0" err="1" smtClean="0">
                <a:latin typeface="HP001 4 hàng"/>
                <a:ea typeface="Calibri"/>
                <a:cs typeface="Times New Roman"/>
              </a:rPr>
              <a:t>o</a:t>
            </a:r>
            <a:r>
              <a:rPr lang="en-US" sz="6000" kern="1200" dirty="0" smtClean="0">
                <a:latin typeface="HP001 4 hàng"/>
                <a:ea typeface="Calibri"/>
                <a:cs typeface="Times New Roman"/>
              </a:rPr>
              <a:t>   </a:t>
            </a:r>
            <a:r>
              <a:rPr lang="en-US" sz="800" kern="1200" dirty="0" smtClean="0">
                <a:latin typeface="HP001 4 hàng"/>
                <a:ea typeface="Calibri"/>
                <a:cs typeface="Times New Roman"/>
              </a:rPr>
              <a:t> </a:t>
            </a:r>
            <a:r>
              <a:rPr lang="en-US" sz="6000" kern="1200" dirty="0" err="1" smtClean="0">
                <a:latin typeface="HP001 4 hàng"/>
                <a:ea typeface="Calibri"/>
                <a:cs typeface="Times New Roman"/>
              </a:rPr>
              <a:t>o</a:t>
            </a:r>
            <a:r>
              <a:rPr lang="en-US" sz="6000" kern="1200" dirty="0" smtClean="0">
                <a:latin typeface="HP001 4 hàng"/>
                <a:ea typeface="Calibri"/>
                <a:cs typeface="Times New Roman"/>
              </a:rPr>
              <a:t> </a:t>
            </a:r>
            <a:endParaRPr lang="en-US" sz="6000" dirty="0"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4" name="Text Box 26"/>
          <p:cNvSpPr txBox="1">
            <a:spLocks noChangeArrowheads="1"/>
          </p:cNvSpPr>
          <p:nvPr/>
        </p:nvSpPr>
        <p:spPr bwMode="auto">
          <a:xfrm>
            <a:off x="1752600" y="2279650"/>
            <a:ext cx="67818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200" dirty="0" smtClean="0">
                <a:latin typeface="HP001 4 hàng"/>
                <a:ea typeface="Calibri"/>
                <a:cs typeface="Times New Roman"/>
              </a:rPr>
              <a:t> </a:t>
            </a:r>
            <a:r>
              <a:rPr lang="en-US" sz="400" dirty="0">
                <a:latin typeface="HP001 4 hàng"/>
                <a:ea typeface="Calibri"/>
                <a:cs typeface="Times New Roman"/>
              </a:rPr>
              <a:t> </a:t>
            </a:r>
            <a:r>
              <a:rPr lang="en-US" sz="6000" dirty="0" smtClean="0">
                <a:latin typeface="HP001 4 hàng"/>
                <a:ea typeface="Calibri"/>
                <a:cs typeface="Times New Roman"/>
              </a:rPr>
              <a:t>o</a:t>
            </a:r>
            <a:r>
              <a:rPr lang="en-US" sz="6000" kern="1200" dirty="0" smtClean="0">
                <a:latin typeface="HP001 4 hàng"/>
                <a:ea typeface="Calibri"/>
                <a:cs typeface="Times New Roman"/>
              </a:rPr>
              <a:t>   </a:t>
            </a:r>
            <a:r>
              <a:rPr lang="en-US" sz="200" dirty="0" smtClean="0">
                <a:latin typeface="HP001 4 hàng"/>
                <a:ea typeface="Calibri"/>
                <a:cs typeface="Times New Roman"/>
              </a:rPr>
              <a:t> </a:t>
            </a:r>
            <a:r>
              <a:rPr lang="en-US" sz="6000" kern="1200" dirty="0" err="1" smtClean="0">
                <a:latin typeface="HP001 4 hàng"/>
                <a:ea typeface="Calibri"/>
                <a:cs typeface="Times New Roman"/>
              </a:rPr>
              <a:t>o</a:t>
            </a:r>
            <a:r>
              <a:rPr lang="en-US" sz="6000" kern="1200" dirty="0" smtClean="0">
                <a:latin typeface="HP001 4 hàng"/>
                <a:ea typeface="Calibri"/>
                <a:cs typeface="Times New Roman"/>
              </a:rPr>
              <a:t>   </a:t>
            </a:r>
            <a:r>
              <a:rPr lang="en-US" sz="800" kern="1200" dirty="0" smtClean="0">
                <a:latin typeface="HP001 4 hàng"/>
                <a:ea typeface="Calibri"/>
                <a:cs typeface="Times New Roman"/>
              </a:rPr>
              <a:t> </a:t>
            </a:r>
            <a:r>
              <a:rPr lang="en-US" sz="6000" kern="1200" dirty="0" err="1" smtClean="0">
                <a:latin typeface="HP001 4 hàng"/>
                <a:ea typeface="Calibri"/>
                <a:cs typeface="Times New Roman"/>
              </a:rPr>
              <a:t>o</a:t>
            </a:r>
            <a:r>
              <a:rPr lang="en-US" sz="6000" kern="1200" dirty="0" smtClean="0">
                <a:latin typeface="HP001 4 hàng"/>
                <a:ea typeface="Calibri"/>
                <a:cs typeface="Times New Roman"/>
              </a:rPr>
              <a:t>   </a:t>
            </a:r>
            <a:r>
              <a:rPr lang="en-US" sz="400" dirty="0">
                <a:latin typeface="HP001 4 hàng"/>
                <a:ea typeface="Calibri"/>
                <a:cs typeface="Times New Roman"/>
              </a:rPr>
              <a:t> </a:t>
            </a:r>
            <a:r>
              <a:rPr lang="en-US" sz="6000" kern="1200" dirty="0" err="1" smtClean="0">
                <a:latin typeface="HP001 4 hàng"/>
                <a:ea typeface="Calibri"/>
                <a:cs typeface="Times New Roman"/>
              </a:rPr>
              <a:t>o</a:t>
            </a:r>
            <a:r>
              <a:rPr lang="en-US" sz="6000" kern="1200" dirty="0" smtClean="0">
                <a:latin typeface="HP001 4 hàng"/>
                <a:ea typeface="Calibri"/>
                <a:cs typeface="Times New Roman"/>
              </a:rPr>
              <a:t>   </a:t>
            </a:r>
            <a:r>
              <a:rPr lang="en-US" sz="800" kern="1200" dirty="0" smtClean="0">
                <a:latin typeface="HP001 4 hàng"/>
                <a:ea typeface="Calibri"/>
                <a:cs typeface="Times New Roman"/>
              </a:rPr>
              <a:t> </a:t>
            </a:r>
            <a:r>
              <a:rPr lang="en-US" sz="6000" kern="1200" dirty="0" err="1" smtClean="0">
                <a:latin typeface="HP001 4 hàng"/>
                <a:ea typeface="Calibri"/>
                <a:cs typeface="Times New Roman"/>
              </a:rPr>
              <a:t>o</a:t>
            </a:r>
            <a:r>
              <a:rPr lang="en-US" sz="6000" kern="1200" dirty="0" smtClean="0">
                <a:latin typeface="HP001 4 hàng"/>
                <a:ea typeface="Calibri"/>
                <a:cs typeface="Times New Roman"/>
              </a:rPr>
              <a:t>   </a:t>
            </a:r>
            <a:r>
              <a:rPr lang="en-US" sz="400" kern="1200" dirty="0" smtClean="0">
                <a:latin typeface="HP001 4 hàng"/>
                <a:ea typeface="Calibri"/>
                <a:cs typeface="Times New Roman"/>
              </a:rPr>
              <a:t> </a:t>
            </a:r>
            <a:r>
              <a:rPr lang="en-US" sz="6000" kern="1200" dirty="0" err="1" smtClean="0">
                <a:latin typeface="HP001 4 hàng"/>
                <a:ea typeface="Calibri"/>
                <a:cs typeface="Times New Roman"/>
              </a:rPr>
              <a:t>o</a:t>
            </a:r>
            <a:r>
              <a:rPr lang="en-US" sz="6000" kern="1200" dirty="0" smtClean="0">
                <a:latin typeface="HP001 4 hàng"/>
                <a:ea typeface="Calibri"/>
                <a:cs typeface="Times New Roman"/>
              </a:rPr>
              <a:t> </a:t>
            </a:r>
            <a:endParaRPr lang="en-US" sz="6000" dirty="0"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5" name="Text Box 26"/>
          <p:cNvSpPr txBox="1">
            <a:spLocks noChangeArrowheads="1"/>
          </p:cNvSpPr>
          <p:nvPr/>
        </p:nvSpPr>
        <p:spPr bwMode="auto">
          <a:xfrm>
            <a:off x="1752600" y="3429000"/>
            <a:ext cx="7239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200" dirty="0" smtClean="0">
                <a:latin typeface="HP001 4 hàng"/>
                <a:ea typeface="Calibri"/>
                <a:cs typeface="Times New Roman"/>
              </a:rPr>
              <a:t> </a:t>
            </a:r>
            <a:r>
              <a:rPr lang="en-US" sz="400" dirty="0">
                <a:latin typeface="HP001 4 hàng"/>
                <a:ea typeface="Calibri"/>
                <a:cs typeface="Times New Roman"/>
              </a:rPr>
              <a:t> </a:t>
            </a:r>
            <a:r>
              <a:rPr lang="en-US" sz="6000" dirty="0" err="1" smtClean="0">
                <a:latin typeface="HP001 4 hàng"/>
                <a:ea typeface="Calibri"/>
                <a:cs typeface="Times New Roman"/>
              </a:rPr>
              <a:t>bò</a:t>
            </a:r>
            <a:r>
              <a:rPr lang="en-US" sz="6000" dirty="0" smtClean="0">
                <a:latin typeface="HP001 4 hàng"/>
                <a:ea typeface="Calibri"/>
                <a:cs typeface="Times New Roman"/>
              </a:rPr>
              <a:t>  </a:t>
            </a:r>
            <a:r>
              <a:rPr lang="en-US" sz="6000" dirty="0" err="1" smtClean="0">
                <a:latin typeface="HP001 4 hàng"/>
                <a:ea typeface="Calibri"/>
                <a:cs typeface="Times New Roman"/>
              </a:rPr>
              <a:t>bò</a:t>
            </a:r>
            <a:r>
              <a:rPr lang="en-US" sz="6000" dirty="0" smtClean="0">
                <a:latin typeface="HP001 4 hàng"/>
                <a:ea typeface="Calibri"/>
                <a:cs typeface="Times New Roman"/>
              </a:rPr>
              <a:t> </a:t>
            </a:r>
            <a:r>
              <a:rPr lang="en-US" sz="3600" dirty="0">
                <a:latin typeface="HP001 4 hàng"/>
                <a:ea typeface="Calibri"/>
                <a:cs typeface="Times New Roman"/>
              </a:rPr>
              <a:t> </a:t>
            </a:r>
            <a:r>
              <a:rPr lang="en-US" sz="1600" dirty="0" smtClean="0">
                <a:latin typeface="HP001 4 hàng"/>
                <a:ea typeface="Calibri"/>
                <a:cs typeface="Times New Roman"/>
              </a:rPr>
              <a:t> </a:t>
            </a:r>
            <a:r>
              <a:rPr lang="en-US" sz="6000" dirty="0" err="1" smtClean="0">
                <a:latin typeface="HP001 4 hàng"/>
                <a:ea typeface="Calibri"/>
                <a:cs typeface="Times New Roman"/>
              </a:rPr>
              <a:t>bò</a:t>
            </a:r>
            <a:r>
              <a:rPr lang="en-US" sz="6000" dirty="0" smtClean="0">
                <a:latin typeface="HP001 4 hàng"/>
                <a:ea typeface="Calibri"/>
                <a:cs typeface="Times New Roman"/>
              </a:rPr>
              <a:t> </a:t>
            </a:r>
            <a:r>
              <a:rPr lang="en-US" sz="4800" dirty="0">
                <a:latin typeface="HP001 4 hàng"/>
                <a:ea typeface="Calibri"/>
                <a:cs typeface="Times New Roman"/>
              </a:rPr>
              <a:t> </a:t>
            </a:r>
            <a:r>
              <a:rPr lang="en-US" sz="400" dirty="0">
                <a:latin typeface="HP001 4 hàng"/>
                <a:ea typeface="Calibri"/>
                <a:cs typeface="Times New Roman"/>
              </a:rPr>
              <a:t> </a:t>
            </a:r>
            <a:r>
              <a:rPr lang="en-US" sz="400" dirty="0" smtClean="0">
                <a:latin typeface="HP001 4 hàng"/>
                <a:ea typeface="Calibri"/>
                <a:cs typeface="Times New Roman"/>
              </a:rPr>
              <a:t> </a:t>
            </a:r>
            <a:r>
              <a:rPr lang="en-US" sz="6000" dirty="0" err="1" smtClean="0">
                <a:latin typeface="HP001 4 hàng"/>
                <a:ea typeface="Calibri"/>
                <a:cs typeface="Times New Roman"/>
              </a:rPr>
              <a:t>bò</a:t>
            </a:r>
            <a:r>
              <a:rPr lang="en-US" sz="6000" dirty="0" smtClean="0">
                <a:latin typeface="HP001 4 hàng"/>
                <a:ea typeface="Calibri"/>
                <a:cs typeface="Times New Roman"/>
              </a:rPr>
              <a:t> </a:t>
            </a:r>
            <a:r>
              <a:rPr lang="en-US" sz="5400" dirty="0" smtClean="0">
                <a:latin typeface="HP001 4 hàng"/>
                <a:ea typeface="Calibri"/>
                <a:cs typeface="Times New Roman"/>
              </a:rPr>
              <a:t> </a:t>
            </a:r>
            <a:r>
              <a:rPr lang="en-US" sz="6000" dirty="0" err="1" smtClean="0">
                <a:latin typeface="HP001 4 hàng"/>
                <a:ea typeface="Calibri"/>
                <a:cs typeface="Times New Roman"/>
              </a:rPr>
              <a:t>bò</a:t>
            </a:r>
            <a:r>
              <a:rPr lang="en-US" sz="6000" dirty="0" smtClean="0">
                <a:latin typeface="HP001 4 hàng"/>
                <a:ea typeface="Calibri"/>
                <a:cs typeface="Times New Roman"/>
              </a:rPr>
              <a:t> </a:t>
            </a:r>
            <a:r>
              <a:rPr lang="en-US" sz="4800" dirty="0">
                <a:latin typeface="HP001 4 hàng"/>
                <a:ea typeface="Calibri"/>
                <a:cs typeface="Times New Roman"/>
              </a:rPr>
              <a:t> </a:t>
            </a:r>
            <a:r>
              <a:rPr lang="en-US" sz="1000" dirty="0">
                <a:latin typeface="HP001 4 hàng"/>
                <a:ea typeface="Calibri"/>
                <a:cs typeface="Times New Roman"/>
              </a:rPr>
              <a:t> </a:t>
            </a:r>
            <a:r>
              <a:rPr lang="en-US" sz="6000" dirty="0" err="1" smtClean="0">
                <a:latin typeface="HP001 4 hàng"/>
                <a:ea typeface="Calibri"/>
                <a:cs typeface="Times New Roman"/>
              </a:rPr>
              <a:t>bò</a:t>
            </a:r>
            <a:endParaRPr lang="en-US" sz="6000" dirty="0"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6" name="Text Box 26"/>
          <p:cNvSpPr txBox="1">
            <a:spLocks noChangeArrowheads="1"/>
          </p:cNvSpPr>
          <p:nvPr/>
        </p:nvSpPr>
        <p:spPr bwMode="auto">
          <a:xfrm>
            <a:off x="1752600" y="4572000"/>
            <a:ext cx="7239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200" dirty="0" smtClean="0">
                <a:latin typeface="HP001 4 hàng"/>
                <a:ea typeface="Calibri"/>
                <a:cs typeface="Times New Roman"/>
              </a:rPr>
              <a:t> </a:t>
            </a:r>
            <a:r>
              <a:rPr lang="en-US" sz="400" dirty="0" smtClean="0">
                <a:latin typeface="HP001 4 hàng"/>
                <a:ea typeface="Calibri"/>
                <a:cs typeface="Times New Roman"/>
              </a:rPr>
              <a:t>  </a:t>
            </a:r>
            <a:r>
              <a:rPr lang="en-US" sz="6200" dirty="0" err="1" smtClean="0">
                <a:latin typeface="HP001 4 hàng"/>
                <a:ea typeface="Calibri"/>
                <a:cs typeface="Times New Roman"/>
              </a:rPr>
              <a:t>cỏ</a:t>
            </a:r>
            <a:r>
              <a:rPr lang="en-US" sz="6200" dirty="0" smtClean="0">
                <a:latin typeface="HP001 4 hàng"/>
                <a:ea typeface="Calibri"/>
                <a:cs typeface="Times New Roman"/>
              </a:rPr>
              <a:t>  </a:t>
            </a:r>
            <a:r>
              <a:rPr lang="en-US" sz="1200" dirty="0" smtClean="0">
                <a:latin typeface="HP001 4 hàng"/>
                <a:ea typeface="Calibri"/>
                <a:cs typeface="Times New Roman"/>
              </a:rPr>
              <a:t> </a:t>
            </a:r>
            <a:r>
              <a:rPr lang="en-US" sz="6200" dirty="0" err="1" smtClean="0">
                <a:latin typeface="HP001 4 hàng"/>
                <a:ea typeface="Calibri"/>
                <a:cs typeface="Times New Roman"/>
              </a:rPr>
              <a:t>cỏ</a:t>
            </a:r>
            <a:r>
              <a:rPr lang="en-US" sz="6200" dirty="0" smtClean="0">
                <a:latin typeface="HP001 4 hàng"/>
                <a:ea typeface="Calibri"/>
                <a:cs typeface="Times New Roman"/>
              </a:rPr>
              <a:t>  </a:t>
            </a:r>
            <a:r>
              <a:rPr lang="en-US" sz="400" dirty="0" smtClean="0">
                <a:latin typeface="HP001 4 hàng"/>
                <a:ea typeface="Calibri"/>
                <a:cs typeface="Times New Roman"/>
              </a:rPr>
              <a:t>  </a:t>
            </a:r>
            <a:r>
              <a:rPr lang="en-US" sz="6200" dirty="0" err="1" smtClean="0">
                <a:latin typeface="HP001 4 hàng"/>
                <a:ea typeface="Calibri"/>
                <a:cs typeface="Times New Roman"/>
              </a:rPr>
              <a:t>cỏ</a:t>
            </a:r>
            <a:r>
              <a:rPr lang="en-US" sz="6200" dirty="0" smtClean="0">
                <a:latin typeface="HP001 4 hàng"/>
                <a:ea typeface="Calibri"/>
                <a:cs typeface="Times New Roman"/>
              </a:rPr>
              <a:t>  </a:t>
            </a:r>
            <a:r>
              <a:rPr lang="en-US" sz="1000" dirty="0" smtClean="0">
                <a:latin typeface="HP001 4 hàng"/>
                <a:ea typeface="Calibri"/>
                <a:cs typeface="Times New Roman"/>
              </a:rPr>
              <a:t> </a:t>
            </a:r>
            <a:r>
              <a:rPr lang="en-US" sz="400" dirty="0" smtClean="0">
                <a:latin typeface="HP001 4 hàng"/>
                <a:ea typeface="Calibri"/>
                <a:cs typeface="Times New Roman"/>
              </a:rPr>
              <a:t> </a:t>
            </a:r>
            <a:r>
              <a:rPr lang="en-US" sz="6200" dirty="0" err="1" smtClean="0">
                <a:latin typeface="HP001 4 hàng"/>
                <a:ea typeface="Calibri"/>
                <a:cs typeface="Times New Roman"/>
              </a:rPr>
              <a:t>cỏ</a:t>
            </a:r>
            <a:r>
              <a:rPr lang="en-US" sz="6200" dirty="0" smtClean="0">
                <a:latin typeface="HP001 4 hàng"/>
                <a:ea typeface="Calibri"/>
                <a:cs typeface="Times New Roman"/>
              </a:rPr>
              <a:t>  </a:t>
            </a:r>
            <a:r>
              <a:rPr lang="en-US" sz="1200" dirty="0" smtClean="0">
                <a:latin typeface="HP001 4 hàng"/>
                <a:ea typeface="Calibri"/>
                <a:cs typeface="Times New Roman"/>
              </a:rPr>
              <a:t> </a:t>
            </a:r>
            <a:r>
              <a:rPr lang="en-US" sz="6200" dirty="0" err="1" smtClean="0">
                <a:latin typeface="HP001 4 hàng"/>
                <a:ea typeface="Calibri"/>
                <a:cs typeface="Times New Roman"/>
              </a:rPr>
              <a:t>cỏ</a:t>
            </a:r>
            <a:r>
              <a:rPr lang="en-US" sz="6200" dirty="0" smtClean="0">
                <a:latin typeface="HP001 4 hàng"/>
                <a:ea typeface="Calibri"/>
                <a:cs typeface="Times New Roman"/>
              </a:rPr>
              <a:t>  </a:t>
            </a:r>
            <a:r>
              <a:rPr lang="en-US" sz="400" dirty="0">
                <a:latin typeface="HP001 4 hàng"/>
                <a:ea typeface="Calibri"/>
                <a:cs typeface="Times New Roman"/>
              </a:rPr>
              <a:t> </a:t>
            </a:r>
            <a:r>
              <a:rPr lang="en-US" sz="400" dirty="0" smtClean="0">
                <a:latin typeface="HP001 4 hàng"/>
                <a:ea typeface="Calibri"/>
                <a:cs typeface="Times New Roman"/>
              </a:rPr>
              <a:t> </a:t>
            </a:r>
            <a:r>
              <a:rPr lang="en-US" sz="6200" dirty="0" err="1" smtClean="0">
                <a:latin typeface="HP001 4 hàng"/>
                <a:ea typeface="Calibri"/>
                <a:cs typeface="Times New Roman"/>
              </a:rPr>
              <a:t>cỏ</a:t>
            </a:r>
            <a:endParaRPr lang="en-US" sz="6200" dirty="0">
              <a:effectLst/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9933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480" y="1877378"/>
            <a:ext cx="3987070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6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33600" y="5257800"/>
            <a:ext cx="563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.VnAvant" pitchFamily="34" charset="0"/>
              </a:rPr>
              <a:t>Bª </a:t>
            </a:r>
            <a:r>
              <a:rPr lang="en-US" sz="5400" dirty="0" err="1" smtClean="0">
                <a:latin typeface=".VnAvant" pitchFamily="34" charset="0"/>
              </a:rPr>
              <a:t>cã</a:t>
            </a:r>
            <a:r>
              <a:rPr lang="en-US" sz="5400" dirty="0" smtClean="0">
                <a:latin typeface=".VnAvant" pitchFamily="34" charset="0"/>
              </a:rPr>
              <a:t> </a:t>
            </a:r>
            <a:r>
              <a:rPr lang="en-US" sz="5400" dirty="0" err="1" smtClean="0">
                <a:latin typeface=".VnAvant" pitchFamily="34" charset="0"/>
              </a:rPr>
              <a:t>cá</a:t>
            </a:r>
            <a:endParaRPr lang="vi-VN" sz="54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276600" y="6019800"/>
            <a:ext cx="8382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495800" y="6019800"/>
            <a:ext cx="685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81000"/>
            <a:ext cx="7620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F3978C81-32EC-4022-A566-3C15834728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 flipH="1">
            <a:off x="2237775" y="-139121"/>
            <a:ext cx="1340388" cy="150049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9475F598-0355-4241-95C5-A2A9985336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>
            <a:off x="4402272" y="-129692"/>
            <a:ext cx="1340388" cy="150049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5E0D2A20-4D1A-4C52-9816-F6C170B63D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3" b="527"/>
          <a:stretch/>
        </p:blipFill>
        <p:spPr>
          <a:xfrm>
            <a:off x="756" y="4167712"/>
            <a:ext cx="9143244" cy="269028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2C848FBF-8B4E-4495-8104-B35C70B540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7" t="17223" r="16147" b="32401"/>
          <a:stretch/>
        </p:blipFill>
        <p:spPr>
          <a:xfrm>
            <a:off x="381000" y="381000"/>
            <a:ext cx="6553200" cy="35814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EBB5BB03-286A-4747-B55F-842491BFF2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09600"/>
            <a:ext cx="2162907" cy="39981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xmlns="" id="{52900350-A3C0-4431-85E6-C054270022F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34871" y="-1488744"/>
            <a:ext cx="4572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95400" y="1676400"/>
            <a:ext cx="480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 smtClean="0"/>
              <a:t>Khởi động</a:t>
            </a:r>
            <a:endParaRPr lang="vi-VN" sz="6000" dirty="0"/>
          </a:p>
        </p:txBody>
      </p:sp>
    </p:spTree>
    <p:extLst>
      <p:ext uri="{BB962C8B-B14F-4D97-AF65-F5344CB8AC3E}">
        <p14:creationId xmlns:p14="http://schemas.microsoft.com/office/powerpoint/2010/main" val="36093987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vide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196" y="1877376"/>
            <a:ext cx="3990537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5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381000"/>
            <a:ext cx="6324600" cy="579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381000"/>
            <a:ext cx="7010400" cy="6142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71800" y="381000"/>
            <a:ext cx="3753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Chµo</a:t>
            </a:r>
            <a:r>
              <a:rPr lang="en-US" sz="5400" dirty="0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endParaRPr lang="en-US" sz="5400" dirty="0">
              <a:latin typeface=".VnAvant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" y="1447800"/>
            <a:ext cx="8113422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7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44AB88F-3A6B-44F3-A7AE-A3AB23060D0C}"/>
              </a:ext>
            </a:extLst>
          </p:cNvPr>
          <p:cNvSpPr/>
          <p:nvPr/>
        </p:nvSpPr>
        <p:spPr>
          <a:xfrm>
            <a:off x="329610" y="1303023"/>
            <a:ext cx="5401338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8800" y="2667000"/>
            <a:ext cx="3276600" cy="365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6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71600"/>
            <a:ext cx="7821706" cy="2282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447800" y="5571692"/>
            <a:ext cx="7010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Đµn</a:t>
            </a:r>
            <a:r>
              <a:rPr lang="en-US" sz="5400" dirty="0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bß</a:t>
            </a:r>
            <a:r>
              <a:rPr lang="en-US" sz="5400" dirty="0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gÆm</a:t>
            </a:r>
            <a:r>
              <a:rPr lang="en-US" sz="5400" dirty="0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5800" dirty="0" err="1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</a:t>
            </a:r>
            <a:endParaRPr lang="en-US" sz="5800" dirty="0">
              <a:latin typeface=".VnAvant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25184" y="5562600"/>
            <a:ext cx="3566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lang="en-US" sz="2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̣</a:t>
            </a:r>
            <a:endParaRPr lang="en-US" sz="2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1400" y="5629870"/>
            <a:ext cx="3566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endParaRPr lang="en-US" sz="5400" dirty="0">
              <a:solidFill>
                <a:srgbClr val="FF0000"/>
              </a:solidFill>
              <a:latin typeface=".VnAvant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81000"/>
            <a:ext cx="86106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1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981200"/>
            <a:ext cx="4876800" cy="220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xmlns="" id="{CF9B5F26-C68A-40CB-8CE6-163B3A810E66}"/>
              </a:ext>
            </a:extLst>
          </p:cNvPr>
          <p:cNvSpPr/>
          <p:nvPr/>
        </p:nvSpPr>
        <p:spPr>
          <a:xfrm>
            <a:off x="2958193" y="1996667"/>
            <a:ext cx="3227615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4058793" y="1996668"/>
            <a:ext cx="102641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 smtClean="0">
                <a:solidFill>
                  <a:srgbClr val="E52D56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</a:p>
          <a:p>
            <a:endParaRPr lang="en-US" dirty="0"/>
          </a:p>
        </p:txBody>
      </p:sp>
      <p:pic>
        <p:nvPicPr>
          <p:cNvPr id="13" name="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378236" y="3671189"/>
            <a:ext cx="257271" cy="34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5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35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90600" y="20574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0000FF"/>
                </a:solidFill>
                <a:latin typeface=".VnAvant" pitchFamily="34" charset="0"/>
                <a:cs typeface="Times New Roman" panose="02020603050405020304" pitchFamily="18" charset="0"/>
              </a:rPr>
              <a:t>b</a:t>
            </a:r>
            <a:r>
              <a:rPr lang="en-US" sz="6000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ß</a:t>
            </a:r>
            <a:endParaRPr lang="en-US" sz="6000" dirty="0">
              <a:solidFill>
                <a:srgbClr val="0000FF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90600" y="12192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b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38400" y="12192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o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52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5105400" y="20574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0000FF"/>
                </a:solidFill>
                <a:latin typeface=".VnAvant" pitchFamily="34" charset="0"/>
              </a:rPr>
              <a:t>c</a:t>
            </a:r>
            <a:r>
              <a:rPr lang="en-US" sz="6000" dirty="0" err="1" smtClean="0">
                <a:solidFill>
                  <a:srgbClr val="FF0000"/>
                </a:solidFill>
                <a:latin typeface=".VnAvant" pitchFamily="34" charset="0"/>
              </a:rPr>
              <a:t>á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05400" y="12192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c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53200" y="12192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o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52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3657600"/>
            <a:ext cx="9144000" cy="838200"/>
            <a:chOff x="0" y="3962400"/>
            <a:chExt cx="9144000" cy="838200"/>
          </a:xfrm>
        </p:grpSpPr>
        <p:sp>
          <p:nvSpPr>
            <p:cNvPr id="7" name="Rectangle 6"/>
            <p:cNvSpPr/>
            <p:nvPr/>
          </p:nvSpPr>
          <p:spPr>
            <a:xfrm>
              <a:off x="0" y="3962400"/>
              <a:ext cx="1295400" cy="838200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 smtClean="0">
                  <a:solidFill>
                    <a:srgbClr val="0000FF"/>
                  </a:solidFill>
                  <a:latin typeface=".VnAvant" pitchFamily="34" charset="0"/>
                </a:rPr>
                <a:t>bß</a:t>
              </a:r>
              <a:endParaRPr lang="en-US" sz="6000" dirty="0">
                <a:solidFill>
                  <a:srgbClr val="0000FF"/>
                </a:solidFill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524000" y="3962400"/>
              <a:ext cx="1219200" cy="838200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 smtClean="0">
                  <a:solidFill>
                    <a:srgbClr val="0000FF"/>
                  </a:solidFill>
                  <a:latin typeface=".VnAvant" pitchFamily="34" charset="0"/>
                </a:rPr>
                <a:t>bã</a:t>
              </a:r>
              <a:endParaRPr lang="en-US" sz="6000" dirty="0">
                <a:solidFill>
                  <a:srgbClr val="0000FF"/>
                </a:solidFill>
                <a:latin typeface=".VnAvant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048000" y="3962400"/>
              <a:ext cx="1219200" cy="838200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 smtClean="0">
                  <a:solidFill>
                    <a:srgbClr val="0000FF"/>
                  </a:solidFill>
                  <a:latin typeface=".VnAvant" pitchFamily="34" charset="0"/>
                </a:rPr>
                <a:t>bá</a:t>
              </a:r>
              <a:endParaRPr lang="en-US" sz="6000" dirty="0">
                <a:solidFill>
                  <a:srgbClr val="0000FF"/>
                </a:solidFill>
                <a:latin typeface=".VnAvant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724400" y="3962400"/>
              <a:ext cx="1371600" cy="838200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 smtClean="0">
                  <a:solidFill>
                    <a:srgbClr val="0000FF"/>
                  </a:solidFill>
                  <a:latin typeface=".VnAvant" pitchFamily="34" charset="0"/>
                </a:rPr>
                <a:t>cß</a:t>
              </a:r>
              <a:endParaRPr lang="en-US" sz="6000" dirty="0">
                <a:solidFill>
                  <a:srgbClr val="0000FF"/>
                </a:solidFill>
                <a:latin typeface=".VnAvant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400800" y="3962400"/>
              <a:ext cx="1219200" cy="838200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 smtClean="0">
                  <a:solidFill>
                    <a:srgbClr val="0000FF"/>
                  </a:solidFill>
                  <a:latin typeface=".VnAvant" pitchFamily="34" charset="0"/>
                </a:rPr>
                <a:t>cã</a:t>
              </a:r>
              <a:endParaRPr lang="en-US" sz="6000" dirty="0">
                <a:solidFill>
                  <a:srgbClr val="0000FF"/>
                </a:solidFill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924800" y="3962400"/>
              <a:ext cx="1219200" cy="838200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 smtClean="0">
                  <a:solidFill>
                    <a:srgbClr val="0000FF"/>
                  </a:solidFill>
                  <a:latin typeface=".VnAvant" pitchFamily="34" charset="0"/>
                </a:rPr>
                <a:t>cá</a:t>
              </a:r>
              <a:endParaRPr lang="en-US" sz="6000" dirty="0">
                <a:solidFill>
                  <a:srgbClr val="0000FF"/>
                </a:solidFill>
                <a:latin typeface=".VnAvant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990600" y="20574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0000FF"/>
                </a:solidFill>
                <a:latin typeface=".VnAvant" pitchFamily="34" charset="0"/>
                <a:cs typeface="Times New Roman" panose="02020603050405020304" pitchFamily="18" charset="0"/>
              </a:rPr>
              <a:t>b</a:t>
            </a:r>
            <a:r>
              <a:rPr lang="en-US" sz="6000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ß</a:t>
            </a:r>
            <a:endParaRPr lang="en-US" sz="6000" dirty="0">
              <a:solidFill>
                <a:srgbClr val="0000FF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90600" y="12192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b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38400" y="12192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o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05400" y="20574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0000FF"/>
                </a:solidFill>
                <a:latin typeface=".VnAvant" pitchFamily="34" charset="0"/>
              </a:rPr>
              <a:t>c</a:t>
            </a:r>
            <a:r>
              <a:rPr lang="en-US" sz="6000" dirty="0" err="1" smtClean="0">
                <a:solidFill>
                  <a:srgbClr val="FF0000"/>
                </a:solidFill>
                <a:latin typeface=".VnAvant" pitchFamily="34" charset="0"/>
              </a:rPr>
              <a:t>á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05400" y="12192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c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53200" y="12192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o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29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c4f98bea7549b913a58fab44c58e806bee6f4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915</TotalTime>
  <Words>89</Words>
  <Application>Microsoft Office PowerPoint</Application>
  <PresentationFormat>On-screen Show (4:3)</PresentationFormat>
  <Paragraphs>53</Paragraphs>
  <Slides>24</Slides>
  <Notes>2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Windows User</cp:lastModifiedBy>
  <cp:revision>80</cp:revision>
  <dcterms:created xsi:type="dcterms:W3CDTF">2020-08-10T13:41:50Z</dcterms:created>
  <dcterms:modified xsi:type="dcterms:W3CDTF">2021-09-26T15:49:08Z</dcterms:modified>
</cp:coreProperties>
</file>