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5"/>
  </p:notesMasterIdLst>
  <p:sldIdLst>
    <p:sldId id="278" r:id="rId3"/>
    <p:sldId id="263" r:id="rId4"/>
    <p:sldId id="257" r:id="rId5"/>
    <p:sldId id="262" r:id="rId6"/>
    <p:sldId id="264" r:id="rId7"/>
    <p:sldId id="258" r:id="rId8"/>
    <p:sldId id="280" r:id="rId9"/>
    <p:sldId id="273" r:id="rId10"/>
    <p:sldId id="279" r:id="rId11"/>
    <p:sldId id="281" r:id="rId12"/>
    <p:sldId id="274" r:id="rId13"/>
    <p:sldId id="265" r:id="rId14"/>
    <p:sldId id="259" r:id="rId15"/>
    <p:sldId id="275" r:id="rId16"/>
    <p:sldId id="276" r:id="rId17"/>
    <p:sldId id="266" r:id="rId18"/>
    <p:sldId id="282" r:id="rId19"/>
    <p:sldId id="267" r:id="rId20"/>
    <p:sldId id="269" r:id="rId21"/>
    <p:sldId id="271" r:id="rId22"/>
    <p:sldId id="272" r:id="rId23"/>
    <p:sldId id="277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7" autoAdjust="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6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79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7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17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9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6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85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0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08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10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8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50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84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3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gif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961409" y="742523"/>
            <a:ext cx="6057900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80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4: </a:t>
            </a:r>
            <a:r>
              <a:rPr lang="en-GB" sz="8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GB" sz="8000" b="1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GB" sz="8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</a:t>
            </a:r>
            <a:br>
              <a:rPr lang="en-GB" sz="8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80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£ - ª   </a:t>
            </a:r>
            <a:endParaRPr sz="8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26988" y="852489"/>
            <a:ext cx="9090025" cy="26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935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" y="1093974"/>
            <a:ext cx="9086291" cy="3434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6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9" y="2138144"/>
            <a:ext cx="3825353" cy="11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963018"/>
            <a:ext cx="3931920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39" y="414378"/>
            <a:ext cx="3931920" cy="393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7" y="766159"/>
            <a:ext cx="3931920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60684F-0CBE-4D73-B06F-FC36F663C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0" y="766159"/>
            <a:ext cx="3931920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65" y="1686289"/>
            <a:ext cx="3751478" cy="19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822325"/>
            <a:ext cx="521811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86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47" y="980709"/>
            <a:ext cx="5214905" cy="3497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6569" y="4478319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 </a:t>
            </a:r>
            <a:r>
              <a:rPr lang="en-US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bÕ</a:t>
            </a:r>
            <a:r>
              <a:rPr lang="en-US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bÐ</a:t>
            </a:r>
            <a:r>
              <a:rPr lang="en-US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0" y="1434464"/>
            <a:ext cx="4758792" cy="24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10" y="1902793"/>
            <a:ext cx="4617000" cy="1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  <p:pic>
        <p:nvPicPr>
          <p:cNvPr id="2" name="BT4_TH1">
            <a:hlinkClick r:id="" action="ppaction://media"/>
            <a:extLst>
              <a:ext uri="{FF2B5EF4-FFF2-40B4-BE49-F238E27FC236}">
                <a16:creationId xmlns="" xmlns:a16="http://schemas.microsoft.com/office/drawing/2014/main" id="{47FD5078-A558-4DF5-8BB9-3D9FC273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9004" y="977717"/>
            <a:ext cx="5965992" cy="40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A2F7AE6-B2D5-4EEE-AB99-09480124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80" y="1056834"/>
            <a:ext cx="6003360" cy="4086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B776BF-2DF6-4FD0-9A81-5CCB03C7E100}"/>
              </a:ext>
            </a:extLst>
          </p:cNvPr>
          <p:cNvSpPr txBox="1"/>
          <p:nvPr/>
        </p:nvSpPr>
        <p:spPr>
          <a:xfrm>
            <a:off x="3510914" y="603055"/>
            <a:ext cx="29314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Trªn</a:t>
            </a:r>
            <a:r>
              <a:rPr lang="en-US" sz="20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s©n</a:t>
            </a:r>
            <a:r>
              <a:rPr lang="en-US" sz="20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tr­êng</a:t>
            </a:r>
            <a:r>
              <a:rPr lang="en-US" sz="20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­</a:t>
            </a:r>
            <a:endParaRPr lang="en-US" sz="20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151"/>
            <a:ext cx="9144000" cy="3625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67" y="1652954"/>
            <a:ext cx="2176420" cy="2785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5" y="941151"/>
            <a:ext cx="5803325" cy="3471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325600"/>
            <a:ext cx="1817964" cy="1740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501" y="4414675"/>
            <a:ext cx="4743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BÐ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mÑ</a:t>
            </a:r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b¹n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endParaRPr lang="en-US" sz="28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62010" y="4414425"/>
            <a:ext cx="4378891" cy="523220"/>
            <a:chOff x="2489539" y="4344840"/>
            <a:chExt cx="4378891" cy="52322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8A21C9-53ED-4823-AD96-430AD65095C6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BDD3295-9A98-48F4-8F5A-F287F4883BAB}"/>
                </a:ext>
              </a:extLst>
            </p:cNvPr>
            <p:cNvSpPr txBox="1"/>
            <p:nvPr/>
          </p:nvSpPr>
          <p:spPr>
            <a:xfrm>
              <a:off x="2989620" y="4344840"/>
              <a:ext cx="3612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ª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BEA7DD7-C803-441B-A0BC-7FECD67C80D1}"/>
                </a:ext>
              </a:extLst>
            </p:cNvPr>
            <p:cNvSpPr txBox="1"/>
            <p:nvPr/>
          </p:nvSpPr>
          <p:spPr>
            <a:xfrm>
              <a:off x="3657946" y="4344840"/>
              <a:ext cx="404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661820" y="4344840"/>
              <a:ext cx="4187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90084DA8-7CFC-4120-AF87-14FF993D7F55}"/>
                </a:ext>
              </a:extLst>
            </p:cNvPr>
            <p:cNvSpPr txBox="1"/>
            <p:nvPr/>
          </p:nvSpPr>
          <p:spPr>
            <a:xfrm>
              <a:off x="5197614" y="4344840"/>
              <a:ext cx="316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ª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4140C78-8637-4F38-A63B-325FD84AC774}"/>
                </a:ext>
              </a:extLst>
            </p:cNvPr>
            <p:cNvSpPr txBox="1"/>
            <p:nvPr/>
          </p:nvSpPr>
          <p:spPr>
            <a:xfrm>
              <a:off x="6569159" y="4344840"/>
              <a:ext cx="299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5" y="1120506"/>
            <a:ext cx="8663518" cy="320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357319" y="1305098"/>
            <a:ext cx="3516412" cy="2699112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4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4591793" y="1305098"/>
            <a:ext cx="397031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</a:p>
          <a:p>
            <a:pPr algn="ctr"/>
            <a:endParaRPr lang="en-GB" dirty="0"/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8096" y="2576945"/>
            <a:ext cx="368827" cy="368827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6219" y="2563040"/>
            <a:ext cx="382732" cy="38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-794" r="58280"/>
          <a:stretch/>
        </p:blipFill>
        <p:spPr bwMode="auto">
          <a:xfrm>
            <a:off x="2601190" y="1610592"/>
            <a:ext cx="3674918" cy="190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2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401"/>
          <a:stretch/>
        </p:blipFill>
        <p:spPr>
          <a:xfrm>
            <a:off x="2514599" y="1736520"/>
            <a:ext cx="3636823" cy="1889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5600"/>
            <a:ext cx="85344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3173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37</Words>
  <Application>Microsoft Office PowerPoint</Application>
  <PresentationFormat>On-screen Show (16:9)</PresentationFormat>
  <Paragraphs>15</Paragraphs>
  <Slides>22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Simple Light</vt:lpstr>
      <vt:lpstr>1_Simple Light</vt:lpstr>
      <vt:lpstr>BÀI 4: E - e            £ - ª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73</cp:revision>
  <dcterms:modified xsi:type="dcterms:W3CDTF">2020-09-16T07:53:05Z</dcterms:modified>
</cp:coreProperties>
</file>