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9"/>
  </p:notesMasterIdLst>
  <p:sldIdLst>
    <p:sldId id="288" r:id="rId2"/>
    <p:sldId id="263" r:id="rId3"/>
    <p:sldId id="262" r:id="rId4"/>
    <p:sldId id="279" r:id="rId5"/>
    <p:sldId id="290" r:id="rId6"/>
    <p:sldId id="280" r:id="rId7"/>
    <p:sldId id="291" r:id="rId8"/>
    <p:sldId id="265" r:id="rId9"/>
    <p:sldId id="259" r:id="rId10"/>
    <p:sldId id="271" r:id="rId11"/>
    <p:sldId id="287" r:id="rId12"/>
    <p:sldId id="281" r:id="rId13"/>
    <p:sldId id="282" r:id="rId14"/>
    <p:sldId id="283" r:id="rId15"/>
    <p:sldId id="284" r:id="rId16"/>
    <p:sldId id="285" r:id="rId17"/>
    <p:sldId id="289" r:id="rId18"/>
  </p:sldIdLst>
  <p:sldSz cx="9144000" cy="5143500" type="screen16x9"/>
  <p:notesSz cx="6858000" cy="9144000"/>
  <p:embeddedFontLst>
    <p:embeddedFont>
      <p:font typeface="Arial-Rounded" charset="0"/>
      <p:regular r:id="rId20"/>
      <p:bold r:id="rId21"/>
    </p:embeddedFont>
    <p:embeddedFont>
      <p:font typeface=".VnAvant" pitchFamily="34" charset="0"/>
      <p:regular r:id="rId22"/>
      <p:bold r:id="rId23"/>
      <p:italic r:id="rId24"/>
      <p:boldItalic r:id="rId25"/>
    </p:embeddedFont>
    <p:embeddedFont>
      <p:font typeface="Quicksand Medium" charset="0"/>
      <p:regular r:id="rId26"/>
    </p:embeddedFont>
    <p:embeddedFont>
      <p:font typeface="Lato" charset="0"/>
      <p:regular r:id="rId27"/>
      <p:bold r:id="rId28"/>
      <p:italic r:id="rId29"/>
      <p:boldItalic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6DFF9"/>
    <a:srgbClr val="05BDF2"/>
    <a:srgbClr val="FFE292"/>
    <a:srgbClr val="00B4DE"/>
    <a:srgbClr val="05CFFF"/>
    <a:srgbClr val="19D3FF"/>
    <a:srgbClr val="0066CC"/>
    <a:srgbClr val="A9E0F9"/>
    <a:srgbClr val="D6F4FE"/>
    <a:srgbClr val="F480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5501" autoAdjust="0"/>
  </p:normalViewPr>
  <p:slideViewPr>
    <p:cSldViewPr snapToGrid="0">
      <p:cViewPr varScale="1">
        <p:scale>
          <a:sx n="98" d="100"/>
          <a:sy n="98" d="100"/>
        </p:scale>
        <p:origin x="-576" y="-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546686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074074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9374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08816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tách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ảnh</a:t>
            </a:r>
            <a:r>
              <a:rPr lang="en-US" baseline="0" dirty="0"/>
              <a:t> </a:t>
            </a:r>
            <a:r>
              <a:rPr lang="en-US" baseline="0" dirty="0" err="1"/>
              <a:t>riêng</a:t>
            </a:r>
            <a:r>
              <a:rPr lang="en-US" baseline="0" dirty="0"/>
              <a:t> </a:t>
            </a:r>
            <a:r>
              <a:rPr lang="en-US" baseline="0" dirty="0" err="1"/>
              <a:t>biệt</a:t>
            </a:r>
            <a:r>
              <a:rPr lang="en-US" baseline="0" dirty="0"/>
              <a:t> </a:t>
            </a:r>
            <a:r>
              <a:rPr lang="en-US" baseline="0" dirty="0" err="1"/>
              <a:t>mới</a:t>
            </a:r>
            <a:r>
              <a:rPr lang="en-US" baseline="0" dirty="0"/>
              <a:t> </a:t>
            </a:r>
            <a:r>
              <a:rPr lang="en-US" baseline="0" dirty="0" err="1"/>
              <a:t>chèn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file </a:t>
            </a:r>
            <a:r>
              <a:rPr lang="en-US" baseline="0" dirty="0" err="1"/>
              <a:t>thu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33116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183138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th</a:t>
            </a:r>
            <a:r>
              <a:rPr lang="vi-VN" dirty="0"/>
              <a:t>ư</a:t>
            </a:r>
            <a:r>
              <a:rPr lang="en-US" dirty="0" err="1"/>
              <a:t>ờng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bật</a:t>
            </a:r>
            <a:r>
              <a:rPr lang="en-US" dirty="0"/>
              <a:t> </a:t>
            </a:r>
            <a:r>
              <a:rPr lang="en-US" dirty="0" err="1"/>
              <a:t>âm</a:t>
            </a:r>
            <a:r>
              <a:rPr lang="en-US" dirty="0"/>
              <a:t> </a:t>
            </a:r>
            <a:r>
              <a:rPr lang="en-US" dirty="0" err="1"/>
              <a:t>thanh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đó</a:t>
            </a:r>
            <a:endParaRPr lang="en-US" dirty="0"/>
          </a:p>
          <a:p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vì</a:t>
            </a:r>
            <a:r>
              <a:rPr lang="en-US" dirty="0"/>
              <a:t> </a:t>
            </a:r>
            <a:r>
              <a:rPr lang="en-US" dirty="0" err="1"/>
              <a:t>nặng</a:t>
            </a:r>
            <a:r>
              <a:rPr lang="en-US" dirty="0"/>
              <a:t>, </a:t>
            </a:r>
            <a:r>
              <a:rPr lang="en-US" dirty="0" err="1"/>
              <a:t>khó</a:t>
            </a:r>
            <a:r>
              <a:rPr lang="en-US" dirty="0"/>
              <a:t> </a:t>
            </a:r>
            <a:r>
              <a:rPr lang="en-US" dirty="0" err="1"/>
              <a:t>chạy</a:t>
            </a:r>
            <a:r>
              <a:rPr lang="en-US" dirty="0"/>
              <a:t> slide</a:t>
            </a:r>
          </a:p>
        </p:txBody>
      </p:sp>
    </p:spTree>
    <p:extLst>
      <p:ext uri="{BB962C8B-B14F-4D97-AF65-F5344CB8AC3E}">
        <p14:creationId xmlns:p14="http://schemas.microsoft.com/office/powerpoint/2010/main" val="21742366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tách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ảnh</a:t>
            </a:r>
            <a:r>
              <a:rPr lang="en-US" baseline="0" dirty="0"/>
              <a:t> </a:t>
            </a:r>
            <a:r>
              <a:rPr lang="en-US" baseline="0" dirty="0" err="1"/>
              <a:t>riêng</a:t>
            </a:r>
            <a:r>
              <a:rPr lang="en-US" baseline="0" dirty="0"/>
              <a:t> </a:t>
            </a:r>
            <a:r>
              <a:rPr lang="en-US" baseline="0" dirty="0" err="1"/>
              <a:t>biệt</a:t>
            </a:r>
            <a:r>
              <a:rPr lang="en-US" baseline="0" dirty="0"/>
              <a:t> </a:t>
            </a:r>
            <a:r>
              <a:rPr lang="en-US" baseline="0" dirty="0" err="1"/>
              <a:t>mới</a:t>
            </a:r>
            <a:r>
              <a:rPr lang="en-US" baseline="0" dirty="0"/>
              <a:t> </a:t>
            </a:r>
            <a:r>
              <a:rPr lang="en-US" baseline="0" dirty="0" err="1"/>
              <a:t>chèn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file </a:t>
            </a:r>
            <a:r>
              <a:rPr lang="en-US" baseline="0" dirty="0" err="1"/>
              <a:t>thu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31371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65af97229a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65af97229a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22246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65af97229a_2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65af97229a_2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74517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Chưa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19426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Chưa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97868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08583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56493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bg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6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5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4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4185872" y="0"/>
            <a:ext cx="3958155" cy="148636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</a:t>
            </a:r>
            <a:r>
              <a:rPr lang="en-GB" sz="66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10</a:t>
            </a:r>
            <a:endParaRPr sz="66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099228" y="1263655"/>
            <a:ext cx="6131442" cy="128177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>
              <a:buClr>
                <a:schemeClr val="dk1"/>
              </a:buClr>
              <a:buSzPts val="5200"/>
            </a:pPr>
            <a:r>
              <a:rPr lang="en-GB" sz="4000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</a:t>
            </a:r>
            <a:r>
              <a:rPr lang="en-GB" sz="4000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000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GB" sz="4000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000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GB" sz="4000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000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GB" sz="4000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000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GB" sz="4000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0" indent="0">
              <a:buClr>
                <a:schemeClr val="dk1"/>
              </a:buClr>
              <a:buSzPts val="5200"/>
            </a:pPr>
            <a:r>
              <a:rPr lang="en-GB" sz="4000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000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GB" sz="4000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000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GB" sz="4000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GB" sz="4000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ngoan</a:t>
            </a:r>
            <a:r>
              <a:rPr lang="en-GB" sz="4000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000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ngoãn</a:t>
            </a:r>
            <a:endParaRPr lang="en-GB" sz="4000" dirty="0">
              <a:solidFill>
                <a:schemeClr val="dk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77760"/>
            <a:ext cx="2424223" cy="2265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870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5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286" y="1916792"/>
            <a:ext cx="3778373" cy="1102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497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KCN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7576" y="987181"/>
            <a:ext cx="7410733" cy="416853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36" y="633047"/>
            <a:ext cx="1213310" cy="354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386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72" y="1114504"/>
            <a:ext cx="4121027" cy="38492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73260" y="600385"/>
            <a:ext cx="23535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2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77A7A2C-C737-4E38-8553-C7B17397AC2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42"/>
          <a:stretch/>
        </p:blipFill>
        <p:spPr>
          <a:xfrm>
            <a:off x="253128" y="572041"/>
            <a:ext cx="1216152" cy="381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678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971" y="1078524"/>
            <a:ext cx="4100246" cy="387740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33501" y="678414"/>
            <a:ext cx="49023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dùng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khiêng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2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745B810-F2B2-4BDE-B8AB-D4754B70C8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42"/>
          <a:stretch/>
        </p:blipFill>
        <p:spPr>
          <a:xfrm>
            <a:off x="253128" y="572041"/>
            <a:ext cx="1216152" cy="381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022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3898" y="1130317"/>
            <a:ext cx="3894379" cy="37005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43898" y="659027"/>
            <a:ext cx="39773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đưa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2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D5112FA-2B6C-4B1F-967D-2A7EFC31BEE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42"/>
          <a:stretch/>
        </p:blipFill>
        <p:spPr>
          <a:xfrm>
            <a:off x="253128" y="572041"/>
            <a:ext cx="1216152" cy="381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416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574" y="991759"/>
            <a:ext cx="4109195" cy="385475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41416" y="555327"/>
            <a:ext cx="53383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con?</a:t>
            </a:r>
            <a:endParaRPr lang="en-US" sz="2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54FC558-E59B-4EC0-B537-C9A4BC370CD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42"/>
          <a:stretch/>
        </p:blipFill>
        <p:spPr>
          <a:xfrm>
            <a:off x="253128" y="572041"/>
            <a:ext cx="1216152" cy="381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08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573" y="762980"/>
            <a:ext cx="1980298" cy="18496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9597" y="780950"/>
            <a:ext cx="1999018" cy="189037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192" y="2751015"/>
            <a:ext cx="1961678" cy="18640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9597" y="2739827"/>
            <a:ext cx="1999018" cy="18752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261D0E1-CC23-4EEB-BE7B-3223A67106C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42"/>
          <a:stretch/>
        </p:blipFill>
        <p:spPr>
          <a:xfrm>
            <a:off x="253128" y="572041"/>
            <a:ext cx="1216152" cy="381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935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344AB88F-3A6B-44F3-A7AE-A3AB23060D0C}"/>
              </a:ext>
            </a:extLst>
          </p:cNvPr>
          <p:cNvSpPr/>
          <p:nvPr/>
        </p:nvSpPr>
        <p:spPr>
          <a:xfrm>
            <a:off x="329610" y="977266"/>
            <a:ext cx="5401338" cy="3188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tabLst/>
              <a:defRPr/>
            </a:pPr>
            <a:r>
              <a:rPr kumimoji="0" lang="en-GB" sz="6000" b="1" i="0" u="none" strike="noStrike" kern="0" cap="none" spc="1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CỦNG</a:t>
            </a:r>
            <a:r>
              <a:rPr kumimoji="0" lang="en-GB" sz="6000" b="1" i="0" u="none" strike="noStrike" kern="0" cap="none" spc="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6000" b="1" i="0" u="none" strike="noStrike" kern="0" cap="none" spc="1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CỐ</a:t>
            </a:r>
            <a:r>
              <a:rPr kumimoji="0" lang="en-GB" sz="6000" b="1" i="0" u="none" strike="noStrike" kern="0" cap="none" spc="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tabLst/>
              <a:defRPr/>
            </a:pPr>
            <a:r>
              <a:rPr kumimoji="0" lang="en-GB" sz="6000" b="1" i="0" u="none" strike="noStrike" kern="0" cap="none" spc="1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BÀI</a:t>
            </a:r>
            <a:r>
              <a:rPr kumimoji="0" lang="en-GB" sz="6000" b="1" i="0" u="none" strike="noStrike" kern="0" cap="none" spc="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6000" b="1" i="0" u="none" strike="noStrike" kern="0" cap="none" spc="1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HỌC</a:t>
            </a:r>
            <a:r>
              <a:rPr kumimoji="0" lang="en-GB" sz="6000" b="1" i="0" u="none" strike="noStrike" kern="0" cap="none" spc="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1480" y="2976914"/>
            <a:ext cx="2952520" cy="2166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7427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675" y="1614487"/>
            <a:ext cx="3676650" cy="191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15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301494" y="3147060"/>
            <a:ext cx="6904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C36E197-B731-4608-B7AD-D0CAAB8F8E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477" y="616687"/>
            <a:ext cx="1073776" cy="45720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FB9DC7F7-327F-4B5C-9B0B-73A1E55E75B5}"/>
              </a:ext>
            </a:extLst>
          </p:cNvPr>
          <p:cNvSpPr txBox="1"/>
          <p:nvPr/>
        </p:nvSpPr>
        <p:spPr>
          <a:xfrm rot="201875">
            <a:off x="5769673" y="3679720"/>
            <a:ext cx="4741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Quicksand Medium" panose="00000600000000000000" pitchFamily="2" charset="0"/>
              </a:rPr>
              <a:t>A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A4F17071-2E33-47BE-8429-EE57EEB45B6B}"/>
              </a:ext>
            </a:extLst>
          </p:cNvPr>
          <p:cNvSpPr txBox="1"/>
          <p:nvPr/>
        </p:nvSpPr>
        <p:spPr>
          <a:xfrm rot="112218">
            <a:off x="1120071" y="3810818"/>
            <a:ext cx="4741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Quicksand Medium" panose="00000600000000000000" pitchFamily="2" charset="0"/>
              </a:rPr>
              <a:t>B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F4750BB9-CBAB-40FB-93F8-9DD1322AC05E}"/>
              </a:ext>
            </a:extLst>
          </p:cNvPr>
          <p:cNvSpPr txBox="1"/>
          <p:nvPr/>
        </p:nvSpPr>
        <p:spPr>
          <a:xfrm rot="21243811">
            <a:off x="2330475" y="3856036"/>
            <a:ext cx="4741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Quicksand Medium" panose="00000600000000000000" pitchFamily="2" charset="0"/>
              </a:rPr>
              <a:t>C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5EF91E14-45C7-4AD9-B252-8C2D38F09205}"/>
              </a:ext>
            </a:extLst>
          </p:cNvPr>
          <p:cNvSpPr txBox="1"/>
          <p:nvPr/>
        </p:nvSpPr>
        <p:spPr>
          <a:xfrm rot="21008566">
            <a:off x="3456865" y="3741016"/>
            <a:ext cx="4491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Quicksand Medium" panose="00000600000000000000" pitchFamily="2" charset="0"/>
              </a:rPr>
              <a:t>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9EFD2266-8A80-4485-B107-DD0A8AF3B37D}"/>
              </a:ext>
            </a:extLst>
          </p:cNvPr>
          <p:cNvSpPr txBox="1"/>
          <p:nvPr/>
        </p:nvSpPr>
        <p:spPr>
          <a:xfrm>
            <a:off x="4594848" y="3656897"/>
            <a:ext cx="4741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Quicksand Medium" panose="00000600000000000000" pitchFamily="2" charset="0"/>
              </a:rPr>
              <a:t>Ê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629" y="1115605"/>
            <a:ext cx="5781675" cy="31623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829700" y="2325883"/>
            <a:ext cx="7500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dô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60566" y="2325883"/>
            <a:ext cx="7500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dơ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57295" y="3325938"/>
            <a:ext cx="7500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18995" y="3312786"/>
            <a:ext cx="7500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260566" y="3309005"/>
            <a:ext cx="7500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đơ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594848" y="2274324"/>
            <a:ext cx="1253218" cy="859809"/>
          </a:xfrm>
          <a:prstGeom prst="rect">
            <a:avLst/>
          </a:prstGeom>
          <a:solidFill>
            <a:srgbClr val="FFE2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990076" y="2286765"/>
            <a:ext cx="1253218" cy="859809"/>
          </a:xfrm>
          <a:prstGeom prst="rect">
            <a:avLst/>
          </a:prstGeom>
          <a:solidFill>
            <a:srgbClr val="FFE2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218223" y="3276979"/>
            <a:ext cx="1253218" cy="859809"/>
          </a:xfrm>
          <a:prstGeom prst="rect">
            <a:avLst/>
          </a:prstGeom>
          <a:solidFill>
            <a:srgbClr val="FFE2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609433" y="3233043"/>
            <a:ext cx="1253218" cy="859809"/>
          </a:xfrm>
          <a:prstGeom prst="rect">
            <a:avLst/>
          </a:prstGeom>
          <a:solidFill>
            <a:srgbClr val="FFE2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6003399" y="3265514"/>
            <a:ext cx="1253218" cy="859809"/>
          </a:xfrm>
          <a:prstGeom prst="rect">
            <a:avLst/>
          </a:prstGeom>
          <a:solidFill>
            <a:srgbClr val="FFE2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454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" t="59499" r="-241" b="4306"/>
          <a:stretch/>
        </p:blipFill>
        <p:spPr>
          <a:xfrm>
            <a:off x="0" y="523874"/>
            <a:ext cx="9162118" cy="4619625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301494" y="3147060"/>
            <a:ext cx="6904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368" y="2315249"/>
            <a:ext cx="404751" cy="258658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1369" y="2691912"/>
            <a:ext cx="576666" cy="36881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733" y="1727713"/>
            <a:ext cx="373215" cy="238504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024" y="3753629"/>
            <a:ext cx="632111" cy="380531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1028862" y="1188772"/>
            <a:ext cx="1519866" cy="898869"/>
            <a:chOff x="5202167" y="2865369"/>
            <a:chExt cx="1516184" cy="969685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2167" y="2865369"/>
              <a:ext cx="1516184" cy="969685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 rot="238715">
              <a:off x="5611446" y="3165546"/>
              <a:ext cx="6976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err="1">
                  <a:solidFill>
                    <a:srgbClr val="92D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</a:t>
              </a:r>
              <a:r>
                <a:rPr lang="en-US" sz="1800" dirty="0" err="1" smtClean="0">
                  <a:solidFill>
                    <a:srgbClr val="92D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á</a:t>
              </a:r>
              <a:r>
                <a:rPr lang="en-US" sz="1800" dirty="0" smtClean="0">
                  <a:solidFill>
                    <a:srgbClr val="92D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1800" dirty="0" err="1" smtClean="0">
                  <a:solidFill>
                    <a:srgbClr val="92D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cờ</a:t>
              </a:r>
              <a:endParaRPr lang="en-US" sz="1800" dirty="0">
                <a:solidFill>
                  <a:srgbClr val="92D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3593795" y="1088159"/>
            <a:ext cx="1579584" cy="963343"/>
            <a:chOff x="1808483" y="1093150"/>
            <a:chExt cx="1430019" cy="876722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8483" y="1093150"/>
              <a:ext cx="1430019" cy="876722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 rot="316591">
              <a:off x="2164261" y="1346845"/>
              <a:ext cx="7184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err="1">
                  <a:solidFill>
                    <a:srgbClr val="92D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</a:t>
              </a:r>
              <a:r>
                <a:rPr lang="en-US" sz="1800" dirty="0" err="1" smtClean="0">
                  <a:solidFill>
                    <a:srgbClr val="92D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ó</a:t>
              </a:r>
              <a:r>
                <a:rPr lang="en-US" sz="1800" dirty="0" smtClean="0">
                  <a:solidFill>
                    <a:srgbClr val="92D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1800" dirty="0" err="1" smtClean="0">
                  <a:solidFill>
                    <a:srgbClr val="92D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cỏ</a:t>
              </a:r>
              <a:endParaRPr lang="en-US" sz="1800" dirty="0">
                <a:solidFill>
                  <a:srgbClr val="92D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4710548" y="2158401"/>
            <a:ext cx="1401600" cy="846194"/>
            <a:chOff x="4532211" y="1419209"/>
            <a:chExt cx="1401600" cy="846194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2211" y="1419209"/>
              <a:ext cx="1401600" cy="846194"/>
            </a:xfrm>
            <a:prstGeom prst="rect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>
              <a:off x="4916758" y="1690521"/>
              <a:ext cx="7409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err="1">
                  <a:solidFill>
                    <a:srgbClr val="92D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</a:t>
              </a:r>
              <a:r>
                <a:rPr lang="en-US" sz="1800" dirty="0" err="1" smtClean="0">
                  <a:solidFill>
                    <a:srgbClr val="92D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ờ</a:t>
              </a:r>
              <a:r>
                <a:rPr lang="en-US" sz="1800" dirty="0" smtClean="0">
                  <a:solidFill>
                    <a:srgbClr val="92D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1800" dirty="0" err="1" smtClean="0">
                  <a:solidFill>
                    <a:srgbClr val="92D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đê</a:t>
              </a:r>
              <a:endParaRPr lang="en-US" sz="1800" dirty="0">
                <a:solidFill>
                  <a:srgbClr val="92D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6488249" y="1503458"/>
            <a:ext cx="1358999" cy="817033"/>
            <a:chOff x="6014325" y="1082951"/>
            <a:chExt cx="1358999" cy="817033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4325" y="1082951"/>
              <a:ext cx="1358999" cy="817033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>
              <a:off x="6319364" y="1358381"/>
              <a:ext cx="7489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err="1" smtClean="0">
                  <a:solidFill>
                    <a:srgbClr val="92D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đỡ</a:t>
              </a:r>
              <a:r>
                <a:rPr lang="en-US" sz="1800" dirty="0" smtClean="0">
                  <a:solidFill>
                    <a:srgbClr val="92D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1800" dirty="0" err="1" smtClean="0">
                  <a:solidFill>
                    <a:srgbClr val="92D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</a:t>
              </a:r>
              <a:endParaRPr lang="en-US" sz="1800" dirty="0">
                <a:solidFill>
                  <a:srgbClr val="92D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5859836" y="3109251"/>
            <a:ext cx="1508752" cy="966568"/>
            <a:chOff x="4707600" y="1944802"/>
            <a:chExt cx="1396215" cy="840521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07600" y="1944802"/>
              <a:ext cx="1396215" cy="840521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5046475" y="2180396"/>
              <a:ext cx="688611" cy="3211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err="1" smtClean="0">
                  <a:solidFill>
                    <a:srgbClr val="92D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đỗ</a:t>
              </a:r>
              <a:r>
                <a:rPr lang="en-US" sz="1800" dirty="0" smtClean="0">
                  <a:solidFill>
                    <a:srgbClr val="92D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1800" dirty="0" err="1" smtClean="0">
                  <a:solidFill>
                    <a:srgbClr val="92D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đỏ</a:t>
              </a:r>
              <a:endParaRPr lang="en-US" sz="1800" dirty="0">
                <a:solidFill>
                  <a:srgbClr val="92D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2939363" y="2947175"/>
            <a:ext cx="1642778" cy="891235"/>
            <a:chOff x="2048119" y="2910038"/>
            <a:chExt cx="1642778" cy="89123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8119" y="2910038"/>
              <a:ext cx="1642778" cy="891235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 rot="227245">
              <a:off x="2429220" y="3140796"/>
              <a:ext cx="7409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err="1">
                  <a:solidFill>
                    <a:srgbClr val="92D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</a:t>
              </a:r>
              <a:r>
                <a:rPr lang="en-US" sz="1800" dirty="0" err="1" smtClean="0">
                  <a:solidFill>
                    <a:srgbClr val="92D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ỗ</a:t>
              </a:r>
              <a:r>
                <a:rPr lang="en-US" sz="1800" dirty="0" smtClean="0">
                  <a:solidFill>
                    <a:srgbClr val="92D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1800" dirty="0" err="1" smtClean="0">
                  <a:solidFill>
                    <a:srgbClr val="92D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bé</a:t>
              </a:r>
              <a:endParaRPr lang="en-US" sz="1800" dirty="0">
                <a:solidFill>
                  <a:srgbClr val="92D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954748" y="2130839"/>
            <a:ext cx="1386638" cy="886135"/>
            <a:chOff x="3062884" y="1861521"/>
            <a:chExt cx="1386638" cy="886135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2884" y="1861521"/>
              <a:ext cx="1386638" cy="886135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3343990" y="2134142"/>
              <a:ext cx="7184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err="1">
                  <a:solidFill>
                    <a:srgbClr val="92D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</a:t>
              </a:r>
              <a:r>
                <a:rPr lang="en-US" sz="1800" dirty="0" err="1" smtClean="0">
                  <a:solidFill>
                    <a:srgbClr val="92D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ờ</a:t>
              </a:r>
              <a:r>
                <a:rPr lang="en-US" sz="1800" dirty="0" smtClean="0">
                  <a:solidFill>
                    <a:srgbClr val="92D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1800" dirty="0" err="1" smtClean="0">
                  <a:solidFill>
                    <a:srgbClr val="92D05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đỏ</a:t>
              </a:r>
              <a:endParaRPr lang="en-US" sz="1800" dirty="0">
                <a:solidFill>
                  <a:srgbClr val="92D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26" y="2485691"/>
            <a:ext cx="1331975" cy="29730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26" y="536495"/>
            <a:ext cx="1098205" cy="571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134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45915" y="832951"/>
            <a:ext cx="8852169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5400">
                <a:solidFill>
                  <a:schemeClr val="tx1"/>
                </a:solidFill>
                <a:latin typeface=".VnArial" pitchFamily="34" charset="0"/>
              </a:defRPr>
            </a:lvl1pPr>
            <a:lvl2pPr marL="742950" indent="-285750" eaLnBrk="0" hangingPunct="0">
              <a:defRPr sz="5400">
                <a:solidFill>
                  <a:schemeClr val="tx1"/>
                </a:solidFill>
                <a:latin typeface=".VnArial" pitchFamily="34" charset="0"/>
              </a:defRPr>
            </a:lvl2pPr>
            <a:lvl3pPr marL="1143000" indent="-228600" eaLnBrk="0" hangingPunct="0">
              <a:defRPr sz="5400">
                <a:solidFill>
                  <a:schemeClr val="tx1"/>
                </a:solidFill>
                <a:latin typeface=".VnArial" pitchFamily="34" charset="0"/>
              </a:defRPr>
            </a:lvl3pPr>
            <a:lvl4pPr marL="1600200" indent="-228600" eaLnBrk="0" hangingPunct="0">
              <a:defRPr sz="5400">
                <a:solidFill>
                  <a:schemeClr val="tx1"/>
                </a:solidFill>
                <a:latin typeface=".VnArial" pitchFamily="34" charset="0"/>
              </a:defRPr>
            </a:lvl4pPr>
            <a:lvl5pPr marL="2057400" indent="-228600" eaLnBrk="0" hangingPunct="0">
              <a:defRPr sz="5400">
                <a:solidFill>
                  <a:schemeClr val="tx1"/>
                </a:solidFill>
                <a:latin typeface=".Vn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4800" b="1" dirty="0">
                <a:solidFill>
                  <a:srgbClr val="000000"/>
                </a:solidFill>
                <a:latin typeface=".VnAvant" pitchFamily="34" charset="0"/>
              </a:rPr>
              <a:t>c</a:t>
            </a:r>
            <a:r>
              <a:rPr lang="en-US" sz="4800" b="1" dirty="0" smtClean="0">
                <a:solidFill>
                  <a:srgbClr val="000000"/>
                </a:solidFill>
                <a:latin typeface=".VnAvant" pitchFamily="34" charset="0"/>
              </a:rPr>
              <a:t>¸ </a:t>
            </a:r>
            <a:r>
              <a:rPr lang="en-US" sz="4800" b="1" dirty="0" err="1" smtClean="0">
                <a:solidFill>
                  <a:srgbClr val="000000"/>
                </a:solidFill>
                <a:latin typeface=".VnAvant" pitchFamily="34" charset="0"/>
              </a:rPr>
              <a:t>cê</a:t>
            </a:r>
            <a:r>
              <a:rPr lang="en-US" sz="4800" b="1" dirty="0" smtClean="0">
                <a:solidFill>
                  <a:srgbClr val="000000"/>
                </a:solidFill>
                <a:latin typeface=".VnAvant" pitchFamily="34" charset="0"/>
              </a:rPr>
              <a:t>         </a:t>
            </a:r>
            <a:r>
              <a:rPr lang="en-US" sz="4800" b="1" dirty="0" err="1" smtClean="0">
                <a:solidFill>
                  <a:srgbClr val="000000"/>
                </a:solidFill>
                <a:latin typeface=".VnAvant" pitchFamily="34" charset="0"/>
              </a:rPr>
              <a:t>dç</a:t>
            </a:r>
            <a:r>
              <a:rPr lang="en-US" sz="4800" b="1" dirty="0" smtClean="0">
                <a:solidFill>
                  <a:srgbClr val="000000"/>
                </a:solidFill>
                <a:latin typeface=".VnAvant" pitchFamily="34" charset="0"/>
              </a:rPr>
              <a:t> </a:t>
            </a:r>
            <a:r>
              <a:rPr lang="en-US" sz="4800" b="1" dirty="0" err="1" smtClean="0">
                <a:solidFill>
                  <a:srgbClr val="000000"/>
                </a:solidFill>
                <a:latin typeface=".VnAvant" pitchFamily="34" charset="0"/>
              </a:rPr>
              <a:t>bÐ</a:t>
            </a:r>
            <a:r>
              <a:rPr lang="en-US" sz="4800" b="1" dirty="0" smtClean="0">
                <a:solidFill>
                  <a:srgbClr val="000000"/>
                </a:solidFill>
                <a:latin typeface=".VnAvant" pitchFamily="34" charset="0"/>
              </a:rPr>
              <a:t>           </a:t>
            </a:r>
            <a:r>
              <a:rPr lang="en-US" sz="4800" b="1" dirty="0" err="1" smtClean="0">
                <a:solidFill>
                  <a:srgbClr val="000000"/>
                </a:solidFill>
                <a:latin typeface=".VnAvant" pitchFamily="34" charset="0"/>
              </a:rPr>
              <a:t>bã</a:t>
            </a:r>
            <a:r>
              <a:rPr lang="en-US" sz="4800" b="1" dirty="0" smtClean="0">
                <a:solidFill>
                  <a:srgbClr val="000000"/>
                </a:solidFill>
                <a:latin typeface=".VnAvant" pitchFamily="34" charset="0"/>
              </a:rPr>
              <a:t> </a:t>
            </a:r>
            <a:r>
              <a:rPr lang="en-US" sz="4800" b="1" dirty="0" err="1" smtClean="0">
                <a:solidFill>
                  <a:srgbClr val="000000"/>
                </a:solidFill>
                <a:latin typeface=".VnAvant" pitchFamily="34" charset="0"/>
              </a:rPr>
              <a:t>cá</a:t>
            </a:r>
            <a:endParaRPr lang="en-US" sz="4800" b="1" dirty="0" smtClean="0">
              <a:solidFill>
                <a:srgbClr val="000000"/>
              </a:solidFill>
              <a:latin typeface=".VnAvant" pitchFamily="34" charset="0"/>
            </a:endParaRP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4800" b="1" dirty="0" err="1">
                <a:solidFill>
                  <a:srgbClr val="000000"/>
                </a:solidFill>
                <a:latin typeface=".VnAvant" pitchFamily="34" charset="0"/>
              </a:rPr>
              <a:t>b</a:t>
            </a:r>
            <a:r>
              <a:rPr lang="en-US" sz="4800" b="1" dirty="0" err="1" smtClean="0">
                <a:solidFill>
                  <a:srgbClr val="000000"/>
                </a:solidFill>
                <a:latin typeface=".VnAvant" pitchFamily="34" charset="0"/>
              </a:rPr>
              <a:t>ê</a:t>
            </a:r>
            <a:r>
              <a:rPr lang="en-US" sz="4800" b="1" dirty="0" smtClean="0">
                <a:solidFill>
                  <a:srgbClr val="000000"/>
                </a:solidFill>
                <a:latin typeface=".VnAvant" pitchFamily="34" charset="0"/>
              </a:rPr>
              <a:t> ®ª         </a:t>
            </a:r>
            <a:r>
              <a:rPr lang="en-US" sz="4800" b="1" dirty="0" err="1" smtClean="0">
                <a:solidFill>
                  <a:srgbClr val="000000"/>
                </a:solidFill>
                <a:latin typeface=".VnAvant" pitchFamily="34" charset="0"/>
              </a:rPr>
              <a:t>cê</a:t>
            </a:r>
            <a:r>
              <a:rPr lang="en-US" sz="4800" b="1" dirty="0" smtClean="0">
                <a:solidFill>
                  <a:srgbClr val="000000"/>
                </a:solidFill>
                <a:latin typeface=".VnAvant" pitchFamily="34" charset="0"/>
              </a:rPr>
              <a:t> ®á          ®ì bµ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4800" b="1" dirty="0" smtClean="0">
                <a:solidFill>
                  <a:srgbClr val="000000"/>
                </a:solidFill>
                <a:latin typeface=".VnAvant" pitchFamily="34" charset="0"/>
              </a:rPr>
              <a:t>®ç ®á</a:t>
            </a:r>
            <a:endParaRPr lang="en-US" sz="4800" b="1" dirty="0" smtClean="0">
              <a:solidFill>
                <a:srgbClr val="00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0706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10"/>
          <a:stretch/>
        </p:blipFill>
        <p:spPr>
          <a:xfrm>
            <a:off x="591496" y="2191986"/>
            <a:ext cx="2995766" cy="65357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31"/>
          <a:stretch/>
        </p:blipFill>
        <p:spPr>
          <a:xfrm>
            <a:off x="4937016" y="2191986"/>
            <a:ext cx="3081570" cy="6535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26" y="536495"/>
            <a:ext cx="1098205" cy="571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193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9965" y="2015503"/>
            <a:ext cx="6585626" cy="2205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805" y="4221028"/>
            <a:ext cx="2994025" cy="652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0348" y="4221028"/>
            <a:ext cx="3078163" cy="652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47" t="21576" r="18478" b="17077"/>
          <a:stretch/>
        </p:blipFill>
        <p:spPr bwMode="auto">
          <a:xfrm>
            <a:off x="2256817" y="104708"/>
            <a:ext cx="4844376" cy="1876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4207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013" y="1831965"/>
            <a:ext cx="3794003" cy="1107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984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155725" y="1939907"/>
            <a:ext cx="3080951" cy="897924"/>
          </a:xfrm>
          <a:prstGeom prst="roundRect">
            <a:avLst/>
          </a:prstGeom>
          <a:solidFill>
            <a:schemeClr val="bg1"/>
          </a:solidFill>
          <a:ln>
            <a:solidFill>
              <a:srgbClr val="A6DF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solidFill>
                  <a:srgbClr val="05BDF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đỗ</a:t>
            </a:r>
            <a:r>
              <a:rPr lang="en-US" sz="3600" dirty="0" smtClean="0">
                <a:solidFill>
                  <a:srgbClr val="05BDF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rgbClr val="05BDF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endParaRPr lang="en-US" sz="3600" dirty="0">
              <a:solidFill>
                <a:srgbClr val="05BDF2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258" y="691507"/>
            <a:ext cx="1433077" cy="4182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1872</TotalTime>
  <Words>164</Words>
  <Application>Microsoft Office PowerPoint</Application>
  <PresentationFormat>On-screen Show (16:9)</PresentationFormat>
  <Paragraphs>36</Paragraphs>
  <Slides>17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Arial-Rounded</vt:lpstr>
      <vt:lpstr>.VnAvant</vt:lpstr>
      <vt:lpstr>Quicksand Medium</vt:lpstr>
      <vt:lpstr>Lato</vt:lpstr>
      <vt:lpstr>Simple Light</vt:lpstr>
      <vt:lpstr>BÀI 10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</dc:title>
  <cp:lastModifiedBy>Windows User</cp:lastModifiedBy>
  <cp:revision>246</cp:revision>
  <dcterms:modified xsi:type="dcterms:W3CDTF">2020-09-24T15:06:05Z</dcterms:modified>
</cp:coreProperties>
</file>