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57" r:id="rId3"/>
    <p:sldId id="256" r:id="rId4"/>
    <p:sldId id="258" r:id="rId5"/>
    <p:sldId id="271" r:id="rId6"/>
    <p:sldId id="272" r:id="rId7"/>
    <p:sldId id="273" r:id="rId8"/>
    <p:sldId id="275" r:id="rId9"/>
    <p:sldId id="276" r:id="rId10"/>
    <p:sldId id="277" r:id="rId11"/>
    <p:sldId id="279" r:id="rId12"/>
    <p:sldId id="280" r:id="rId13"/>
    <p:sldId id="281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92" r:id="rId23"/>
    <p:sldId id="260" r:id="rId24"/>
    <p:sldId id="294" r:id="rId25"/>
    <p:sldId id="262" r:id="rId26"/>
    <p:sldId id="264" r:id="rId27"/>
    <p:sldId id="269" r:id="rId28"/>
    <p:sldId id="263" r:id="rId29"/>
    <p:sldId id="265" r:id="rId30"/>
    <p:sldId id="266" r:id="rId31"/>
    <p:sldId id="296" r:id="rId32"/>
    <p:sldId id="298" r:id="rId33"/>
    <p:sldId id="267" r:id="rId34"/>
    <p:sldId id="268" r:id="rId35"/>
  </p:sldIdLst>
  <p:sldSz cx="9144000" cy="5143500" type="screen16x9"/>
  <p:notesSz cx="6858000" cy="9144000"/>
  <p:custDataLst>
    <p:tags r:id="rId3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71"/>
            <p14:sldId id="272"/>
            <p14:sldId id="273"/>
            <p14:sldId id="275"/>
            <p14:sldId id="276"/>
            <p14:sldId id="277"/>
            <p14:sldId id="279"/>
            <p14:sldId id="280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2"/>
            <p14:sldId id="260"/>
            <p14:sldId id="294"/>
            <p14:sldId id="262"/>
            <p14:sldId id="264"/>
            <p14:sldId id="269"/>
          </p14:sldIdLst>
        </p14:section>
        <p14:section name="Tiết 2" id="{296681D4-24D5-4E6B-BA02-9A1D8E4D5F1E}">
          <p14:sldIdLst>
            <p14:sldId id="263"/>
            <p14:sldId id="265"/>
            <p14:sldId id="266"/>
            <p14:sldId id="296"/>
            <p14:sldId id="298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-762" y="-10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8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9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9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48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4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26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82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98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407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0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EEC989B-CC85-4701-AE2E-1E868C2246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29/11/2020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6FE161B-3C1D-42A7-8D04-2ED5509E89B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emf"/><Relationship Id="rId4" Type="http://schemas.openxmlformats.org/officeDocument/2006/relationships/image" Target="../media/image1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="" xmlns:a16="http://schemas.microsoft.com/office/drawing/2014/main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1700849" y="1660307"/>
            <a:ext cx="5742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up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56</a:t>
            </a:r>
            <a:endParaRPr lang="zh-CN" altLang="en-US" sz="4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="" xmlns:a16="http://schemas.microsoft.com/office/drawing/2014/main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1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696511" y="299307"/>
            <a:ext cx="12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864427" y="1218087"/>
            <a:ext cx="212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8706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úng em hát Bác Hồ bắt nhị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65" y="19456"/>
            <a:ext cx="69342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714018" y="4161817"/>
            <a:ext cx="284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¾t 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nhÞp</a:t>
            </a:r>
            <a:endParaRPr lang="vi-VN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078140" y="4850247"/>
            <a:ext cx="10503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8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112852" y="494490"/>
            <a:ext cx="2461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Þp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40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¾t 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nhÞp</a:t>
            </a:r>
            <a:endParaRPr lang="vi-VN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085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696511" y="299307"/>
            <a:ext cx="12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864427" y="1218087"/>
            <a:ext cx="212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54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838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Đèn bàn chụp vải thân gốm VENUS KT5012L – Đèn Trang Trí Khang Dy Ve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95" y="0"/>
            <a:ext cx="4221873" cy="42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207841" y="4327187"/>
            <a:ext cx="284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hôp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endParaRPr lang="vi-VN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572442" y="5015617"/>
            <a:ext cx="105030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2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112852" y="494490"/>
            <a:ext cx="2821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up </a:t>
            </a:r>
          </a:p>
          <a:p>
            <a:pPr defTabSz="914400"/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40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hôp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endParaRPr lang="vi-VN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56523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935823" y="1567"/>
            <a:ext cx="22081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up </a:t>
            </a:r>
          </a:p>
          <a:p>
            <a:pPr defTabSz="914400"/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hôp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610913" y="-16163"/>
            <a:ext cx="21887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¾t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nhÞp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310322" y="1567"/>
            <a:ext cx="21449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ªp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xÕp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0" y="-22700"/>
            <a:ext cx="24610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 </a:t>
            </a:r>
            <a:r>
              <a:rPr lang="en-US" sz="32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chÐp</a:t>
            </a:r>
            <a:endParaRPr lang="vi-VN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3484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04185" y="897519"/>
            <a:ext cx="7367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kÑp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nÑp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xÕp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92098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134927" y="1356924"/>
            <a:ext cx="7405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kÞp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nhÞp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bóp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gióp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6707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804185" y="897519"/>
            <a:ext cx="7367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kÑp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nÑp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xÕp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804185" y="1741644"/>
            <a:ext cx="7405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kÞp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nhÞp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bóp</a:t>
            </a:r>
            <a:r>
              <a:rPr lang="en-US" sz="44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4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gióp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42325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935823" y="1567"/>
            <a:ext cx="22081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up </a:t>
            </a:r>
          </a:p>
          <a:p>
            <a:pPr defTabSz="914400"/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hôp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endParaRPr lang="vi-VN" sz="32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610913" y="-16163"/>
            <a:ext cx="21887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¾t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nhÞp</a:t>
            </a:r>
            <a:endParaRPr lang="vi-VN" sz="32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310322" y="1567"/>
            <a:ext cx="21449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ªp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xÕp</a:t>
            </a:r>
            <a:endParaRPr lang="vi-VN" sz="32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0" y="-22700"/>
            <a:ext cx="24610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chÐp</a:t>
            </a:r>
            <a:endParaRPr lang="vi-VN" sz="32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374862" y="1692367"/>
            <a:ext cx="736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kÑp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nÑp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xÕp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374862" y="2280955"/>
            <a:ext cx="740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kÞp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nhÞp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bóp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gióp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27677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94553" y="1990302"/>
            <a:ext cx="887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®«i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dÐp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®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Çu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bÕp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×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bÞp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bóp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093223" y="253979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898687" y="254676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632142" y="253979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357836" y="254676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44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782" y="494734"/>
            <a:ext cx="1948965" cy="1542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75829" y="1990302"/>
            <a:ext cx="2224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ôi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dép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=""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30" y="45320"/>
            <a:ext cx="2168904" cy="89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2853929" y="2698188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E5021512-E13A-468D-88BE-D70398F32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692" y="805301"/>
            <a:ext cx="2032134" cy="127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Hình ảnh 20">
            <a:extLst>
              <a:ext uri="{FF2B5EF4-FFF2-40B4-BE49-F238E27FC236}">
                <a16:creationId xmlns="" xmlns:a16="http://schemas.microsoft.com/office/drawing/2014/main" id="{05E2D08B-D8EB-45AF-9AD0-E56DE55C8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779" y="2778705"/>
            <a:ext cx="2032134" cy="1327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Hình ảnh 21">
            <a:extLst>
              <a:ext uri="{FF2B5EF4-FFF2-40B4-BE49-F238E27FC236}">
                <a16:creationId xmlns="" xmlns:a16="http://schemas.microsoft.com/office/drawing/2014/main" id="{42FA5AD6-6093-47B4-8207-C537AD4685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05" y="2707474"/>
            <a:ext cx="2032134" cy="150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Hộp Văn bản 22">
            <a:extLst>
              <a:ext uri="{FF2B5EF4-FFF2-40B4-BE49-F238E27FC236}">
                <a16:creationId xmlns="" xmlns:a16="http://schemas.microsoft.com/office/drawing/2014/main" id="{0EB9C36F-A1DB-4598-A0A6-BAE6D1074DB9}"/>
              </a:ext>
            </a:extLst>
          </p:cNvPr>
          <p:cNvSpPr txBox="1"/>
          <p:nvPr/>
        </p:nvSpPr>
        <p:spPr>
          <a:xfrm>
            <a:off x="5644043" y="2070819"/>
            <a:ext cx="2069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ầu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="" xmlns:a16="http://schemas.microsoft.com/office/drawing/2014/main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6850244" y="2735562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="" xmlns:a16="http://schemas.microsoft.com/office/drawing/2014/main" id="{1E3B886D-272D-451E-AC42-0A29455A0B4E}"/>
              </a:ext>
            </a:extLst>
          </p:cNvPr>
          <p:cNvSpPr txBox="1"/>
          <p:nvPr/>
        </p:nvSpPr>
        <p:spPr>
          <a:xfrm>
            <a:off x="1989387" y="4036537"/>
            <a:ext cx="2102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bìm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bịp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="" xmlns:a16="http://schemas.microsoft.com/office/drawing/2014/main" id="{A649D970-27FF-4E34-ADDE-9B0970A6140B}"/>
              </a:ext>
            </a:extLst>
          </p:cNvPr>
          <p:cNvSpPr txBox="1"/>
          <p:nvPr/>
        </p:nvSpPr>
        <p:spPr>
          <a:xfrm>
            <a:off x="5703913" y="4044223"/>
            <a:ext cx="2233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búp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7" name="Đường nối Thẳng 26">
            <a:extLst>
              <a:ext uri="{FF2B5EF4-FFF2-40B4-BE49-F238E27FC236}">
                <a16:creationId xmlns="" xmlns:a16="http://schemas.microsoft.com/office/drawing/2014/main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5942204" y="4673169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="" xmlns:a16="http://schemas.microsoft.com/office/drawing/2014/main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2952979" y="474442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935823" y="1567"/>
            <a:ext cx="220817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up </a:t>
            </a:r>
          </a:p>
          <a:p>
            <a:pPr defTabSz="914400"/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ôp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hôp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endParaRPr lang="vi-VN" sz="32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610913" y="-16163"/>
            <a:ext cx="21887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Þp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¾t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nhÞp</a:t>
            </a:r>
            <a:endParaRPr lang="vi-VN" sz="32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310322" y="1567"/>
            <a:ext cx="21449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ªp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xÕp</a:t>
            </a:r>
            <a:endParaRPr lang="vi-VN" sz="32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0" y="-22700"/>
            <a:ext cx="24610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Ðp</a:t>
            </a:r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32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 </a:t>
            </a:r>
            <a:r>
              <a:rPr lang="en-US" sz="32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chÐp</a:t>
            </a:r>
            <a:endParaRPr lang="vi-VN" sz="3200" b="1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279185" y="2053160"/>
            <a:ext cx="736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kÑp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nÑp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xÕp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9">
            <a:extLst>
              <a:ext uri="{FF2B5EF4-FFF2-40B4-BE49-F238E27FC236}">
                <a16:creationId xmlns="" xmlns:a16="http://schemas.microsoft.com/office/drawing/2014/main" id="{7F5C172D-D216-42B1-8867-28688D266DED}"/>
              </a:ext>
            </a:extLst>
          </p:cNvPr>
          <p:cNvSpPr txBox="1"/>
          <p:nvPr/>
        </p:nvSpPr>
        <p:spPr>
          <a:xfrm>
            <a:off x="1279185" y="2718699"/>
            <a:ext cx="7405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kÞp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nhÞp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bóp</a:t>
            </a:r>
            <a:r>
              <a:rPr lang="en-US" sz="3200" dirty="0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3200" dirty="0" err="1" smtClean="0">
                <a:solidFill>
                  <a:srgbClr val="0070C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gióp</a:t>
            </a:r>
            <a:endParaRPr lang="vi-V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75100" y="3557571"/>
            <a:ext cx="887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®«i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dÐp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®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Çu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bÕp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dirty="0" err="1" smtClean="0">
                <a:solidFill>
                  <a:prstClr val="black"/>
                </a:solidFill>
                <a:latin typeface=".VnAvant" panose="020B7200000000000000" pitchFamily="34" charset="0"/>
              </a:rPr>
              <a:t>×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bÞp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bóp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sen</a:t>
            </a:r>
            <a:r>
              <a:rPr lang="en-US" sz="3200" dirty="0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12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66" y="601209"/>
            <a:ext cx="7862363" cy="236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3"/>
            <a:ext cx="4162788" cy="3846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2"/>
            <a:ext cx="4162788" cy="3846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2061"/>
            <a:ext cx="4162788" cy="38464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526" y="735277"/>
            <a:ext cx="4162788" cy="384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0243" y="689443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275959" y="938458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2156746" y="2748630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712" y="673769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2275959" y="938458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2173004" y="2729038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bịp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4">
            <a:extLst>
              <a:ext uri="{FF2B5EF4-FFF2-40B4-BE49-F238E27FC236}">
                <a16:creationId xmlns="" xmlns:a16="http://schemas.microsoft.com/office/drawing/2014/main" id="{E4BF892A-256B-440B-8A18-37868207C516}"/>
              </a:ext>
            </a:extLst>
          </p:cNvPr>
          <p:cNvSpPr txBox="1"/>
          <p:nvPr/>
        </p:nvSpPr>
        <p:spPr>
          <a:xfrm>
            <a:off x="5001742" y="938457"/>
            <a:ext cx="16002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7">
            <a:extLst>
              <a:ext uri="{FF2B5EF4-FFF2-40B4-BE49-F238E27FC236}">
                <a16:creationId xmlns="" xmlns:a16="http://schemas.microsoft.com/office/drawing/2014/main" id="{429C58BB-E258-4BED-AE6E-843DCFEA158F}"/>
              </a:ext>
            </a:extLst>
          </p:cNvPr>
          <p:cNvSpPr txBox="1"/>
          <p:nvPr/>
        </p:nvSpPr>
        <p:spPr>
          <a:xfrm>
            <a:off x="4925531" y="2729038"/>
            <a:ext cx="25506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7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búp</a:t>
            </a:r>
            <a:endParaRPr lang="vi-VN" sz="87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83833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7" y="777966"/>
            <a:ext cx="7749842" cy="2442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90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7" y="421105"/>
            <a:ext cx="7658718" cy="366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4470"/>
            <a:ext cx="9144000" cy="151903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087217" y="4350855"/>
            <a:ext cx="3114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42522" y="4346671"/>
            <a:ext cx="357808" cy="41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09252" y="4346671"/>
            <a:ext cx="3710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74834" y="4346671"/>
            <a:ext cx="33793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525079" y="4651513"/>
            <a:ext cx="364434" cy="90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639339" y="4660581"/>
            <a:ext cx="344557" cy="2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d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79474" y="299693"/>
            <a:ext cx="487363" cy="4873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292087" y="4068375"/>
            <a:ext cx="3114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75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504057"/>
            <a:ext cx="8121192" cy="3912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894945" y="4261118"/>
            <a:ext cx="7951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Trong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bếp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lũ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cún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múp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míp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nép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bên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8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mẹ</a:t>
            </a:r>
            <a:r>
              <a:rPr lang="en-US" sz="28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8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2075679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8371E34C-CBA2-409A-836B-6D78110E41AF}"/>
              </a:ext>
            </a:extLst>
          </p:cNvPr>
          <p:cNvSpPr txBox="1"/>
          <p:nvPr/>
        </p:nvSpPr>
        <p:spPr>
          <a:xfrm>
            <a:off x="6088555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5487261" y="4261118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="" xmlns:a16="http://schemas.microsoft.com/office/drawing/2014/main" id="{0F6BDD0B-BB8C-44F7-8771-6D6BA4D2FD38}"/>
              </a:ext>
            </a:extLst>
          </p:cNvPr>
          <p:cNvSpPr txBox="1"/>
          <p:nvPr/>
        </p:nvSpPr>
        <p:spPr>
          <a:xfrm>
            <a:off x="4669238" y="4241864"/>
            <a:ext cx="742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vi-VN" sz="28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0" name="nhan bi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87363" y="12365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26459" y="443604"/>
            <a:ext cx="88716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DÞp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nghØ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lÔ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 Hµ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32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 vµ c«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Lan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ch¬i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MÑ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nÊu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sóp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gµ,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c¬m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vµ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r¸n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c¸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chÐp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Hµ </a:t>
            </a:r>
            <a:r>
              <a:rPr lang="en-US" sz="32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ióp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mÑ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röa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rau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vµ s¾p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xÕp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b¸t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Üa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Bè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×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dän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dÑp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cöa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 Hµ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h«m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nay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thËt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lµ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098834" y="1339985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031531" y="2064907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613608" y="2765298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841242" y="3514328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564988" y="2765298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45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8">
            <a:extLst>
              <a:ext uri="{FF2B5EF4-FFF2-40B4-BE49-F238E27FC236}">
                <a16:creationId xmlns="" xmlns:a16="http://schemas.microsoft.com/office/drawing/2014/main" id="{D6BCD1C1-540C-4C1D-B9D9-E4992513027E}"/>
              </a:ext>
            </a:extLst>
          </p:cNvPr>
          <p:cNvSpPr txBox="1"/>
          <p:nvPr/>
        </p:nvSpPr>
        <p:spPr>
          <a:xfrm>
            <a:off x="126459" y="443604"/>
            <a:ext cx="88716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DÞp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nghØ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lÔ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 Hµ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cã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chó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</a:t>
            </a:r>
            <a:r>
              <a:rPr lang="en-US" sz="3200" dirty="0" err="1">
                <a:solidFill>
                  <a:srgbClr val="00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ư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­ vµ c«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Lan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ch¬i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MÑ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nÊu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sóp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gµ,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c¬m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nÕp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vµ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r¸n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c¸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chÐp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Hµ </a:t>
            </a:r>
            <a:r>
              <a:rPr lang="en-US" sz="3200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g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ióp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mÑ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röa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rau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qu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¶ vµ s¾p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xÕp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b¸t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®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Üa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Bè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</a:t>
            </a:r>
            <a:r>
              <a:rPr lang="en-US" sz="3200" dirty="0">
                <a:solidFill>
                  <a:prstClr val="black"/>
                </a:solidFill>
                <a:latin typeface=".VnAvant" panose="020B7200000000000000" pitchFamily="34" charset="0"/>
              </a:rPr>
              <a:t>×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dän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dÑp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cöa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Nh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µ Hµ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h«m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nay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thËt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lµ </a:t>
            </a:r>
            <a:r>
              <a:rPr lang="en-US" sz="3200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vui</a:t>
            </a:r>
            <a:r>
              <a:rPr lang="en-US" sz="3200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dirty="0">
              <a:solidFill>
                <a:prstClr val="black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031531" y="2064907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5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2B3359C7-1CBF-4900-9642-3EB6BE40F0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47" y="445167"/>
            <a:ext cx="7367450" cy="449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8ACD7B34-5D5E-46E7-BA40-30CF3F831318}"/>
              </a:ext>
            </a:extLst>
          </p:cNvPr>
          <p:cNvSpPr/>
          <p:nvPr/>
        </p:nvSpPr>
        <p:spPr>
          <a:xfrm>
            <a:off x="2514695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="" xmlns:a16="http://schemas.microsoft.com/office/drawing/2014/main" id="{6F8FC25F-868B-44D1-BEE6-9C3193D44EA6}"/>
              </a:ext>
            </a:extLst>
          </p:cNvPr>
          <p:cNvSpPr txBox="1"/>
          <p:nvPr/>
        </p:nvSpPr>
        <p:spPr>
          <a:xfrm>
            <a:off x="1374610" y="718197"/>
            <a:ext cx="666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sz="3600" dirty="0" smtClean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êp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up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="" xmlns:a16="http://schemas.microsoft.com/office/drawing/2014/main" id="{9E876B3B-F5D9-413E-BC19-5EAF1CA03CBF}"/>
              </a:ext>
            </a:extLst>
          </p:cNvPr>
          <p:cNvSpPr/>
          <p:nvPr/>
        </p:nvSpPr>
        <p:spPr>
          <a:xfrm>
            <a:off x="5444940" y="1755572"/>
            <a:ext cx="987006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ưa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="" xmlns:a16="http://schemas.microsoft.com/office/drawing/2014/main" id="{B0FE6C76-354A-46C4-B9D3-9617447A57CF}"/>
              </a:ext>
            </a:extLst>
          </p:cNvPr>
          <p:cNvSpPr txBox="1"/>
          <p:nvPr/>
        </p:nvSpPr>
        <p:spPr>
          <a:xfrm>
            <a:off x="1633799" y="3656354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884023" y="1706027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2865350" y="1691578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4846677" y="1706027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="" xmlns:a16="http://schemas.microsoft.com/office/drawing/2014/main" id="{CCF9D4B5-10AC-4C38-9FAB-BBB08175024F}"/>
              </a:ext>
            </a:extLst>
          </p:cNvPr>
          <p:cNvSpPr txBox="1"/>
          <p:nvPr/>
        </p:nvSpPr>
        <p:spPr>
          <a:xfrm>
            <a:off x="6536934" y="1691580"/>
            <a:ext cx="1499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up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696511" y="299307"/>
            <a:ext cx="12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835243" y="1218087"/>
            <a:ext cx="212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5986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 Chép Có Tác Dụng Gì? Ăn Có Tốt Không? Ăn Như Thế Nào? | Ca nuoc ngot |  tac dung cua viec an ca | Cac mon ngon tu 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43" y="0"/>
            <a:ext cx="8254868" cy="40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2714018" y="4161817"/>
            <a:ext cx="284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b="1" dirty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¸ </a:t>
            </a:r>
            <a:r>
              <a:rPr lang="en-US" sz="40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chÐp</a:t>
            </a:r>
            <a:endParaRPr lang="vi-VN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3949709" y="4850247"/>
            <a:ext cx="120595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9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112852" y="494490"/>
            <a:ext cx="2461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ep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Ðp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c¸ </a:t>
            </a:r>
            <a:r>
              <a:rPr lang="en-US" sz="4000" b="1" dirty="0" err="1" smtClean="0"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chÐp</a:t>
            </a:r>
            <a:endParaRPr lang="vi-VN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08483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696511" y="299307"/>
            <a:ext cx="12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ªp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078443" y="1218087"/>
            <a:ext cx="2120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5400" b="1" dirty="0" err="1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Õp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39569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Đồ chơi lồng đèn giấy xếp hình ống (Cỡ lớn) – Babyhome Mỹ Ng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49" y="0"/>
            <a:ext cx="3966639" cy="448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274778" y="4315027"/>
            <a:ext cx="2844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xÕp</a:t>
            </a:r>
            <a:endParaRPr lang="vi-VN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815471" y="4989876"/>
            <a:ext cx="82657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2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112852" y="494490"/>
            <a:ext cx="2461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  ªp </a:t>
            </a:r>
          </a:p>
          <a:p>
            <a:pPr defTabSz="914400"/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       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Õp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pPr defTabSz="914400"/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®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Ìn</a:t>
            </a:r>
            <a:r>
              <a:rPr lang="en-US" sz="4000" b="1" dirty="0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xÕp</a:t>
            </a:r>
            <a:endParaRPr lang="vi-VN" sz="4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7599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373</Words>
  <Application>Microsoft Office PowerPoint</Application>
  <PresentationFormat>On-screen Show (16:9)</PresentationFormat>
  <Paragraphs>107</Paragraphs>
  <Slides>33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Windows User</cp:lastModifiedBy>
  <cp:revision>383</cp:revision>
  <dcterms:created xsi:type="dcterms:W3CDTF">2017-07-29T07:38:32Z</dcterms:created>
  <dcterms:modified xsi:type="dcterms:W3CDTF">2020-11-29T13:43:01Z</dcterms:modified>
</cp:coreProperties>
</file>