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40" r:id="rId1"/>
  </p:sldMasterIdLst>
  <p:notesMasterIdLst>
    <p:notesMasterId r:id="rId19"/>
  </p:notesMasterIdLst>
  <p:handoutMasterIdLst>
    <p:handoutMasterId r:id="rId20"/>
  </p:handoutMasterIdLst>
  <p:sldIdLst>
    <p:sldId id="3121" r:id="rId2"/>
    <p:sldId id="3087" r:id="rId3"/>
    <p:sldId id="3111" r:id="rId4"/>
    <p:sldId id="3088" r:id="rId5"/>
    <p:sldId id="3112" r:id="rId6"/>
    <p:sldId id="3092" r:id="rId7"/>
    <p:sldId id="3093" r:id="rId8"/>
    <p:sldId id="3113" r:id="rId9"/>
    <p:sldId id="3120" r:id="rId10"/>
    <p:sldId id="3114" r:id="rId11"/>
    <p:sldId id="3095" r:id="rId12"/>
    <p:sldId id="3107" r:id="rId13"/>
    <p:sldId id="3115" r:id="rId14"/>
    <p:sldId id="3116" r:id="rId15"/>
    <p:sldId id="3117" r:id="rId16"/>
    <p:sldId id="3118" r:id="rId17"/>
    <p:sldId id="3119" r:id="rId18"/>
  </p:sldIdLst>
  <p:sldSz cx="12858750" cy="7232650"/>
  <p:notesSz cx="6858000" cy="9144000"/>
  <p:custDataLst>
    <p:tags r:id="rId21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ần mặc định" id="{7CA67B6C-8896-438E-9149-E38B714E0C27}">
          <p14:sldIdLst>
            <p14:sldId id="3121"/>
          </p14:sldIdLst>
        </p14:section>
        <p14:section name="Tiết 1" id="{2B54168C-C2C5-4171-B1B4-EB0ECB8705A8}">
          <p14:sldIdLst>
            <p14:sldId id="3087"/>
            <p14:sldId id="3111"/>
            <p14:sldId id="3088"/>
            <p14:sldId id="3112"/>
            <p14:sldId id="3092"/>
            <p14:sldId id="3093"/>
            <p14:sldId id="3113"/>
            <p14:sldId id="3120"/>
          </p14:sldIdLst>
        </p14:section>
        <p14:section name="Tiết 2" id="{D7C4439A-D115-453F-8BF4-E172F23EE5C3}">
          <p14:sldIdLst>
            <p14:sldId id="3114"/>
            <p14:sldId id="3095"/>
            <p14:sldId id="3107"/>
            <p14:sldId id="3115"/>
            <p14:sldId id="3116"/>
            <p14:sldId id="3117"/>
            <p14:sldId id="3118"/>
            <p14:sldId id="311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7" pos="376" userDrawn="1">
          <p15:clr>
            <a:srgbClr val="A4A3A4"/>
          </p15:clr>
        </p15:guide>
        <p15:guide id="8" pos="135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369"/>
    <a:srgbClr val="C9247B"/>
    <a:srgbClr val="1A8CE1"/>
    <a:srgbClr val="FE67BE"/>
    <a:srgbClr val="CE000D"/>
    <a:srgbClr val="84004C"/>
    <a:srgbClr val="8B2FC3"/>
    <a:srgbClr val="F3C5BE"/>
    <a:srgbClr val="60AEA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32" autoAdjust="0"/>
    <p:restoredTop sz="92986" autoAdjust="0"/>
  </p:normalViewPr>
  <p:slideViewPr>
    <p:cSldViewPr>
      <p:cViewPr varScale="1">
        <p:scale>
          <a:sx n="70" d="100"/>
          <a:sy n="70" d="100"/>
        </p:scale>
        <p:origin x="-810" y="-102"/>
      </p:cViewPr>
      <p:guideLst>
        <p:guide orient="horz" pos="328"/>
        <p:guide orient="horz" pos="4183"/>
        <p:guide pos="4050"/>
        <p:guide pos="7588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51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2020/8/18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CB0DA-B5D0-44F8-90B7-7677CB06AF5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458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712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752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258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038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712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04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59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87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6.jpeg"/><Relationship Id="rId4" Type="http://schemas.microsoft.com/office/2007/relationships/hdphoto" Target="../media/hdphoto1.wdp"/><Relationship Id="rId9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15973" y="2032149"/>
            <a:ext cx="8153962" cy="2221032"/>
          </a:xfrm>
          <a:prstGeom prst="rect">
            <a:avLst/>
          </a:prstGeom>
          <a:noFill/>
        </p:spPr>
        <p:txBody>
          <a:bodyPr wrap="square" lIns="96433" tIns="48216" rIns="96433" bIns="48216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buNone/>
            </a:pPr>
            <a:r>
              <a:rPr lang="en-US" altLang="zh-CN" sz="13800" b="1" spc="6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</a:t>
            </a:r>
            <a:r>
              <a:rPr lang="en-US" altLang="zh-CN" sz="13800" b="1" spc="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lang="en-US" altLang="zh-CN" sz="13800" b="1" spc="6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oe</a:t>
            </a:r>
            <a:endParaRPr lang="zh-CN" altLang="en-US" sz="13800" b="1" spc="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64045" y="2293411"/>
            <a:ext cx="4930663" cy="746558"/>
          </a:xfrm>
          <a:prstGeom prst="rect">
            <a:avLst/>
          </a:prstGeom>
          <a:noFill/>
        </p:spPr>
        <p:txBody>
          <a:bodyPr wrap="none" lIns="96433" tIns="48216" rIns="96433" bIns="48216" rtlCol="0">
            <a:prstTxWarp prst="textArchUp">
              <a:avLst/>
            </a:prstTxWarp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zh-CN" sz="4400" b="1" spc="3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Bài</a:t>
            </a:r>
            <a:r>
              <a:rPr lang="en-US" altLang="zh-CN" sz="4400" b="1" spc="3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74</a:t>
            </a:r>
            <a:endParaRPr lang="zh-CN" altLang="en-US" sz="4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-Rounded" pitchFamily="34" charset="0"/>
              <a:cs typeface="Times New Roman" pitchFamily="18" charset="0"/>
              <a:sym typeface="Arial" panose="020B0604020202020204" pitchFamily="34" charset="0"/>
            </a:endParaRPr>
          </a:p>
        </p:txBody>
      </p:sp>
      <p:cxnSp>
        <p:nvCxnSpPr>
          <p:cNvPr id="6" name="直接连接符 5"/>
          <p:cNvCxnSpPr>
            <a:cxnSpLocks/>
          </p:cNvCxnSpPr>
          <p:nvPr/>
        </p:nvCxnSpPr>
        <p:spPr>
          <a:xfrm flipV="1">
            <a:off x="5061223" y="2646056"/>
            <a:ext cx="3013414" cy="8242"/>
          </a:xfrm>
          <a:prstGeom prst="line">
            <a:avLst/>
          </a:prstGeom>
          <a:ln w="12700">
            <a:solidFill>
              <a:srgbClr val="92D050"/>
            </a:solidFill>
            <a:headEnd type="oval"/>
            <a:tailEnd type="oval"/>
          </a:ln>
          <a:effectLst>
            <a:glow rad="101600">
              <a:srgbClr val="92D05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: 圆角 10"/>
          <p:cNvSpPr/>
          <p:nvPr/>
        </p:nvSpPr>
        <p:spPr>
          <a:xfrm>
            <a:off x="3044999" y="4552429"/>
            <a:ext cx="7315464" cy="40814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3" tIns="48216" rIns="96433" bIns="48216" rtlCol="0" anchor="ctr"/>
          <a:lstStyle/>
          <a:p>
            <a:pPr algn="ctr"/>
            <a:r>
              <a:rPr lang="en-US" altLang="zh-CN" sz="2800" b="1" spc="300" dirty="0" err="1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Giáo</a:t>
            </a:r>
            <a:r>
              <a:rPr lang="en-US" altLang="zh-CN" sz="2800" b="1" spc="300" dirty="0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spc="300" dirty="0" err="1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b="1" spc="300" dirty="0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: </a:t>
            </a:r>
            <a:r>
              <a:rPr lang="en-US" altLang="zh-CN" sz="2800" b="1" spc="300" dirty="0" err="1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Nguyễn</a:t>
            </a:r>
            <a:r>
              <a:rPr lang="en-US" altLang="zh-CN" sz="2800" b="1" spc="300" dirty="0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spc="300" dirty="0" err="1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Thị</a:t>
            </a:r>
            <a:r>
              <a:rPr lang="en-US" altLang="zh-CN" sz="2800" b="1" spc="300" dirty="0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spc="300" dirty="0" err="1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Phương</a:t>
            </a:r>
            <a:r>
              <a:rPr lang="en-US" altLang="zh-CN" sz="2800" b="1" spc="300" dirty="0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spc="300" dirty="0" err="1">
                <a:solidFill>
                  <a:srgbClr val="92D05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Thảo</a:t>
            </a:r>
            <a:endParaRPr lang="zh-CN" altLang="en-US" sz="2800" b="1" dirty="0">
              <a:solidFill>
                <a:srgbClr val="92D05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  <a:sym typeface="Arial" panose="020B0604020202020204" pitchFamily="34" charset="0"/>
            </a:endParaRPr>
          </a:p>
          <a:p>
            <a:pPr algn="ctr"/>
            <a:endParaRPr lang="zh-CN" altLang="en-US" sz="2800" b="1" dirty="0">
              <a:cs typeface="+mn-ea"/>
              <a:sym typeface="+mn-lt"/>
            </a:endParaRPr>
          </a:p>
        </p:txBody>
      </p:sp>
      <p:pic>
        <p:nvPicPr>
          <p:cNvPr id="12" name="佐藤利奈,大亀あすか - ごはんの練習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5298" y="-943784"/>
            <a:ext cx="642938" cy="6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3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5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pic>
        <p:nvPicPr>
          <p:cNvPr id="16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47" y="159941"/>
            <a:ext cx="6048672" cy="5688632"/>
          </a:xfrm>
          <a:prstGeom prst="rect">
            <a:avLst/>
          </a:prstGeom>
        </p:spPr>
      </p:pic>
      <p:sp>
        <p:nvSpPr>
          <p:cNvPr id="17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4629175" y="3904357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7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71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33">
            <a:extLst>
              <a:ext uri="{FF2B5EF4-FFF2-40B4-BE49-F238E27FC236}">
                <a16:creationId xmlns="" xmlns:a16="http://schemas.microsoft.com/office/drawing/2014/main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918" y="-68536"/>
            <a:ext cx="12982103" cy="72861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40" t="80440" r="75844" b="15444"/>
          <a:stretch/>
        </p:blipFill>
        <p:spPr>
          <a:xfrm>
            <a:off x="164679" y="202145"/>
            <a:ext cx="2364378" cy="10801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"/>
          <a:stretch/>
        </p:blipFill>
        <p:spPr>
          <a:xfrm>
            <a:off x="380703" y="1270980"/>
            <a:ext cx="7650264" cy="28045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1" y="3676836"/>
            <a:ext cx="7704856" cy="31798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5"/>
          <a:stretch/>
        </p:blipFill>
        <p:spPr>
          <a:xfrm>
            <a:off x="8077217" y="1283349"/>
            <a:ext cx="2596128" cy="28045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2"/>
          <a:stretch/>
        </p:blipFill>
        <p:spPr>
          <a:xfrm>
            <a:off x="8030967" y="3670917"/>
            <a:ext cx="2628730" cy="31798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7" r="12365"/>
          <a:stretch/>
        </p:blipFill>
        <p:spPr>
          <a:xfrm>
            <a:off x="10645209" y="1268197"/>
            <a:ext cx="1760830" cy="2804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1" r="12187"/>
          <a:stretch/>
        </p:blipFill>
        <p:spPr>
          <a:xfrm>
            <a:off x="10659277" y="3627629"/>
            <a:ext cx="1746762" cy="317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72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"/>
            <a:ext cx="12858749" cy="723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6380" r="79920" b="89080"/>
          <a:stretch/>
        </p:blipFill>
        <p:spPr>
          <a:xfrm>
            <a:off x="-72008" y="-96105"/>
            <a:ext cx="1777274" cy="576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0" y="4176465"/>
            <a:ext cx="12858749" cy="3040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4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7295" y="4203121"/>
            <a:ext cx="10194608" cy="257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đến, hoa đào khoe 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 h</a:t>
            </a:r>
            <a:r>
              <a:rPr lang="en-US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tưoi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mai vàng nở 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rộ.</a:t>
            </a:r>
            <a:endParaRPr lang="en-US" sz="4400" baseline="-250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sang, hoa phượng bừng lửa đỏ, cháy rực cả góc trời. 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thu, 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sữa nồng nàn, ngát 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 t</a:t>
            </a:r>
            <a:r>
              <a:rPr lang="en-US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ừ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góc phố. Cuối 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hoa cải trải thảm vàng rực rỡ bên sông. Những 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</a:t>
            </a:r>
            <a:r>
              <a:rPr lang="vi-VN" sz="44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 </a:t>
            </a:r>
            <a:r>
              <a:rPr lang="vi-VN" sz="44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hoa, hương hoa làm đẹp thêm cho cuộc sống.</a:t>
            </a:r>
            <a:endParaRPr lang="en-US" sz="4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4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3361167" y="4826393"/>
            <a:ext cx="44628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Đường nối Thẳng 11">
            <a:extLst>
              <a:ext uri="{FF2B5EF4-FFF2-40B4-BE49-F238E27FC236}">
                <a16:creationId xmlns:a16="http://schemas.microsoft.com/office/drawing/2014/main" xmlns="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4773191" y="4826393"/>
            <a:ext cx="648072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2" t="12642" r="7803" b="64990"/>
          <a:stretch/>
        </p:blipFill>
        <p:spPr>
          <a:xfrm>
            <a:off x="837292" y="480670"/>
            <a:ext cx="11043692" cy="3451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7869535" y="4799432"/>
            <a:ext cx="44628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2756967" y="5242705"/>
            <a:ext cx="44628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2980107" y="5696595"/>
            <a:ext cx="44628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2180903" y="6180477"/>
            <a:ext cx="44628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10405551" y="6180477"/>
            <a:ext cx="44628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2270949" y="6798745"/>
            <a:ext cx="44628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" name="audio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44667" y="3616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79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09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grpSp>
        <p:nvGrpSpPr>
          <p:cNvPr id="11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435725" y="3544318"/>
            <a:ext cx="10644911" cy="187220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6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435726" y="1251734"/>
            <a:ext cx="10945216" cy="1716519"/>
            <a:chOff x="1039587" y="171050"/>
            <a:chExt cx="7064827" cy="4541177"/>
          </a:xfrm>
        </p:grpSpPr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5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7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8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2977288" y="1893507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dịp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4999" y="4065079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dịp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75" y="2953880"/>
            <a:ext cx="4125119" cy="28848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335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-529866"/>
            <a:ext cx="12858750" cy="7762515"/>
          </a:xfrm>
          <a:prstGeom prst="rect">
            <a:avLst/>
          </a:prstGeom>
        </p:spPr>
      </p:pic>
      <p:grpSp>
        <p:nvGrpSpPr>
          <p:cNvPr id="11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508399" y="3544318"/>
            <a:ext cx="10572238" cy="1680586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6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508399" y="1647059"/>
            <a:ext cx="9653072" cy="1439401"/>
            <a:chOff x="1039587" y="171050"/>
            <a:chExt cx="7064827" cy="4541177"/>
          </a:xfrm>
        </p:grpSpPr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5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7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8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317117" y="2044343"/>
            <a:ext cx="9145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86379" y="4112219"/>
            <a:ext cx="100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phượng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589" y="3351391"/>
            <a:ext cx="3491022" cy="2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674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grpSp>
        <p:nvGrpSpPr>
          <p:cNvPr id="11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964879" y="3544318"/>
            <a:ext cx="9971742" cy="1800199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6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964707" y="1312069"/>
            <a:ext cx="8928992" cy="1872208"/>
            <a:chOff x="1039587" y="171050"/>
            <a:chExt cx="7064827" cy="4541177"/>
          </a:xfrm>
        </p:grpSpPr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5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7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8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668735" y="1900327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08895" y="4132575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50" y="3138839"/>
            <a:ext cx="3600400" cy="3030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337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34" b="5464"/>
          <a:stretch/>
        </p:blipFill>
        <p:spPr>
          <a:xfrm>
            <a:off x="-123353" y="-200099"/>
            <a:ext cx="13105456" cy="7432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940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sp>
        <p:nvSpPr>
          <p:cNvPr id="3" name="Hộp Văn bản 14">
            <a:extLst>
              <a:ext uri="{FF2B5EF4-FFF2-40B4-BE49-F238E27FC236}">
                <a16:creationId xmlns:a16="http://schemas.microsoft.com/office/drawing/2014/main" xmlns="" id="{6F8FC25F-868B-44D1-BEE6-9C3193D44EA6}"/>
              </a:ext>
            </a:extLst>
          </p:cNvPr>
          <p:cNvSpPr txBox="1"/>
          <p:nvPr/>
        </p:nvSpPr>
        <p:spPr>
          <a:xfrm>
            <a:off x="3138189" y="1252255"/>
            <a:ext cx="8619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4000" b="1" spc="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4000" b="1" spc="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4000" b="1" spc="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4000" b="1" spc="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4000" b="1" spc="3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 smtClean="0">
                <a:solidFill>
                  <a:srgbClr val="00B36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</a:t>
            </a:r>
            <a:r>
              <a:rPr lang="en-US" sz="4000" b="1" spc="300" dirty="0" smtClean="0">
                <a:solidFill>
                  <a:srgbClr val="00B369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</a:t>
            </a:r>
            <a:r>
              <a:rPr lang="en-US" sz="4000" b="1" spc="300" dirty="0" smtClean="0">
                <a:solidFill>
                  <a:srgbClr val="C9247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 smtClean="0">
                <a:solidFill>
                  <a:srgbClr val="FFC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oe</a:t>
            </a:r>
            <a:endParaRPr lang="vi-VN" sz="4000" b="1" spc="300" dirty="0">
              <a:solidFill>
                <a:srgbClr val="FFC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ộp Văn bản 16">
            <a:extLst>
              <a:ext uri="{FF2B5EF4-FFF2-40B4-BE49-F238E27FC236}">
                <a16:creationId xmlns:a16="http://schemas.microsoft.com/office/drawing/2014/main" xmlns="" id="{B0FE6C76-354A-46C4-B9D3-9617447A57CF}"/>
              </a:ext>
            </a:extLst>
          </p:cNvPr>
          <p:cNvSpPr txBox="1"/>
          <p:nvPr/>
        </p:nvSpPr>
        <p:spPr>
          <a:xfrm>
            <a:off x="2612951" y="4840461"/>
            <a:ext cx="1008112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b="1" spc="3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40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4000" b="1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" name="矩形 58">
            <a:extLst>
              <a:ext uri="{FF2B5EF4-FFF2-40B4-BE49-F238E27FC236}">
                <a16:creationId xmlns:a16="http://schemas.microsoft.com/office/drawing/2014/main" xmlns="" id="{8ACD7B34-5D5E-46E7-BA40-30CF3F831318}"/>
              </a:ext>
            </a:extLst>
          </p:cNvPr>
          <p:cNvSpPr/>
          <p:nvPr/>
        </p:nvSpPr>
        <p:spPr>
          <a:xfrm>
            <a:off x="3226479" y="3248252"/>
            <a:ext cx="2931146" cy="1407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66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oa</a:t>
            </a:r>
            <a:endParaRPr lang="zh-CN" altLang="en-US" sz="6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58">
            <a:extLst>
              <a:ext uri="{FF2B5EF4-FFF2-40B4-BE49-F238E27FC236}">
                <a16:creationId xmlns:a16="http://schemas.microsoft.com/office/drawing/2014/main" xmlns="" id="{8ACD7B34-5D5E-46E7-BA40-30CF3F831318}"/>
              </a:ext>
            </a:extLst>
          </p:cNvPr>
          <p:cNvSpPr/>
          <p:nvPr/>
        </p:nvSpPr>
        <p:spPr>
          <a:xfrm>
            <a:off x="6936606" y="3144034"/>
            <a:ext cx="2895763" cy="1407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66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oe</a:t>
            </a:r>
            <a:endParaRPr lang="zh-CN" altLang="en-US" sz="6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22" name="Group 4"/>
          <p:cNvGrpSpPr>
            <a:grpSpLocks noChangeAspect="1"/>
          </p:cNvGrpSpPr>
          <p:nvPr/>
        </p:nvGrpSpPr>
        <p:grpSpPr bwMode="auto">
          <a:xfrm>
            <a:off x="7300790" y="1946898"/>
            <a:ext cx="2303449" cy="2937187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Group 4"/>
          <p:cNvGrpSpPr>
            <a:grpSpLocks noChangeAspect="1"/>
          </p:cNvGrpSpPr>
          <p:nvPr/>
        </p:nvGrpSpPr>
        <p:grpSpPr bwMode="auto">
          <a:xfrm>
            <a:off x="3556320" y="1986656"/>
            <a:ext cx="2285995" cy="297550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8" name="Freeform 27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7"/>
            <p:cNvSpPr>
              <a:spLocks/>
            </p:cNvSpPr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Freeform 8"/>
            <p:cNvSpPr>
              <a:spLocks/>
            </p:cNvSpPr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8" tIns="41874" rIns="83748" bIns="41874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IN" sz="160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10749855" y="194465"/>
            <a:ext cx="995386" cy="825477"/>
          </a:xfrm>
          <a:custGeom>
            <a:avLst/>
            <a:gdLst>
              <a:gd name="T0" fmla="*/ 203 w 360"/>
              <a:gd name="T1" fmla="*/ 271 h 368"/>
              <a:gd name="T2" fmla="*/ 261 w 360"/>
              <a:gd name="T3" fmla="*/ 202 h 368"/>
              <a:gd name="T4" fmla="*/ 360 w 360"/>
              <a:gd name="T5" fmla="*/ 51 h 368"/>
              <a:gd name="T6" fmla="*/ 346 w 360"/>
              <a:gd name="T7" fmla="*/ 37 h 368"/>
              <a:gd name="T8" fmla="*/ 277 w 360"/>
              <a:gd name="T9" fmla="*/ 37 h 368"/>
              <a:gd name="T10" fmla="*/ 180 w 360"/>
              <a:gd name="T11" fmla="*/ 0 h 368"/>
              <a:gd name="T12" fmla="*/ 83 w 360"/>
              <a:gd name="T13" fmla="*/ 37 h 368"/>
              <a:gd name="T14" fmla="*/ 14 w 360"/>
              <a:gd name="T15" fmla="*/ 37 h 368"/>
              <a:gd name="T16" fmla="*/ 0 w 360"/>
              <a:gd name="T17" fmla="*/ 51 h 368"/>
              <a:gd name="T18" fmla="*/ 98 w 360"/>
              <a:gd name="T19" fmla="*/ 202 h 368"/>
              <a:gd name="T20" fmla="*/ 156 w 360"/>
              <a:gd name="T21" fmla="*/ 271 h 368"/>
              <a:gd name="T22" fmla="*/ 156 w 360"/>
              <a:gd name="T23" fmla="*/ 297 h 368"/>
              <a:gd name="T24" fmla="*/ 91 w 360"/>
              <a:gd name="T25" fmla="*/ 332 h 368"/>
              <a:gd name="T26" fmla="*/ 180 w 360"/>
              <a:gd name="T27" fmla="*/ 368 h 368"/>
              <a:gd name="T28" fmla="*/ 269 w 360"/>
              <a:gd name="T29" fmla="*/ 332 h 368"/>
              <a:gd name="T30" fmla="*/ 203 w 360"/>
              <a:gd name="T31" fmla="*/ 297 h 368"/>
              <a:gd name="T32" fmla="*/ 203 w 360"/>
              <a:gd name="T33" fmla="*/ 271 h 368"/>
              <a:gd name="T34" fmla="*/ 259 w 360"/>
              <a:gd name="T35" fmla="*/ 170 h 368"/>
              <a:gd name="T36" fmla="*/ 281 w 360"/>
              <a:gd name="T37" fmla="*/ 65 h 368"/>
              <a:gd name="T38" fmla="*/ 331 w 360"/>
              <a:gd name="T39" fmla="*/ 65 h 368"/>
              <a:gd name="T40" fmla="*/ 259 w 360"/>
              <a:gd name="T41" fmla="*/ 170 h 368"/>
              <a:gd name="T42" fmla="*/ 180 w 360"/>
              <a:gd name="T43" fmla="*/ 24 h 368"/>
              <a:gd name="T44" fmla="*/ 256 w 360"/>
              <a:gd name="T45" fmla="*/ 55 h 368"/>
              <a:gd name="T46" fmla="*/ 180 w 360"/>
              <a:gd name="T47" fmla="*/ 86 h 368"/>
              <a:gd name="T48" fmla="*/ 104 w 360"/>
              <a:gd name="T49" fmla="*/ 55 h 368"/>
              <a:gd name="T50" fmla="*/ 180 w 360"/>
              <a:gd name="T51" fmla="*/ 24 h 368"/>
              <a:gd name="T52" fmla="*/ 29 w 360"/>
              <a:gd name="T53" fmla="*/ 65 h 368"/>
              <a:gd name="T54" fmla="*/ 79 w 360"/>
              <a:gd name="T55" fmla="*/ 65 h 368"/>
              <a:gd name="T56" fmla="*/ 101 w 360"/>
              <a:gd name="T57" fmla="*/ 170 h 368"/>
              <a:gd name="T58" fmla="*/ 29 w 360"/>
              <a:gd name="T59" fmla="*/ 65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60" h="368">
                <a:moveTo>
                  <a:pt x="203" y="271"/>
                </a:moveTo>
                <a:cubicBezTo>
                  <a:pt x="203" y="242"/>
                  <a:pt x="225" y="226"/>
                  <a:pt x="261" y="202"/>
                </a:cubicBezTo>
                <a:cubicBezTo>
                  <a:pt x="305" y="173"/>
                  <a:pt x="360" y="137"/>
                  <a:pt x="360" y="51"/>
                </a:cubicBezTo>
                <a:cubicBezTo>
                  <a:pt x="360" y="43"/>
                  <a:pt x="353" y="37"/>
                  <a:pt x="346" y="37"/>
                </a:cubicBezTo>
                <a:cubicBezTo>
                  <a:pt x="277" y="37"/>
                  <a:pt x="277" y="37"/>
                  <a:pt x="277" y="37"/>
                </a:cubicBezTo>
                <a:cubicBezTo>
                  <a:pt x="267" y="19"/>
                  <a:pt x="238" y="0"/>
                  <a:pt x="180" y="0"/>
                </a:cubicBezTo>
                <a:cubicBezTo>
                  <a:pt x="121" y="0"/>
                  <a:pt x="92" y="19"/>
                  <a:pt x="83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6" y="37"/>
                  <a:pt x="0" y="43"/>
                  <a:pt x="0" y="51"/>
                </a:cubicBezTo>
                <a:cubicBezTo>
                  <a:pt x="0" y="137"/>
                  <a:pt x="54" y="173"/>
                  <a:pt x="98" y="202"/>
                </a:cubicBezTo>
                <a:cubicBezTo>
                  <a:pt x="134" y="226"/>
                  <a:pt x="156" y="242"/>
                  <a:pt x="156" y="271"/>
                </a:cubicBezTo>
                <a:cubicBezTo>
                  <a:pt x="156" y="297"/>
                  <a:pt x="156" y="297"/>
                  <a:pt x="156" y="297"/>
                </a:cubicBezTo>
                <a:cubicBezTo>
                  <a:pt x="118" y="301"/>
                  <a:pt x="91" y="315"/>
                  <a:pt x="91" y="332"/>
                </a:cubicBezTo>
                <a:cubicBezTo>
                  <a:pt x="91" y="352"/>
                  <a:pt x="131" y="368"/>
                  <a:pt x="180" y="368"/>
                </a:cubicBezTo>
                <a:cubicBezTo>
                  <a:pt x="229" y="368"/>
                  <a:pt x="269" y="352"/>
                  <a:pt x="269" y="332"/>
                </a:cubicBezTo>
                <a:cubicBezTo>
                  <a:pt x="269" y="315"/>
                  <a:pt x="241" y="301"/>
                  <a:pt x="203" y="297"/>
                </a:cubicBezTo>
                <a:lnTo>
                  <a:pt x="203" y="271"/>
                </a:lnTo>
                <a:close/>
                <a:moveTo>
                  <a:pt x="259" y="170"/>
                </a:moveTo>
                <a:cubicBezTo>
                  <a:pt x="270" y="146"/>
                  <a:pt x="279" y="113"/>
                  <a:pt x="281" y="65"/>
                </a:cubicBezTo>
                <a:cubicBezTo>
                  <a:pt x="331" y="65"/>
                  <a:pt x="331" y="65"/>
                  <a:pt x="331" y="65"/>
                </a:cubicBezTo>
                <a:cubicBezTo>
                  <a:pt x="326" y="119"/>
                  <a:pt x="294" y="146"/>
                  <a:pt x="259" y="170"/>
                </a:cubicBezTo>
                <a:close/>
                <a:moveTo>
                  <a:pt x="180" y="24"/>
                </a:moveTo>
                <a:cubicBezTo>
                  <a:pt x="234" y="24"/>
                  <a:pt x="256" y="47"/>
                  <a:pt x="256" y="55"/>
                </a:cubicBezTo>
                <a:cubicBezTo>
                  <a:pt x="256" y="63"/>
                  <a:pt x="234" y="86"/>
                  <a:pt x="180" y="86"/>
                </a:cubicBezTo>
                <a:cubicBezTo>
                  <a:pt x="125" y="86"/>
                  <a:pt x="104" y="63"/>
                  <a:pt x="104" y="55"/>
                </a:cubicBezTo>
                <a:cubicBezTo>
                  <a:pt x="104" y="47"/>
                  <a:pt x="125" y="24"/>
                  <a:pt x="180" y="24"/>
                </a:cubicBezTo>
                <a:close/>
                <a:moveTo>
                  <a:pt x="29" y="65"/>
                </a:moveTo>
                <a:cubicBezTo>
                  <a:pt x="79" y="65"/>
                  <a:pt x="79" y="65"/>
                  <a:pt x="79" y="65"/>
                </a:cubicBezTo>
                <a:cubicBezTo>
                  <a:pt x="80" y="113"/>
                  <a:pt x="89" y="146"/>
                  <a:pt x="101" y="170"/>
                </a:cubicBezTo>
                <a:cubicBezTo>
                  <a:pt x="66" y="146"/>
                  <a:pt x="33" y="119"/>
                  <a:pt x="29" y="6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83748" tIns="41874" rIns="83748" bIns="41874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Freeform 33"/>
          <p:cNvSpPr>
            <a:spLocks noEditPoints="1"/>
          </p:cNvSpPr>
          <p:nvPr/>
        </p:nvSpPr>
        <p:spPr bwMode="auto">
          <a:xfrm>
            <a:off x="1581467" y="1400603"/>
            <a:ext cx="1149105" cy="764433"/>
          </a:xfrm>
          <a:custGeom>
            <a:avLst/>
            <a:gdLst>
              <a:gd name="T0" fmla="*/ 203 w 360"/>
              <a:gd name="T1" fmla="*/ 271 h 368"/>
              <a:gd name="T2" fmla="*/ 261 w 360"/>
              <a:gd name="T3" fmla="*/ 202 h 368"/>
              <a:gd name="T4" fmla="*/ 360 w 360"/>
              <a:gd name="T5" fmla="*/ 51 h 368"/>
              <a:gd name="T6" fmla="*/ 346 w 360"/>
              <a:gd name="T7" fmla="*/ 37 h 368"/>
              <a:gd name="T8" fmla="*/ 277 w 360"/>
              <a:gd name="T9" fmla="*/ 37 h 368"/>
              <a:gd name="T10" fmla="*/ 180 w 360"/>
              <a:gd name="T11" fmla="*/ 0 h 368"/>
              <a:gd name="T12" fmla="*/ 83 w 360"/>
              <a:gd name="T13" fmla="*/ 37 h 368"/>
              <a:gd name="T14" fmla="*/ 14 w 360"/>
              <a:gd name="T15" fmla="*/ 37 h 368"/>
              <a:gd name="T16" fmla="*/ 0 w 360"/>
              <a:gd name="T17" fmla="*/ 51 h 368"/>
              <a:gd name="T18" fmla="*/ 98 w 360"/>
              <a:gd name="T19" fmla="*/ 202 h 368"/>
              <a:gd name="T20" fmla="*/ 156 w 360"/>
              <a:gd name="T21" fmla="*/ 271 h 368"/>
              <a:gd name="T22" fmla="*/ 156 w 360"/>
              <a:gd name="T23" fmla="*/ 297 h 368"/>
              <a:gd name="T24" fmla="*/ 91 w 360"/>
              <a:gd name="T25" fmla="*/ 332 h 368"/>
              <a:gd name="T26" fmla="*/ 180 w 360"/>
              <a:gd name="T27" fmla="*/ 368 h 368"/>
              <a:gd name="T28" fmla="*/ 269 w 360"/>
              <a:gd name="T29" fmla="*/ 332 h 368"/>
              <a:gd name="T30" fmla="*/ 203 w 360"/>
              <a:gd name="T31" fmla="*/ 297 h 368"/>
              <a:gd name="T32" fmla="*/ 203 w 360"/>
              <a:gd name="T33" fmla="*/ 271 h 368"/>
              <a:gd name="T34" fmla="*/ 259 w 360"/>
              <a:gd name="T35" fmla="*/ 170 h 368"/>
              <a:gd name="T36" fmla="*/ 281 w 360"/>
              <a:gd name="T37" fmla="*/ 65 h 368"/>
              <a:gd name="T38" fmla="*/ 331 w 360"/>
              <a:gd name="T39" fmla="*/ 65 h 368"/>
              <a:gd name="T40" fmla="*/ 259 w 360"/>
              <a:gd name="T41" fmla="*/ 170 h 368"/>
              <a:gd name="T42" fmla="*/ 180 w 360"/>
              <a:gd name="T43" fmla="*/ 24 h 368"/>
              <a:gd name="T44" fmla="*/ 256 w 360"/>
              <a:gd name="T45" fmla="*/ 55 h 368"/>
              <a:gd name="T46" fmla="*/ 180 w 360"/>
              <a:gd name="T47" fmla="*/ 86 h 368"/>
              <a:gd name="T48" fmla="*/ 104 w 360"/>
              <a:gd name="T49" fmla="*/ 55 h 368"/>
              <a:gd name="T50" fmla="*/ 180 w 360"/>
              <a:gd name="T51" fmla="*/ 24 h 368"/>
              <a:gd name="T52" fmla="*/ 29 w 360"/>
              <a:gd name="T53" fmla="*/ 65 h 368"/>
              <a:gd name="T54" fmla="*/ 79 w 360"/>
              <a:gd name="T55" fmla="*/ 65 h 368"/>
              <a:gd name="T56" fmla="*/ 101 w 360"/>
              <a:gd name="T57" fmla="*/ 170 h 368"/>
              <a:gd name="T58" fmla="*/ 29 w 360"/>
              <a:gd name="T59" fmla="*/ 65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60" h="368">
                <a:moveTo>
                  <a:pt x="203" y="271"/>
                </a:moveTo>
                <a:cubicBezTo>
                  <a:pt x="203" y="242"/>
                  <a:pt x="225" y="226"/>
                  <a:pt x="261" y="202"/>
                </a:cubicBezTo>
                <a:cubicBezTo>
                  <a:pt x="305" y="173"/>
                  <a:pt x="360" y="137"/>
                  <a:pt x="360" y="51"/>
                </a:cubicBezTo>
                <a:cubicBezTo>
                  <a:pt x="360" y="43"/>
                  <a:pt x="353" y="37"/>
                  <a:pt x="346" y="37"/>
                </a:cubicBezTo>
                <a:cubicBezTo>
                  <a:pt x="277" y="37"/>
                  <a:pt x="277" y="37"/>
                  <a:pt x="277" y="37"/>
                </a:cubicBezTo>
                <a:cubicBezTo>
                  <a:pt x="267" y="19"/>
                  <a:pt x="238" y="0"/>
                  <a:pt x="180" y="0"/>
                </a:cubicBezTo>
                <a:cubicBezTo>
                  <a:pt x="121" y="0"/>
                  <a:pt x="92" y="19"/>
                  <a:pt x="83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6" y="37"/>
                  <a:pt x="0" y="43"/>
                  <a:pt x="0" y="51"/>
                </a:cubicBezTo>
                <a:cubicBezTo>
                  <a:pt x="0" y="137"/>
                  <a:pt x="54" y="173"/>
                  <a:pt x="98" y="202"/>
                </a:cubicBezTo>
                <a:cubicBezTo>
                  <a:pt x="134" y="226"/>
                  <a:pt x="156" y="242"/>
                  <a:pt x="156" y="271"/>
                </a:cubicBezTo>
                <a:cubicBezTo>
                  <a:pt x="156" y="297"/>
                  <a:pt x="156" y="297"/>
                  <a:pt x="156" y="297"/>
                </a:cubicBezTo>
                <a:cubicBezTo>
                  <a:pt x="118" y="301"/>
                  <a:pt x="91" y="315"/>
                  <a:pt x="91" y="332"/>
                </a:cubicBezTo>
                <a:cubicBezTo>
                  <a:pt x="91" y="352"/>
                  <a:pt x="131" y="368"/>
                  <a:pt x="180" y="368"/>
                </a:cubicBezTo>
                <a:cubicBezTo>
                  <a:pt x="229" y="368"/>
                  <a:pt x="269" y="352"/>
                  <a:pt x="269" y="332"/>
                </a:cubicBezTo>
                <a:cubicBezTo>
                  <a:pt x="269" y="315"/>
                  <a:pt x="241" y="301"/>
                  <a:pt x="203" y="297"/>
                </a:cubicBezTo>
                <a:lnTo>
                  <a:pt x="203" y="271"/>
                </a:lnTo>
                <a:close/>
                <a:moveTo>
                  <a:pt x="259" y="170"/>
                </a:moveTo>
                <a:cubicBezTo>
                  <a:pt x="270" y="146"/>
                  <a:pt x="279" y="113"/>
                  <a:pt x="281" y="65"/>
                </a:cubicBezTo>
                <a:cubicBezTo>
                  <a:pt x="331" y="65"/>
                  <a:pt x="331" y="65"/>
                  <a:pt x="331" y="65"/>
                </a:cubicBezTo>
                <a:cubicBezTo>
                  <a:pt x="326" y="119"/>
                  <a:pt x="294" y="146"/>
                  <a:pt x="259" y="170"/>
                </a:cubicBezTo>
                <a:close/>
                <a:moveTo>
                  <a:pt x="180" y="24"/>
                </a:moveTo>
                <a:cubicBezTo>
                  <a:pt x="234" y="24"/>
                  <a:pt x="256" y="47"/>
                  <a:pt x="256" y="55"/>
                </a:cubicBezTo>
                <a:cubicBezTo>
                  <a:pt x="256" y="63"/>
                  <a:pt x="234" y="86"/>
                  <a:pt x="180" y="86"/>
                </a:cubicBezTo>
                <a:cubicBezTo>
                  <a:pt x="125" y="86"/>
                  <a:pt x="104" y="63"/>
                  <a:pt x="104" y="55"/>
                </a:cubicBezTo>
                <a:cubicBezTo>
                  <a:pt x="104" y="47"/>
                  <a:pt x="125" y="24"/>
                  <a:pt x="180" y="24"/>
                </a:cubicBezTo>
                <a:close/>
                <a:moveTo>
                  <a:pt x="29" y="65"/>
                </a:moveTo>
                <a:cubicBezTo>
                  <a:pt x="79" y="65"/>
                  <a:pt x="79" y="65"/>
                  <a:pt x="79" y="65"/>
                </a:cubicBezTo>
                <a:cubicBezTo>
                  <a:pt x="80" y="113"/>
                  <a:pt x="89" y="146"/>
                  <a:pt x="101" y="170"/>
                </a:cubicBezTo>
                <a:cubicBezTo>
                  <a:pt x="66" y="146"/>
                  <a:pt x="33" y="119"/>
                  <a:pt x="29" y="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83748" tIns="41874" rIns="83748" bIns="41874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16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14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9" grpId="0"/>
      <p:bldP spid="32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3"/>
          <a:stretch/>
        </p:blipFill>
        <p:spPr>
          <a:xfrm>
            <a:off x="0" y="0"/>
            <a:ext cx="12858750" cy="7232650"/>
          </a:xfrm>
          <a:prstGeom prst="rect">
            <a:avLst/>
          </a:prstGeom>
        </p:spPr>
      </p:pic>
      <p:pic>
        <p:nvPicPr>
          <p:cNvPr id="16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47" y="159941"/>
            <a:ext cx="6048672" cy="5688632"/>
          </a:xfrm>
          <a:prstGeom prst="rect">
            <a:avLst/>
          </a:prstGeom>
        </p:spPr>
      </p:pic>
      <p:sp>
        <p:nvSpPr>
          <p:cNvPr id="17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4629175" y="3904357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7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42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"/>
            <a:ext cx="12858749" cy="723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5344516"/>
            <a:ext cx="12858750" cy="1888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4">
            <a:extLst>
              <a:ext uri="{FF2B5EF4-FFF2-40B4-BE49-F238E27FC236}">
                <a16:creationId xmlns:a16="http://schemas.microsoft.com/office/drawing/2014/main" xmlns="" id="{B4BC12B8-E000-42F7-9D7C-B72CEA1DF25E}"/>
              </a:ext>
            </a:extLst>
          </p:cNvPr>
          <p:cNvSpPr txBox="1"/>
          <p:nvPr/>
        </p:nvSpPr>
        <p:spPr>
          <a:xfrm>
            <a:off x="612094" y="5704557"/>
            <a:ext cx="12081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Các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loài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hoa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đua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nhau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khoe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sắc</a:t>
            </a:r>
            <a:r>
              <a:rPr lang="en-US" sz="6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6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4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3765079" y="5704557"/>
            <a:ext cx="2736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</a:t>
            </a:r>
            <a:endParaRPr lang="vi-VN" sz="6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8805639" y="5697006"/>
            <a:ext cx="2736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oe</a:t>
            </a:r>
            <a:endParaRPr lang="vi-VN" sz="6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" t="9030" b="68494"/>
          <a:stretch/>
        </p:blipFill>
        <p:spPr>
          <a:xfrm>
            <a:off x="0" y="-1"/>
            <a:ext cx="12858750" cy="4552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audio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3832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63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3">
            <a:extLst>
              <a:ext uri="{FF2B5EF4-FFF2-40B4-BE49-F238E27FC236}">
                <a16:creationId xmlns="" xmlns:a16="http://schemas.microsoft.com/office/drawing/2014/main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353" y="-69428"/>
            <a:ext cx="12982103" cy="7286153"/>
          </a:xfrm>
          <a:prstGeom prst="rect">
            <a:avLst/>
          </a:prstGeom>
        </p:spPr>
      </p:pic>
      <p:sp>
        <p:nvSpPr>
          <p:cNvPr id="7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7437487" y="736005"/>
            <a:ext cx="28083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oe</a:t>
            </a:r>
            <a:endParaRPr lang="vi-VN" sz="6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3405039" y="780718"/>
            <a:ext cx="20882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</a:t>
            </a:r>
            <a:endParaRPr lang="vi-VN" sz="6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Hộp Văn bản 8">
            <a:extLst>
              <a:ext uri="{FF2B5EF4-FFF2-40B4-BE49-F238E27FC236}">
                <a16:creationId xmlns:a16="http://schemas.microsoft.com/office/drawing/2014/main" xmlns="" id="{D6BCD1C1-540C-4C1D-B9D9-E4992513027E}"/>
              </a:ext>
            </a:extLst>
          </p:cNvPr>
          <p:cNvSpPr txBox="1"/>
          <p:nvPr/>
        </p:nvSpPr>
        <p:spPr>
          <a:xfrm>
            <a:off x="1751049" y="4359052"/>
            <a:ext cx="9695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hoà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		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loa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			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toả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			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xoá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7" name="Hộp Văn bản 9">
            <a:extLst>
              <a:ext uri="{FF2B5EF4-FFF2-40B4-BE49-F238E27FC236}">
                <a16:creationId xmlns:a16="http://schemas.microsoft.com/office/drawing/2014/main" xmlns="" id="{7F5C172D-D216-42B1-8867-28688D266DED}"/>
              </a:ext>
            </a:extLst>
          </p:cNvPr>
          <p:cNvSpPr txBox="1"/>
          <p:nvPr/>
        </p:nvSpPr>
        <p:spPr>
          <a:xfrm>
            <a:off x="1748855" y="5410135"/>
            <a:ext cx="10693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hoẻ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	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loe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		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loé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		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xoè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18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2145009" y="5036310"/>
            <a:ext cx="596754" cy="80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5">
            <a:extLst>
              <a:ext uri="{FF2B5EF4-FFF2-40B4-BE49-F238E27FC236}">
                <a16:creationId xmlns:a16="http://schemas.microsoft.com/office/drawing/2014/main" xmlns="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4797671" y="5036309"/>
            <a:ext cx="47957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16">
            <a:extLst>
              <a:ext uri="{FF2B5EF4-FFF2-40B4-BE49-F238E27FC236}">
                <a16:creationId xmlns:a16="http://schemas.microsoft.com/office/drawing/2014/main" xmlns="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7509495" y="5036309"/>
            <a:ext cx="612068" cy="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Đường nối Thẳng 17">
            <a:extLst>
              <a:ext uri="{FF2B5EF4-FFF2-40B4-BE49-F238E27FC236}">
                <a16:creationId xmlns:a16="http://schemas.microsoft.com/office/drawing/2014/main" xmlns="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2520253" y="6064597"/>
            <a:ext cx="59675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Đường nối Thẳng 18">
            <a:extLst>
              <a:ext uri="{FF2B5EF4-FFF2-40B4-BE49-F238E27FC236}">
                <a16:creationId xmlns:a16="http://schemas.microsoft.com/office/drawing/2014/main" xmlns="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4918789" y="6064597"/>
            <a:ext cx="57448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Đường nối Thẳng 19">
            <a:extLst>
              <a:ext uri="{FF2B5EF4-FFF2-40B4-BE49-F238E27FC236}">
                <a16:creationId xmlns:a16="http://schemas.microsoft.com/office/drawing/2014/main" xmlns="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10550952" y="6128596"/>
            <a:ext cx="55894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Đường nối Thẳng 16">
            <a:extLst>
              <a:ext uri="{FF2B5EF4-FFF2-40B4-BE49-F238E27FC236}">
                <a16:creationId xmlns:a16="http://schemas.microsoft.com/office/drawing/2014/main" xmlns="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10353921" y="5079374"/>
            <a:ext cx="61195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Đường nối Thẳng 19">
            <a:extLst>
              <a:ext uri="{FF2B5EF4-FFF2-40B4-BE49-F238E27FC236}">
                <a16:creationId xmlns:a16="http://schemas.microsoft.com/office/drawing/2014/main" xmlns="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7653511" y="6064597"/>
            <a:ext cx="57606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83" t="39901" r="76501" b="55983"/>
          <a:stretch/>
        </p:blipFill>
        <p:spPr>
          <a:xfrm>
            <a:off x="-183475" y="63457"/>
            <a:ext cx="2565838" cy="9656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17" t="38730" r="34421" b="47423"/>
          <a:stretch/>
        </p:blipFill>
        <p:spPr>
          <a:xfrm>
            <a:off x="3410527" y="1600101"/>
            <a:ext cx="5251096" cy="2907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1023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3">
            <a:extLst>
              <a:ext uri="{FF2B5EF4-FFF2-40B4-BE49-F238E27FC236}">
                <a16:creationId xmlns="" xmlns:a16="http://schemas.microsoft.com/office/drawing/2014/main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353" y="-69428"/>
            <a:ext cx="12982103" cy="7286153"/>
          </a:xfrm>
          <a:prstGeom prst="rect">
            <a:avLst/>
          </a:prstGeom>
        </p:spPr>
      </p:pic>
      <p:sp>
        <p:nvSpPr>
          <p:cNvPr id="7" name="Hộp Văn bản 8">
            <a:extLst>
              <a:ext uri="{FF2B5EF4-FFF2-40B4-BE49-F238E27FC236}">
                <a16:creationId xmlns:a16="http://schemas.microsoft.com/office/drawing/2014/main" xmlns="" id="{D6BCD1C1-540C-4C1D-B9D9-E4992513027E}"/>
              </a:ext>
            </a:extLst>
          </p:cNvPr>
          <p:cNvSpPr txBox="1"/>
          <p:nvPr/>
        </p:nvSpPr>
        <p:spPr>
          <a:xfrm>
            <a:off x="1172791" y="4503068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đoá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hoa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8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2691769" y="5201063"/>
            <a:ext cx="49724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Hộp Văn bản 22">
            <a:extLst>
              <a:ext uri="{FF2B5EF4-FFF2-40B4-BE49-F238E27FC236}">
                <a16:creationId xmlns:a16="http://schemas.microsoft.com/office/drawing/2014/main" xmlns="" id="{0EB9C36F-A1DB-4598-A0A6-BAE6D1074DB9}"/>
              </a:ext>
            </a:extLst>
          </p:cNvPr>
          <p:cNvSpPr txBox="1"/>
          <p:nvPr/>
        </p:nvSpPr>
        <p:spPr>
          <a:xfrm>
            <a:off x="5536714" y="4574751"/>
            <a:ext cx="3848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áy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xoè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10" name="Đường nối Thẳng 23">
            <a:extLst>
              <a:ext uri="{FF2B5EF4-FFF2-40B4-BE49-F238E27FC236}">
                <a16:creationId xmlns:a16="http://schemas.microsoft.com/office/drawing/2014/main" xmlns="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6845783" y="5263815"/>
            <a:ext cx="54062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Hộp Văn bản 24">
            <a:extLst>
              <a:ext uri="{FF2B5EF4-FFF2-40B4-BE49-F238E27FC236}">
                <a16:creationId xmlns:a16="http://schemas.microsoft.com/office/drawing/2014/main" xmlns="" id="{1E3B886D-272D-451E-AC42-0A29455A0B4E}"/>
              </a:ext>
            </a:extLst>
          </p:cNvPr>
          <p:cNvSpPr txBox="1"/>
          <p:nvPr/>
        </p:nvSpPr>
        <p:spPr>
          <a:xfrm>
            <a:off x="8993098" y="4552429"/>
            <a:ext cx="2764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hích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choè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12" name="Đường nối Thẳng 27">
            <a:extLst>
              <a:ext uri="{FF2B5EF4-FFF2-40B4-BE49-F238E27FC236}">
                <a16:creationId xmlns:a16="http://schemas.microsoft.com/office/drawing/2014/main" xmlns="" id="{6E8DD22C-AE39-49D0-A2E6-94C0DA2CFFBB}"/>
              </a:ext>
            </a:extLst>
          </p:cNvPr>
          <p:cNvCxnSpPr>
            <a:cxnSpLocks/>
          </p:cNvCxnSpPr>
          <p:nvPr/>
        </p:nvCxnSpPr>
        <p:spPr>
          <a:xfrm>
            <a:off x="11019884" y="5220273"/>
            <a:ext cx="5832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83" t="39901" r="76501" b="55983"/>
          <a:stretch/>
        </p:blipFill>
        <p:spPr>
          <a:xfrm>
            <a:off x="-183475" y="63457"/>
            <a:ext cx="2364378" cy="8898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7" t="62261" r="61315" b="28759"/>
          <a:stretch/>
        </p:blipFill>
        <p:spPr>
          <a:xfrm>
            <a:off x="966684" y="1744117"/>
            <a:ext cx="3578984" cy="21602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4" t="62261" r="36506" b="28759"/>
          <a:stretch/>
        </p:blipFill>
        <p:spPr>
          <a:xfrm>
            <a:off x="4805845" y="1753709"/>
            <a:ext cx="3362754" cy="21602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04" t="62382" r="10376" b="28638"/>
          <a:stretch/>
        </p:blipFill>
        <p:spPr>
          <a:xfrm>
            <a:off x="8395213" y="1744117"/>
            <a:ext cx="336275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66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33">
            <a:extLst>
              <a:ext uri="{FF2B5EF4-FFF2-40B4-BE49-F238E27FC236}">
                <a16:creationId xmlns="" xmlns:a16="http://schemas.microsoft.com/office/drawing/2014/main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353" y="14522"/>
            <a:ext cx="12982103" cy="72861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36122" r="4695" b="21936"/>
          <a:stretch/>
        </p:blipFill>
        <p:spPr>
          <a:xfrm>
            <a:off x="-1" y="159941"/>
            <a:ext cx="12622063" cy="707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49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图片 33">
            <a:extLst>
              <a:ext uri="{FF2B5EF4-FFF2-40B4-BE49-F238E27FC236}">
                <a16:creationId xmlns="" xmlns:a16="http://schemas.microsoft.com/office/drawing/2014/main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657" y="-69429"/>
            <a:ext cx="12982103" cy="72861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5" t="87395" r="5000" b="5280"/>
          <a:stretch/>
        </p:blipFill>
        <p:spPr>
          <a:xfrm>
            <a:off x="481739" y="1023475"/>
            <a:ext cx="11809312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40" t="80440" r="75844" b="15444"/>
          <a:stretch/>
        </p:blipFill>
        <p:spPr>
          <a:xfrm>
            <a:off x="164679" y="159941"/>
            <a:ext cx="2206755" cy="1008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35" y="159941"/>
            <a:ext cx="9865096" cy="64807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791" y="159941"/>
            <a:ext cx="9880840" cy="64807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693390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3">
            <a:extLst>
              <a:ext uri="{FF2B5EF4-FFF2-40B4-BE49-F238E27FC236}">
                <a16:creationId xmlns="" xmlns:a16="http://schemas.microsoft.com/office/drawing/2014/main" id="{683F9281-1254-4B7F-824E-B449D8F51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353" y="-69428"/>
            <a:ext cx="12982103" cy="7286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40" t="80440" r="75844" b="15444"/>
          <a:stretch/>
        </p:blipFill>
        <p:spPr>
          <a:xfrm>
            <a:off x="164679" y="159941"/>
            <a:ext cx="2364378" cy="108012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11B32C2E-C08E-44C2-B6FA-2E47D63C7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71" y="205292"/>
            <a:ext cx="12601400" cy="679540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4BF892A-256B-440B-8A18-37868207C516}"/>
              </a:ext>
            </a:extLst>
          </p:cNvPr>
          <p:cNvSpPr txBox="1"/>
          <p:nvPr/>
        </p:nvSpPr>
        <p:spPr>
          <a:xfrm>
            <a:off x="1942885" y="722053"/>
            <a:ext cx="32557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0" b="1" dirty="0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Ξ </a:t>
            </a:r>
            <a:endParaRPr lang="vi-VN" sz="14000" b="1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7">
            <a:extLst>
              <a:ext uri="{FF2B5EF4-FFF2-40B4-BE49-F238E27FC236}">
                <a16:creationId xmlns:a16="http://schemas.microsoft.com/office/drawing/2014/main" xmlns="" id="{429C58BB-E258-4BED-AE6E-843DCFEA158F}"/>
              </a:ext>
            </a:extLst>
          </p:cNvPr>
          <p:cNvSpPr txBox="1"/>
          <p:nvPr/>
        </p:nvSpPr>
        <p:spPr>
          <a:xfrm>
            <a:off x="913990" y="3678445"/>
            <a:ext cx="40110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h</a:t>
            </a:r>
            <a:r>
              <a:rPr lang="el-GR" sz="14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Ξ </a:t>
            </a:r>
            <a:endParaRPr lang="vi-VN" sz="14000" b="1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ộp Văn bản 4">
            <a:extLst>
              <a:ext uri="{FF2B5EF4-FFF2-40B4-BE49-F238E27FC236}">
                <a16:creationId xmlns:a16="http://schemas.microsoft.com/office/drawing/2014/main" xmlns="" id="{E4BF892A-256B-440B-8A18-37868207C516}"/>
              </a:ext>
            </a:extLst>
          </p:cNvPr>
          <p:cNvSpPr txBox="1"/>
          <p:nvPr/>
        </p:nvSpPr>
        <p:spPr>
          <a:xfrm>
            <a:off x="7249654" y="1385222"/>
            <a:ext cx="32557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Ξ </a:t>
            </a:r>
            <a:endParaRPr lang="vi-VN" sz="7000" b="1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Hộp Văn bản 7">
            <a:extLst>
              <a:ext uri="{FF2B5EF4-FFF2-40B4-BE49-F238E27FC236}">
                <a16:creationId xmlns:a16="http://schemas.microsoft.com/office/drawing/2014/main" xmlns="" id="{429C58BB-E258-4BED-AE6E-843DCFEA158F}"/>
              </a:ext>
            </a:extLst>
          </p:cNvPr>
          <p:cNvSpPr txBox="1"/>
          <p:nvPr/>
        </p:nvSpPr>
        <p:spPr>
          <a:xfrm>
            <a:off x="6710947" y="4345780"/>
            <a:ext cx="40110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h</a:t>
            </a:r>
            <a:r>
              <a:rPr lang="el-GR" sz="7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Ξ </a:t>
            </a:r>
            <a:endParaRPr lang="vi-VN" sz="7000" b="1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881834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3">
            <a:extLst>
              <a:ext uri="{FF2B5EF4-FFF2-40B4-BE49-F238E27FC236}">
                <a16:creationId xmlns:a16="http://schemas.microsoft.com/office/drawing/2014/main" xmlns="" id="{11B32C2E-C08E-44C2-B6FA-2E47D63C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981132" cy="72326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Hộp Văn bản 6">
            <a:extLst>
              <a:ext uri="{FF2B5EF4-FFF2-40B4-BE49-F238E27FC236}">
                <a16:creationId xmlns:a16="http://schemas.microsoft.com/office/drawing/2014/main" xmlns="" id="{AFEE4787-C2E0-4EEA-8946-DC28D5E76E9A}"/>
              </a:ext>
            </a:extLst>
          </p:cNvPr>
          <p:cNvSpPr txBox="1"/>
          <p:nvPr/>
        </p:nvSpPr>
        <p:spPr>
          <a:xfrm>
            <a:off x="1101907" y="434021"/>
            <a:ext cx="55448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φϊ</a:t>
            </a:r>
            <a:endParaRPr lang="vi-VN" sz="16000" b="1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" name="Hộp Văn bản 8">
            <a:extLst>
              <a:ext uri="{FF2B5EF4-FFF2-40B4-BE49-F238E27FC236}">
                <a16:creationId xmlns:a16="http://schemas.microsoft.com/office/drawing/2014/main" xmlns="" id="{CB354914-69E0-42A1-95F5-D9D595F28DBA}"/>
              </a:ext>
            </a:extLst>
          </p:cNvPr>
          <p:cNvSpPr txBox="1"/>
          <p:nvPr/>
        </p:nvSpPr>
        <p:spPr>
          <a:xfrm>
            <a:off x="224983" y="3616325"/>
            <a:ext cx="62646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l-GR" sz="16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εφ</a:t>
            </a:r>
            <a:r>
              <a:rPr lang="vi-VN" sz="16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ǩ  </a:t>
            </a:r>
          </a:p>
        </p:txBody>
      </p:sp>
      <p:sp>
        <p:nvSpPr>
          <p:cNvPr id="4" name="Hộp Văn bản 6">
            <a:extLst>
              <a:ext uri="{FF2B5EF4-FFF2-40B4-BE49-F238E27FC236}">
                <a16:creationId xmlns:a16="http://schemas.microsoft.com/office/drawing/2014/main" xmlns="" id="{AFEE4787-C2E0-4EEA-8946-DC28D5E76E9A}"/>
              </a:ext>
            </a:extLst>
          </p:cNvPr>
          <p:cNvSpPr txBox="1"/>
          <p:nvPr/>
        </p:nvSpPr>
        <p:spPr>
          <a:xfrm>
            <a:off x="6921000" y="1196519"/>
            <a:ext cx="5544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φϊ</a:t>
            </a:r>
            <a:endParaRPr lang="vi-VN" sz="8000" b="1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ộp Văn bản 8">
            <a:extLst>
              <a:ext uri="{FF2B5EF4-FFF2-40B4-BE49-F238E27FC236}">
                <a16:creationId xmlns:a16="http://schemas.microsoft.com/office/drawing/2014/main" xmlns="" id="{CB354914-69E0-42A1-95F5-D9D595F28DBA}"/>
              </a:ext>
            </a:extLst>
          </p:cNvPr>
          <p:cNvSpPr txBox="1"/>
          <p:nvPr/>
        </p:nvSpPr>
        <p:spPr>
          <a:xfrm>
            <a:off x="6948507" y="4374722"/>
            <a:ext cx="6264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εφ</a:t>
            </a:r>
            <a:r>
              <a:rPr lang="vi-VN" sz="80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ǩ  </a:t>
            </a:r>
          </a:p>
        </p:txBody>
      </p:sp>
    </p:spTree>
    <p:extLst>
      <p:ext uri="{BB962C8B-B14F-4D97-AF65-F5344CB8AC3E}">
        <p14:creationId xmlns:p14="http://schemas.microsoft.com/office/powerpoint/2010/main" val="28833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幼儿成长教育儿童招生开学PPT课件"/>
</p:tagLst>
</file>

<file path=ppt/theme/theme1.xml><?xml version="1.0" encoding="utf-8"?>
<a:theme xmlns:a="http://schemas.openxmlformats.org/drawingml/2006/main" name="1_自定义设计方案">
  <a:themeElements>
    <a:clrScheme name="自定义 2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AB37"/>
      </a:accent1>
      <a:accent2>
        <a:srgbClr val="4DF4A3"/>
      </a:accent2>
      <a:accent3>
        <a:srgbClr val="D84035"/>
      </a:accent3>
      <a:accent4>
        <a:srgbClr val="F9AB37"/>
      </a:accent4>
      <a:accent5>
        <a:srgbClr val="4DF4A3"/>
      </a:accent5>
      <a:accent6>
        <a:srgbClr val="D84035"/>
      </a:accent6>
      <a:hlink>
        <a:srgbClr val="4DF4A3"/>
      </a:hlink>
      <a:folHlink>
        <a:srgbClr val="7ABED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125</Words>
  <Application>Microsoft Office PowerPoint</Application>
  <PresentationFormat>Custom</PresentationFormat>
  <Paragraphs>43</Paragraphs>
  <Slides>17</Slides>
  <Notes>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卡通幼儿成长教育儿童招生开学PPT课件</dc:title>
  <dc:creator/>
  <cp:lastModifiedBy/>
  <cp:revision>1</cp:revision>
  <dcterms:created xsi:type="dcterms:W3CDTF">2016-10-17T14:00:15Z</dcterms:created>
  <dcterms:modified xsi:type="dcterms:W3CDTF">2020-08-18T12:30:08Z</dcterms:modified>
</cp:coreProperties>
</file>