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5"/>
  </p:notesMasterIdLst>
  <p:handoutMasterIdLst>
    <p:handoutMasterId r:id="rId16"/>
  </p:handoutMasterIdLst>
  <p:sldIdLst>
    <p:sldId id="2007577113" r:id="rId5"/>
    <p:sldId id="345" r:id="rId6"/>
    <p:sldId id="2007577114" r:id="rId7"/>
    <p:sldId id="264" r:id="rId8"/>
    <p:sldId id="306" r:id="rId9"/>
    <p:sldId id="2007577116" r:id="rId10"/>
    <p:sldId id="284" r:id="rId11"/>
    <p:sldId id="307" r:id="rId12"/>
    <p:sldId id="308" r:id="rId13"/>
    <p:sldId id="20075771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22/12/2021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558344" y="3078375"/>
            <a:ext cx="9131121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,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           KHỐI HỘP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</a:t>
            </a: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PHƯƠNG </a:t>
            </a:r>
            <a:endParaRPr lang="en-US" sz="3600" b="1" dirty="0" smtClean="0">
              <a:solidFill>
                <a:prstClr val="white"/>
              </a:solidFill>
              <a:latin typeface="Arial"/>
            </a:endParaRPr>
          </a:p>
          <a:p>
            <a:pPr lvl="0" algn="ctr" defTabSz="914347">
              <a:defRPr/>
            </a:pP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KHỐI </a:t>
            </a:r>
            <a:r>
              <a:rPr lang="vi-VN" sz="3600" b="1" dirty="0">
                <a:solidFill>
                  <a:prstClr val="white"/>
                </a:solidFill>
                <a:latin typeface="Arial"/>
              </a:rPr>
              <a:t>HỘP </a:t>
            </a: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CHỮ </a:t>
            </a:r>
            <a:r>
              <a:rPr lang="vi-VN" sz="3600" b="1" dirty="0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178" y="1040800"/>
            <a:ext cx="2402416" cy="238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6" y="4322992"/>
            <a:ext cx="1447591" cy="1438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16" y="1293761"/>
            <a:ext cx="3381498" cy="1881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69" y="4087955"/>
            <a:ext cx="1453510" cy="19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71274" y="5397263"/>
            <a:ext cx="595529" cy="595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514139" y="5397263"/>
            <a:ext cx="595529" cy="595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471274" y="5461658"/>
            <a:ext cx="595529" cy="595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58047" y="5461658"/>
            <a:ext cx="595529" cy="595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77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Calibri Light</vt:lpstr>
      <vt:lpstr>Lato</vt:lpstr>
      <vt:lpstr>Lato Heavy</vt:lpstr>
      <vt:lpstr>Times New Roman</vt:lpstr>
      <vt:lpstr>UTM Avo</vt:lpstr>
      <vt:lpstr>等线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34</cp:revision>
  <dcterms:created xsi:type="dcterms:W3CDTF">2021-07-24T01:07:49Z</dcterms:created>
  <dcterms:modified xsi:type="dcterms:W3CDTF">2021-12-22T11:29:19Z</dcterms:modified>
</cp:coreProperties>
</file>