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6" r:id="rId2"/>
    <p:sldId id="299" r:id="rId3"/>
    <p:sldId id="282" r:id="rId4"/>
    <p:sldId id="318" r:id="rId5"/>
    <p:sldId id="308" r:id="rId6"/>
    <p:sldId id="302" r:id="rId7"/>
    <p:sldId id="283" r:id="rId8"/>
    <p:sldId id="285" r:id="rId9"/>
    <p:sldId id="284" r:id="rId10"/>
    <p:sldId id="292" r:id="rId11"/>
    <p:sldId id="307" r:id="rId12"/>
    <p:sldId id="288" r:id="rId13"/>
    <p:sldId id="312" r:id="rId14"/>
    <p:sldId id="319" r:id="rId15"/>
    <p:sldId id="320" r:id="rId16"/>
    <p:sldId id="321" r:id="rId17"/>
    <p:sldId id="322" r:id="rId18"/>
    <p:sldId id="323" r:id="rId19"/>
    <p:sldId id="324" r:id="rId20"/>
    <p:sldId id="313" r:id="rId21"/>
    <p:sldId id="257" r:id="rId22"/>
    <p:sldId id="258" r:id="rId23"/>
    <p:sldId id="325" r:id="rId24"/>
    <p:sldId id="25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C">
            <a:hlinkClick r:id="" action="ppaction://media"/>
            <a:extLst>
              <a:ext uri="{FF2B5EF4-FFF2-40B4-BE49-F238E27FC236}">
                <a16:creationId xmlns:a16="http://schemas.microsoft.com/office/drawing/2014/main" id="{B86F3E50-188A-4AB9-88D9-12AB7C2C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8508"/>
            <a:ext cx="12179901" cy="4560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">
            <a:hlinkClick r:id="" action="ppaction://media"/>
            <a:extLst>
              <a:ext uri="{FF2B5EF4-FFF2-40B4-BE49-F238E27FC236}">
                <a16:creationId xmlns:a16="http://schemas.microsoft.com/office/drawing/2014/main" id="{7C3E1B7B-8977-4739-B4F0-94D3C748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706"/>
            <a:ext cx="12192000" cy="4565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P">
            <a:hlinkClick r:id="" action="ppaction://media"/>
            <a:extLst>
              <a:ext uri="{FF2B5EF4-FFF2-40B4-BE49-F238E27FC236}">
                <a16:creationId xmlns:a16="http://schemas.microsoft.com/office/drawing/2014/main" id="{DBB11B50-3ACD-4445-B1AF-F872D3342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6" y="396607"/>
            <a:ext cx="12032254" cy="6016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anh biếc">
            <a:hlinkClick r:id="" action="ppaction://media"/>
            <a:extLst>
              <a:ext uri="{FF2B5EF4-FFF2-40B4-BE49-F238E27FC236}">
                <a16:creationId xmlns:a16="http://schemas.microsoft.com/office/drawing/2014/main" id="{82A937F9-5517-4AF1-A191-A38832AD1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4599"/>
            <a:ext cx="11986351" cy="6737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ển">
            <a:hlinkClick r:id="" action="ppaction://media"/>
            <a:extLst>
              <a:ext uri="{FF2B5EF4-FFF2-40B4-BE49-F238E27FC236}">
                <a16:creationId xmlns:a16="http://schemas.microsoft.com/office/drawing/2014/main" id="{41E3FBB5-DF22-4007-AD4B-55D327C59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" y="68855"/>
            <a:ext cx="11950930" cy="6717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ò điệp">
            <a:hlinkClick r:id="" action="ppaction://media"/>
            <a:extLst>
              <a:ext uri="{FF2B5EF4-FFF2-40B4-BE49-F238E27FC236}">
                <a16:creationId xmlns:a16="http://schemas.microsoft.com/office/drawing/2014/main" id="{C774088C-7685-496E-B42E-C84FF851D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1" y="57374"/>
            <a:ext cx="11997369" cy="6743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1894</TotalTime>
  <Words>488</Words>
  <Application>Microsoft Office PowerPoint</Application>
  <PresentationFormat>Widescreen</PresentationFormat>
  <Paragraphs>88</Paragraphs>
  <Slides>25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Chivo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9Slide</cp:lastModifiedBy>
  <cp:revision>48</cp:revision>
  <dcterms:created xsi:type="dcterms:W3CDTF">2020-08-13T04:37:25Z</dcterms:created>
  <dcterms:modified xsi:type="dcterms:W3CDTF">2021-12-11T08:28:07Z</dcterms:modified>
  <cp:category>9Slide.vn</cp:category>
</cp:coreProperties>
</file>