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5"/>
  </p:notesMasterIdLst>
  <p:sldIdLst>
    <p:sldId id="257" r:id="rId3"/>
    <p:sldId id="256" r:id="rId4"/>
    <p:sldId id="269" r:id="rId5"/>
    <p:sldId id="281" r:id="rId6"/>
    <p:sldId id="282" r:id="rId7"/>
    <p:sldId id="284" r:id="rId8"/>
    <p:sldId id="286" r:id="rId9"/>
    <p:sldId id="287" r:id="rId10"/>
    <p:sldId id="289" r:id="rId11"/>
    <p:sldId id="291" r:id="rId12"/>
    <p:sldId id="292" r:id="rId13"/>
    <p:sldId id="294" r:id="rId14"/>
    <p:sldId id="296" r:id="rId15"/>
    <p:sldId id="297" r:id="rId16"/>
    <p:sldId id="298" r:id="rId17"/>
    <p:sldId id="299" r:id="rId18"/>
    <p:sldId id="311" r:id="rId19"/>
    <p:sldId id="301" r:id="rId20"/>
    <p:sldId id="302" r:id="rId21"/>
    <p:sldId id="305" r:id="rId22"/>
    <p:sldId id="306" r:id="rId23"/>
    <p:sldId id="307" r:id="rId24"/>
    <p:sldId id="304" r:id="rId25"/>
    <p:sldId id="274" r:id="rId26"/>
    <p:sldId id="279" r:id="rId27"/>
    <p:sldId id="263" r:id="rId28"/>
    <p:sldId id="278" r:id="rId29"/>
    <p:sldId id="276" r:id="rId30"/>
    <p:sldId id="308" r:id="rId31"/>
    <p:sldId id="310" r:id="rId32"/>
    <p:sldId id="277" r:id="rId33"/>
    <p:sldId id="268" r:id="rId34"/>
  </p:sldIdLst>
  <p:sldSz cx="9144000" cy="5143500" type="screen16x9"/>
  <p:notesSz cx="6858000" cy="9144000"/>
  <p:custDataLst>
    <p:tags r:id="rId3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F80010C1-CCD1-45AC-BBAF-DC319112A96D}">
          <p14:sldIdLst>
            <p14:sldId id="257"/>
          </p14:sldIdLst>
        </p14:section>
        <p14:section name="Tiết 1" id="{50E1AC05-E808-47C5-ACCE-5BE89D6A3B62}">
          <p14:sldIdLst>
            <p14:sldId id="256"/>
            <p14:sldId id="269"/>
            <p14:sldId id="281"/>
            <p14:sldId id="282"/>
            <p14:sldId id="284"/>
            <p14:sldId id="286"/>
            <p14:sldId id="287"/>
            <p14:sldId id="289"/>
            <p14:sldId id="291"/>
            <p14:sldId id="292"/>
            <p14:sldId id="294"/>
            <p14:sldId id="296"/>
            <p14:sldId id="297"/>
            <p14:sldId id="298"/>
            <p14:sldId id="299"/>
            <p14:sldId id="311"/>
            <p14:sldId id="301"/>
            <p14:sldId id="302"/>
            <p14:sldId id="305"/>
            <p14:sldId id="306"/>
            <p14:sldId id="307"/>
            <p14:sldId id="304"/>
            <p14:sldId id="274"/>
            <p14:sldId id="279"/>
          </p14:sldIdLst>
        </p14:section>
        <p14:section name="Tiết 2" id="{296681D4-24D5-4E6B-BA02-9A1D8E4D5F1E}">
          <p14:sldIdLst>
            <p14:sldId id="263"/>
            <p14:sldId id="278"/>
            <p14:sldId id="276"/>
            <p14:sldId id="308"/>
            <p14:sldId id="310"/>
            <p14:sldId id="277"/>
            <p14:sldId id="268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159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8C26"/>
    <a:srgbClr val="9CBE5B"/>
    <a:srgbClr val="CDDE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hông có Kiểu, Lưới Bảng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18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-702" y="-72"/>
      </p:cViewPr>
      <p:guideLst>
        <p:guide orient="horz" pos="159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A5585-6077-44CE-B77D-462792527D34}" type="datetimeFigureOut">
              <a:rPr lang="zh-CN" altLang="en-US" smtClean="0"/>
              <a:pPr/>
              <a:t>2020/11/26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F47F6-D8A5-40FE-87C1-D178FDD67C2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2857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751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019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0155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24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0155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2368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27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01551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28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01551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01551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pPr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678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2020/11/26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9200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2020/11/26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3441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2020/11/26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3558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2020/11/26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1755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2020/11/26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8133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2020/11/26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5751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2020/11/26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409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2020/11/26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4999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="" xmlns:a16="http://schemas.microsoft.com/office/drawing/2014/main" id="{0F1830F6-661E-4EAE-867C-77A95B91D6A3}"/>
              </a:ext>
            </a:extLst>
          </p:cNvPr>
          <p:cNvGrpSpPr/>
          <p:nvPr userDrawn="1"/>
        </p:nvGrpSpPr>
        <p:grpSpPr>
          <a:xfrm>
            <a:off x="208568" y="46996"/>
            <a:ext cx="8890779" cy="5113411"/>
            <a:chOff x="208568" y="46996"/>
            <a:chExt cx="8890779" cy="5113411"/>
          </a:xfrm>
        </p:grpSpPr>
        <p:grpSp>
          <p:nvGrpSpPr>
            <p:cNvPr id="7" name="组合 6">
              <a:extLst>
                <a:ext uri="{FF2B5EF4-FFF2-40B4-BE49-F238E27FC236}">
                  <a16:creationId xmlns="" xmlns:a16="http://schemas.microsoft.com/office/drawing/2014/main" id="{187D705A-2BAD-4138-8AF6-A6CEA8F57D99}"/>
                </a:ext>
              </a:extLst>
            </p:cNvPr>
            <p:cNvGrpSpPr/>
            <p:nvPr/>
          </p:nvGrpSpPr>
          <p:grpSpPr>
            <a:xfrm>
              <a:off x="451708" y="46996"/>
              <a:ext cx="8483722" cy="4957759"/>
              <a:chOff x="451708" y="46996"/>
              <a:chExt cx="8483722" cy="4957759"/>
            </a:xfrm>
          </p:grpSpPr>
          <p:pic>
            <p:nvPicPr>
              <p:cNvPr id="10" name="图片 9">
                <a:extLst>
                  <a:ext uri="{FF2B5EF4-FFF2-40B4-BE49-F238E27FC236}">
                    <a16:creationId xmlns="" xmlns:a16="http://schemas.microsoft.com/office/drawing/2014/main" id="{0BAD57EC-45E7-4BCB-A979-D739571483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271173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="" xmlns:a16="http://schemas.microsoft.com/office/drawing/2014/main" id="{96B24A36-2400-493C-9470-7CE69C67B4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736972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2" name="图片 11">
                <a:extLst>
                  <a:ext uri="{FF2B5EF4-FFF2-40B4-BE49-F238E27FC236}">
                    <a16:creationId xmlns="" xmlns:a16="http://schemas.microsoft.com/office/drawing/2014/main" id="{49A1F922-9B83-48BD-94DB-4CE25C20CD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2178" y="281677"/>
                <a:ext cx="2103302" cy="1902117"/>
              </a:xfrm>
              <a:prstGeom prst="rect">
                <a:avLst/>
              </a:prstGeom>
            </p:spPr>
          </p:pic>
          <p:pic>
            <p:nvPicPr>
              <p:cNvPr id="13" name="图片 12">
                <a:extLst>
                  <a:ext uri="{FF2B5EF4-FFF2-40B4-BE49-F238E27FC236}">
                    <a16:creationId xmlns="" xmlns:a16="http://schemas.microsoft.com/office/drawing/2014/main" id="{F978881C-B82E-48CA-A5CC-30EB9EE632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1708" y="3083820"/>
                <a:ext cx="2975106" cy="1908213"/>
              </a:xfrm>
              <a:prstGeom prst="rect">
                <a:avLst/>
              </a:prstGeom>
            </p:spPr>
          </p:pic>
          <p:pic>
            <p:nvPicPr>
              <p:cNvPr id="14" name="图片 13">
                <a:extLst>
                  <a:ext uri="{FF2B5EF4-FFF2-40B4-BE49-F238E27FC236}">
                    <a16:creationId xmlns="" xmlns:a16="http://schemas.microsoft.com/office/drawing/2014/main" id="{CB4D4833-DD9D-4CA3-867F-AB6E1CC55C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40934" y="2663688"/>
                <a:ext cx="3694496" cy="2341067"/>
              </a:xfrm>
              <a:prstGeom prst="rect">
                <a:avLst/>
              </a:prstGeom>
            </p:spPr>
          </p:pic>
          <p:pic>
            <p:nvPicPr>
              <p:cNvPr id="15" name="图片 14">
                <a:extLst>
                  <a:ext uri="{FF2B5EF4-FFF2-40B4-BE49-F238E27FC236}">
                    <a16:creationId xmlns="" xmlns:a16="http://schemas.microsoft.com/office/drawing/2014/main" id="{548B4DDF-867D-45CA-892D-6203A8A2EA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26174" y="145182"/>
                <a:ext cx="1566808" cy="2517866"/>
              </a:xfrm>
              <a:prstGeom prst="rect">
                <a:avLst/>
              </a:prstGeom>
            </p:spPr>
          </p:pic>
          <p:pic>
            <p:nvPicPr>
              <p:cNvPr id="16" name="图片 15">
                <a:extLst>
                  <a:ext uri="{FF2B5EF4-FFF2-40B4-BE49-F238E27FC236}">
                    <a16:creationId xmlns="" xmlns:a16="http://schemas.microsoft.com/office/drawing/2014/main" id="{AEE3FA7F-613C-43D6-937B-887AEC72AA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63150" y="298630"/>
                <a:ext cx="5236918" cy="1633870"/>
              </a:xfrm>
              <a:prstGeom prst="rect">
                <a:avLst/>
              </a:prstGeom>
            </p:spPr>
          </p:pic>
          <p:pic>
            <p:nvPicPr>
              <p:cNvPr id="17" name="图片 16">
                <a:extLst>
                  <a:ext uri="{FF2B5EF4-FFF2-40B4-BE49-F238E27FC236}">
                    <a16:creationId xmlns="" xmlns:a16="http://schemas.microsoft.com/office/drawing/2014/main" id="{51629227-0E6B-48B3-BB14-F8DCCD77E3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79535" y="3072960"/>
                <a:ext cx="2584928" cy="1920406"/>
              </a:xfrm>
              <a:prstGeom prst="rect">
                <a:avLst/>
              </a:prstGeom>
            </p:spPr>
          </p:pic>
          <p:pic>
            <p:nvPicPr>
              <p:cNvPr id="18" name="图片 17">
                <a:extLst>
                  <a:ext uri="{FF2B5EF4-FFF2-40B4-BE49-F238E27FC236}">
                    <a16:creationId xmlns="" xmlns:a16="http://schemas.microsoft.com/office/drawing/2014/main" id="{3837D459-0A07-49DD-94F5-02E3E3B320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1465" y="1583586"/>
                <a:ext cx="164606" cy="2249619"/>
              </a:xfrm>
              <a:prstGeom prst="rect">
                <a:avLst/>
              </a:prstGeom>
            </p:spPr>
          </p:pic>
          <p:pic>
            <p:nvPicPr>
              <p:cNvPr id="19" name="图片 18">
                <a:extLst>
                  <a:ext uri="{FF2B5EF4-FFF2-40B4-BE49-F238E27FC236}">
                    <a16:creationId xmlns="" xmlns:a16="http://schemas.microsoft.com/office/drawing/2014/main" id="{D9DA8700-961B-48EB-9F28-1C5AD4505F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04523" y="46996"/>
                <a:ext cx="262151" cy="499915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="" xmlns:a16="http://schemas.microsoft.com/office/drawing/2014/main" id="{D226A55B-8AC4-4F93-A5E3-F7FB8BEBE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138724" y="46996"/>
                <a:ext cx="262151" cy="499915"/>
              </a:xfrm>
              <a:prstGeom prst="rect">
                <a:avLst/>
              </a:prstGeom>
            </p:spPr>
          </p:pic>
        </p:grpSp>
        <p:pic>
          <p:nvPicPr>
            <p:cNvPr id="8" name="图片 7">
              <a:extLst>
                <a:ext uri="{FF2B5EF4-FFF2-40B4-BE49-F238E27FC236}">
                  <a16:creationId xmlns="" xmlns:a16="http://schemas.microsoft.com/office/drawing/2014/main" id="{F42DF85C-1CA1-4694-8EDC-3566DA6DA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68" y="3098389"/>
              <a:ext cx="989769" cy="2062018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="" xmlns:a16="http://schemas.microsoft.com/office/drawing/2014/main" id="{63BF0138-911C-4C08-BA60-542716C4D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09578" y="3098389"/>
              <a:ext cx="989769" cy="20620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5101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2020/11/26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6680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2020/11/26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699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2020/11/26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85696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2020/11/26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691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2020/11/26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9160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2020/11/26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005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2020/11/26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574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2020/11/26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0916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2020/11/26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63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="" xmlns:a16="http://schemas.microsoft.com/office/drawing/2014/main" id="{0F1830F6-661E-4EAE-867C-77A95B91D6A3}"/>
              </a:ext>
            </a:extLst>
          </p:cNvPr>
          <p:cNvGrpSpPr/>
          <p:nvPr userDrawn="1"/>
        </p:nvGrpSpPr>
        <p:grpSpPr>
          <a:xfrm>
            <a:off x="208568" y="46996"/>
            <a:ext cx="8890779" cy="5113411"/>
            <a:chOff x="208568" y="46996"/>
            <a:chExt cx="8890779" cy="5113411"/>
          </a:xfrm>
        </p:grpSpPr>
        <p:grpSp>
          <p:nvGrpSpPr>
            <p:cNvPr id="7" name="组合 6">
              <a:extLst>
                <a:ext uri="{FF2B5EF4-FFF2-40B4-BE49-F238E27FC236}">
                  <a16:creationId xmlns="" xmlns:a16="http://schemas.microsoft.com/office/drawing/2014/main" id="{187D705A-2BAD-4138-8AF6-A6CEA8F57D99}"/>
                </a:ext>
              </a:extLst>
            </p:cNvPr>
            <p:cNvGrpSpPr/>
            <p:nvPr/>
          </p:nvGrpSpPr>
          <p:grpSpPr>
            <a:xfrm>
              <a:off x="451708" y="46996"/>
              <a:ext cx="8483722" cy="4957759"/>
              <a:chOff x="451708" y="46996"/>
              <a:chExt cx="8483722" cy="4957759"/>
            </a:xfrm>
          </p:grpSpPr>
          <p:pic>
            <p:nvPicPr>
              <p:cNvPr id="10" name="图片 9">
                <a:extLst>
                  <a:ext uri="{FF2B5EF4-FFF2-40B4-BE49-F238E27FC236}">
                    <a16:creationId xmlns="" xmlns:a16="http://schemas.microsoft.com/office/drawing/2014/main" id="{0BAD57EC-45E7-4BCB-A979-D739571483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271173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="" xmlns:a16="http://schemas.microsoft.com/office/drawing/2014/main" id="{96B24A36-2400-493C-9470-7CE69C67B4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736972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2" name="图片 11">
                <a:extLst>
                  <a:ext uri="{FF2B5EF4-FFF2-40B4-BE49-F238E27FC236}">
                    <a16:creationId xmlns="" xmlns:a16="http://schemas.microsoft.com/office/drawing/2014/main" id="{49A1F922-9B83-48BD-94DB-4CE25C20CD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2178" y="281677"/>
                <a:ext cx="2103302" cy="1902117"/>
              </a:xfrm>
              <a:prstGeom prst="rect">
                <a:avLst/>
              </a:prstGeom>
            </p:spPr>
          </p:pic>
          <p:pic>
            <p:nvPicPr>
              <p:cNvPr id="13" name="图片 12">
                <a:extLst>
                  <a:ext uri="{FF2B5EF4-FFF2-40B4-BE49-F238E27FC236}">
                    <a16:creationId xmlns="" xmlns:a16="http://schemas.microsoft.com/office/drawing/2014/main" id="{F978881C-B82E-48CA-A5CC-30EB9EE632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1708" y="3083820"/>
                <a:ext cx="2975106" cy="1908213"/>
              </a:xfrm>
              <a:prstGeom prst="rect">
                <a:avLst/>
              </a:prstGeom>
            </p:spPr>
          </p:pic>
          <p:pic>
            <p:nvPicPr>
              <p:cNvPr id="14" name="图片 13">
                <a:extLst>
                  <a:ext uri="{FF2B5EF4-FFF2-40B4-BE49-F238E27FC236}">
                    <a16:creationId xmlns="" xmlns:a16="http://schemas.microsoft.com/office/drawing/2014/main" id="{CB4D4833-DD9D-4CA3-867F-AB6E1CC55C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40934" y="2663688"/>
                <a:ext cx="3694496" cy="2341067"/>
              </a:xfrm>
              <a:prstGeom prst="rect">
                <a:avLst/>
              </a:prstGeom>
            </p:spPr>
          </p:pic>
          <p:pic>
            <p:nvPicPr>
              <p:cNvPr id="15" name="图片 14">
                <a:extLst>
                  <a:ext uri="{FF2B5EF4-FFF2-40B4-BE49-F238E27FC236}">
                    <a16:creationId xmlns="" xmlns:a16="http://schemas.microsoft.com/office/drawing/2014/main" id="{548B4DDF-867D-45CA-892D-6203A8A2EA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26174" y="145182"/>
                <a:ext cx="1566808" cy="2517866"/>
              </a:xfrm>
              <a:prstGeom prst="rect">
                <a:avLst/>
              </a:prstGeom>
            </p:spPr>
          </p:pic>
          <p:pic>
            <p:nvPicPr>
              <p:cNvPr id="16" name="图片 15">
                <a:extLst>
                  <a:ext uri="{FF2B5EF4-FFF2-40B4-BE49-F238E27FC236}">
                    <a16:creationId xmlns="" xmlns:a16="http://schemas.microsoft.com/office/drawing/2014/main" id="{AEE3FA7F-613C-43D6-937B-887AEC72AA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63150" y="298630"/>
                <a:ext cx="5236918" cy="1633870"/>
              </a:xfrm>
              <a:prstGeom prst="rect">
                <a:avLst/>
              </a:prstGeom>
            </p:spPr>
          </p:pic>
          <p:pic>
            <p:nvPicPr>
              <p:cNvPr id="17" name="图片 16">
                <a:extLst>
                  <a:ext uri="{FF2B5EF4-FFF2-40B4-BE49-F238E27FC236}">
                    <a16:creationId xmlns="" xmlns:a16="http://schemas.microsoft.com/office/drawing/2014/main" id="{51629227-0E6B-48B3-BB14-F8DCCD77E3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79535" y="3072960"/>
                <a:ext cx="2584928" cy="1920406"/>
              </a:xfrm>
              <a:prstGeom prst="rect">
                <a:avLst/>
              </a:prstGeom>
            </p:spPr>
          </p:pic>
          <p:pic>
            <p:nvPicPr>
              <p:cNvPr id="18" name="图片 17">
                <a:extLst>
                  <a:ext uri="{FF2B5EF4-FFF2-40B4-BE49-F238E27FC236}">
                    <a16:creationId xmlns="" xmlns:a16="http://schemas.microsoft.com/office/drawing/2014/main" id="{3837D459-0A07-49DD-94F5-02E3E3B320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1465" y="1583586"/>
                <a:ext cx="164606" cy="2249619"/>
              </a:xfrm>
              <a:prstGeom prst="rect">
                <a:avLst/>
              </a:prstGeom>
            </p:spPr>
          </p:pic>
          <p:pic>
            <p:nvPicPr>
              <p:cNvPr id="19" name="图片 18">
                <a:extLst>
                  <a:ext uri="{FF2B5EF4-FFF2-40B4-BE49-F238E27FC236}">
                    <a16:creationId xmlns="" xmlns:a16="http://schemas.microsoft.com/office/drawing/2014/main" id="{D9DA8700-961B-48EB-9F28-1C5AD4505F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04523" y="46996"/>
                <a:ext cx="262151" cy="499915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="" xmlns:a16="http://schemas.microsoft.com/office/drawing/2014/main" id="{D226A55B-8AC4-4F93-A5E3-F7FB8BEBE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138724" y="46996"/>
                <a:ext cx="262151" cy="499915"/>
              </a:xfrm>
              <a:prstGeom prst="rect">
                <a:avLst/>
              </a:prstGeom>
            </p:spPr>
          </p:pic>
        </p:grpSp>
        <p:pic>
          <p:nvPicPr>
            <p:cNvPr id="8" name="图片 7">
              <a:extLst>
                <a:ext uri="{FF2B5EF4-FFF2-40B4-BE49-F238E27FC236}">
                  <a16:creationId xmlns="" xmlns:a16="http://schemas.microsoft.com/office/drawing/2014/main" id="{F42DF85C-1CA1-4694-8EDC-3566DA6DA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68" y="3098389"/>
              <a:ext cx="989769" cy="2062018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="" xmlns:a16="http://schemas.microsoft.com/office/drawing/2014/main" id="{63BF0138-911C-4C08-BA60-542716C4D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09578" y="3098389"/>
              <a:ext cx="989769" cy="20620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941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2020/11/26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8971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2020/11/26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3366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2020/11/26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696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48826-EDE3-4A49-BB8E-BF2E35DA2BE7}" type="datetimeFigureOut">
              <a:rPr lang="zh-CN" altLang="en-US" smtClean="0"/>
              <a:pPr/>
              <a:t>2020/11/26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9341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2020/11/26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126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0.png"/><Relationship Id="rId5" Type="http://schemas.openxmlformats.org/officeDocument/2006/relationships/image" Target="../media/image12.emf"/><Relationship Id="rId4" Type="http://schemas.openxmlformats.org/officeDocument/2006/relationships/image" Target="../media/image14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3" Type="http://schemas.openxmlformats.org/officeDocument/2006/relationships/image" Target="../media/image24.jpeg"/><Relationship Id="rId7" Type="http://schemas.openxmlformats.org/officeDocument/2006/relationships/hyperlink" Target="../Desktop/T&#432;%20li&#7879;u%20so&#7841;n%20GA%20&#273;i&#7879;n%20t&#7917;%20b&#7897;%20K&#7871;t%20n&#7889;i-20200816T135201Z-001/T&#432;%20li&#7879;u%20so&#7841;n%20GA%20&#273;i&#7879;n%20t&#7917;%20b&#7897;%20K&#7871;t%20n&#7889;i/&#7842;nh%20&#273;&#7897;ng%20c&#225;c%20v&#7847;n/ch&#7919;%20&#244;p%20vi&#7871;t%20th&#432;&#7901;ng.gi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gif"/><Relationship Id="rId5" Type="http://schemas.openxmlformats.org/officeDocument/2006/relationships/hyperlink" Target="../Desktop/T&#432;%20li&#7879;u%20so&#7841;n%20GA%20&#273;i&#7879;n%20t&#7917;%20b&#7897;%20K&#7871;t%20n&#7889;i-20200816T135201Z-001/T&#432;%20li&#7879;u%20so&#7841;n%20GA%20&#273;i&#7879;n%20t&#7917;%20b&#7897;%20K&#7871;t%20n&#7889;i/&#7842;nh%20&#273;&#7897;ng%20c&#225;c%20v&#7847;n/ch&#7919;%20op%20vi&#7871;t%20th&#432;&#7901;ng.gif" TargetMode="External"/><Relationship Id="rId10" Type="http://schemas.openxmlformats.org/officeDocument/2006/relationships/image" Target="../media/image28.gif"/><Relationship Id="rId4" Type="http://schemas.openxmlformats.org/officeDocument/2006/relationships/image" Target="../media/image25.png"/><Relationship Id="rId9" Type="http://schemas.openxmlformats.org/officeDocument/2006/relationships/hyperlink" Target="../Desktop/T&#432;%20li&#7879;u%20so&#7841;n%20GA%20&#273;i&#7879;n%20t&#7917;%20b&#7897;%20K&#7871;t%20n&#7889;i-20200816T135201Z-001/T&#432;%20li&#7879;u%20so&#7841;n%20GA%20&#273;i&#7879;n%20t&#7917;%20b&#7897;%20K&#7871;t%20n&#7889;i/&#7842;nh%20&#273;&#7897;ng%20c&#225;c%20v&#7847;n/ch&#7919;%20&#417;p%20vi&#7871;t%20th&#432;&#7901;ng.gif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2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Dell%20Vostro\Desktop\GA&#272;T%20-%20KN\TV\Tu&#7847;n%2012\Bai%2054%20op%20&#244;p%20&#417;p\M&#432;a.mp3" TargetMode="Externa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\Desktop\&#226;m%20thanh%20m&#244;n%20Ti&#7871;ng%20Vi&#7879;t\Tieng%20viet%201\bai54\M&#432;a%20r&#224;o%20l&#7897;p%20&#273;&#7897;p....mp3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C6BC561B-D77D-4948-AA3D-2C87A89EB638}"/>
              </a:ext>
            </a:extLst>
          </p:cNvPr>
          <p:cNvGrpSpPr/>
          <p:nvPr/>
        </p:nvGrpSpPr>
        <p:grpSpPr>
          <a:xfrm>
            <a:off x="1039587" y="171050"/>
            <a:ext cx="7064827" cy="4541177"/>
            <a:chOff x="1039587" y="171050"/>
            <a:chExt cx="7064827" cy="4541177"/>
          </a:xfrm>
        </p:grpSpPr>
        <p:pic>
          <p:nvPicPr>
            <p:cNvPr id="12" name="图片 11">
              <a:extLst>
                <a:ext uri="{FF2B5EF4-FFF2-40B4-BE49-F238E27FC236}">
                  <a16:creationId xmlns="" xmlns:a16="http://schemas.microsoft.com/office/drawing/2014/main" id="{E81FA9FC-9EC4-42FF-B7EE-5F4B7DAF3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89416" y="185370"/>
              <a:ext cx="317376" cy="611546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="" xmlns:a16="http://schemas.microsoft.com/office/drawing/2014/main" id="{6F7A31C0-76D3-4986-8635-1B44EDA6C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50315" y="185370"/>
              <a:ext cx="317376" cy="611546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="" xmlns:a16="http://schemas.microsoft.com/office/drawing/2014/main" id="{DC8B94CC-3D27-46E6-A6B8-73D71DFB0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39587" y="431273"/>
              <a:ext cx="7064827" cy="428095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="" xmlns:a16="http://schemas.microsoft.com/office/drawing/2014/main" id="{C7818E87-568E-4A42-9E63-32688F449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295264" y="171050"/>
              <a:ext cx="310101" cy="585762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="" xmlns:a16="http://schemas.microsoft.com/office/drawing/2014/main" id="{53AD921E-11B5-43B7-A826-76C8BF424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34365" y="171050"/>
              <a:ext cx="310101" cy="585762"/>
            </a:xfrm>
            <a:prstGeom prst="rect">
              <a:avLst/>
            </a:prstGeom>
          </p:spPr>
        </p:pic>
      </p:grp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CCF9D4B5-10AC-4C38-9FAB-BBB08175024F}"/>
              </a:ext>
            </a:extLst>
          </p:cNvPr>
          <p:cNvSpPr txBox="1"/>
          <p:nvPr/>
        </p:nvSpPr>
        <p:spPr>
          <a:xfrm>
            <a:off x="1903638" y="1452669"/>
            <a:ext cx="53367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 smtClean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op </a:t>
            </a:r>
            <a:r>
              <a:rPr lang="en-US" altLang="zh-CN" sz="8000" dirty="0" err="1" smtClean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ôp</a:t>
            </a:r>
            <a:r>
              <a:rPr lang="en-US" altLang="zh-CN" sz="8000" dirty="0" smtClean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</a:t>
            </a:r>
            <a:r>
              <a:rPr lang="en-US" altLang="zh-CN" sz="8000" dirty="0" err="1" smtClean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ơp</a:t>
            </a:r>
            <a:endParaRPr lang="zh-CN" altLang="en-US" sz="8000" dirty="0">
              <a:solidFill>
                <a:srgbClr val="9CBE5B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FECB46AD-0E72-4F5A-A712-FE050A3EB294}"/>
              </a:ext>
            </a:extLst>
          </p:cNvPr>
          <p:cNvSpPr txBox="1"/>
          <p:nvPr/>
        </p:nvSpPr>
        <p:spPr>
          <a:xfrm>
            <a:off x="2471862" y="3431861"/>
            <a:ext cx="46365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spc="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Giáo</a:t>
            </a:r>
            <a:r>
              <a:rPr lang="en-US" altLang="zh-CN" sz="1600" b="1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spc="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viên</a:t>
            </a:r>
            <a:r>
              <a:rPr lang="en-US" altLang="zh-CN" sz="1600" b="1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: </a:t>
            </a:r>
            <a:r>
              <a:rPr lang="en-US" altLang="zh-CN" sz="1600" b="1" spc="3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Lê</a:t>
            </a:r>
            <a:r>
              <a:rPr lang="en-US" altLang="zh-CN" sz="1600" b="1" spc="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spc="3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Thị</a:t>
            </a:r>
            <a:r>
              <a:rPr lang="en-US" altLang="zh-CN" sz="1600" b="1" spc="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Minh</a:t>
            </a:r>
            <a:endParaRPr lang="zh-CN" altLang="en-US" sz="1600" b="1" spc="3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711D1C11-AECA-45D0-9998-98D05F0D66F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794" r="16079" b="94184"/>
          <a:stretch/>
        </p:blipFill>
        <p:spPr>
          <a:xfrm>
            <a:off x="2872510" y="1354171"/>
            <a:ext cx="3612049" cy="4591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034710D1-1D58-406F-A5FE-C4E643B4DD9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794" r="16079" b="94184"/>
          <a:stretch/>
        </p:blipFill>
        <p:spPr>
          <a:xfrm flipH="1">
            <a:off x="2765976" y="3698507"/>
            <a:ext cx="3612049" cy="45913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="" xmlns:a16="http://schemas.microsoft.com/office/drawing/2014/main" id="{6B9ABC5A-B8CC-436C-9E72-A3965224A42E}"/>
              </a:ext>
            </a:extLst>
          </p:cNvPr>
          <p:cNvSpPr/>
          <p:nvPr/>
        </p:nvSpPr>
        <p:spPr>
          <a:xfrm>
            <a:off x="3598517" y="766035"/>
            <a:ext cx="17059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b="1" dirty="0" err="1">
                <a:solidFill>
                  <a:srgbClr val="9CBE5B"/>
                </a:solidFill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Bài</a:t>
            </a:r>
            <a:r>
              <a:rPr lang="en-US" altLang="zh-CN" sz="4400" b="1" dirty="0">
                <a:solidFill>
                  <a:srgbClr val="9CBE5B"/>
                </a:solidFill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 </a:t>
            </a:r>
            <a:r>
              <a:rPr lang="en-US" altLang="zh-CN" sz="4400" b="1" dirty="0" smtClean="0">
                <a:solidFill>
                  <a:srgbClr val="9CBE5B"/>
                </a:solidFill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54</a:t>
            </a:r>
            <a:endParaRPr lang="zh-CN" altLang="en-US" sz="4400" b="1" dirty="0">
              <a:solidFill>
                <a:srgbClr val="9CBE5B"/>
              </a:solidFill>
              <a:latin typeface="Times New Roman" panose="02020603050405020304" pitchFamily="18" charset="0"/>
              <a:ea typeface="DFPWaWaW5-GB5" panose="040B0500000000000000" pitchFamily="82" charset="-120"/>
              <a:cs typeface="Times New Roman" panose="02020603050405020304" pitchFamily="18" charset="0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17DC7972-DAEF-4095-A40C-02E5467EF0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5" y="2280080"/>
            <a:ext cx="1371913" cy="2858151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="" xmlns:a16="http://schemas.microsoft.com/office/drawing/2014/main" id="{29818548-E554-41D4-88C8-32443A8B97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4573" y="2285349"/>
            <a:ext cx="1371913" cy="285815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E9456EC2-6B12-498A-BAD5-A9C4C35CE64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18961084" flipH="1">
            <a:off x="1675197" y="4085270"/>
            <a:ext cx="274658" cy="22790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="" xmlns:a16="http://schemas.microsoft.com/office/drawing/2014/main" id="{D9CAD0DC-446D-4A36-A15C-86C057A8665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0785727" flipH="1">
            <a:off x="1605835" y="1070206"/>
            <a:ext cx="252313" cy="20935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="" xmlns:a16="http://schemas.microsoft.com/office/drawing/2014/main" id="{209BE5ED-D0E3-48B3-8517-489DE06570F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966129" flipH="1">
            <a:off x="7285302" y="4237141"/>
            <a:ext cx="271383" cy="225183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="" xmlns:a16="http://schemas.microsoft.com/office/drawing/2014/main" id="{DCB83ED2-C0A1-42C8-9A35-5A311C01332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1107494" flipH="1">
            <a:off x="7361955" y="1045482"/>
            <a:ext cx="255664" cy="21214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="" xmlns:a16="http://schemas.microsoft.com/office/drawing/2014/main" id="{2EA833CB-A333-4B96-86D6-AD2791104DC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18878505" flipH="1">
            <a:off x="7625795" y="3281058"/>
            <a:ext cx="224433" cy="18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38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333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www.themegallery.com</a:t>
            </a:r>
          </a:p>
        </p:txBody>
      </p:sp>
      <p:sp>
        <p:nvSpPr>
          <p:cNvPr id="8" name="Hộp Văn bản 6">
            <a:extLst>
              <a:ext uri="{FF2B5EF4-FFF2-40B4-BE49-F238E27FC236}">
                <a16:creationId xmlns=""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3956451" y="421333"/>
            <a:ext cx="11700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¬</a:t>
            </a:r>
            <a:r>
              <a:rPr lang="en-US" sz="4800" dirty="0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p</a:t>
            </a:r>
            <a:endParaRPr lang="vi-VN" sz="48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0" name="Hộp Văn bản 6">
            <a:extLst>
              <a:ext uri="{FF2B5EF4-FFF2-40B4-BE49-F238E27FC236}">
                <a16:creationId xmlns=""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3815535" y="1344663"/>
            <a:ext cx="15661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l</a:t>
            </a:r>
            <a:r>
              <a:rPr lang="en-US" sz="4800" dirty="0" err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íp</a:t>
            </a:r>
            <a:endParaRPr lang="vi-VN" sz="48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65642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ộ GD&amp;ĐT yêu cầu các trường không áp dụng giãn cách trong lớp họ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985" y="0"/>
            <a:ext cx="7486039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ộp Văn bản 6">
            <a:extLst>
              <a:ext uri="{FF2B5EF4-FFF2-40B4-BE49-F238E27FC236}">
                <a16:creationId xmlns=""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2876550" y="4170166"/>
            <a:ext cx="29743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</a:t>
            </a:r>
            <a:r>
              <a:rPr lang="en-US" sz="36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líp</a:t>
            </a:r>
            <a:r>
              <a:rPr lang="en-US" sz="36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häc</a:t>
            </a:r>
            <a:endParaRPr lang="vi-VN" sz="36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4" name="Đường nối Thẳng 16">
            <a:extLst>
              <a:ext uri="{FF2B5EF4-FFF2-40B4-BE49-F238E27FC236}">
                <a16:creationId xmlns="" xmlns:a16="http://schemas.microsoft.com/office/drawing/2014/main" id="{F67836AF-E4B3-42A1-9208-06BF654A7C84}"/>
              </a:ext>
            </a:extLst>
          </p:cNvPr>
          <p:cNvCxnSpPr>
            <a:cxnSpLocks/>
          </p:cNvCxnSpPr>
          <p:nvPr/>
        </p:nvCxnSpPr>
        <p:spPr>
          <a:xfrm>
            <a:off x="3353076" y="5015015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6664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www.themegallery.com</a:t>
            </a:r>
          </a:p>
        </p:txBody>
      </p:sp>
      <p:sp>
        <p:nvSpPr>
          <p:cNvPr id="8" name="Hộp Văn bản 6">
            <a:extLst>
              <a:ext uri="{FF2B5EF4-FFF2-40B4-BE49-F238E27FC236}">
                <a16:creationId xmlns=""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3956451" y="421333"/>
            <a:ext cx="11700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¬</a:t>
            </a:r>
            <a:r>
              <a:rPr lang="en-US" sz="4800" dirty="0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p</a:t>
            </a:r>
            <a:endParaRPr lang="vi-VN" sz="48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0" name="Hộp Văn bản 6">
            <a:extLst>
              <a:ext uri="{FF2B5EF4-FFF2-40B4-BE49-F238E27FC236}">
                <a16:creationId xmlns=""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3815535" y="1344663"/>
            <a:ext cx="15661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l</a:t>
            </a:r>
            <a:r>
              <a:rPr lang="en-US" sz="4800" dirty="0" err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íp</a:t>
            </a:r>
            <a:endParaRPr lang="vi-VN" sz="48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5" name="Hộp Văn bản 6">
            <a:extLst>
              <a:ext uri="{FF2B5EF4-FFF2-40B4-BE49-F238E27FC236}">
                <a16:creationId xmlns=""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3448801" y="2341366"/>
            <a:ext cx="29743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</a:t>
            </a:r>
            <a:r>
              <a:rPr lang="en-US" sz="48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líp</a:t>
            </a:r>
            <a:r>
              <a:rPr lang="en-US" sz="48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8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häc</a:t>
            </a:r>
            <a:endParaRPr lang="vi-VN" sz="48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30168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6">
            <a:extLst>
              <a:ext uri="{FF2B5EF4-FFF2-40B4-BE49-F238E27FC236}">
                <a16:creationId xmlns=""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136186" y="421333"/>
            <a:ext cx="279751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 </a:t>
            </a:r>
            <a:r>
              <a:rPr lang="en-US" sz="36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  <a:r>
              <a:rPr lang="en-US" sz="3600" dirty="0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p</a:t>
            </a:r>
          </a:p>
          <a:p>
            <a:r>
              <a:rPr lang="en-US" sz="36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h</a:t>
            </a:r>
            <a:r>
              <a:rPr lang="en-US" sz="3600" dirty="0" err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äp</a:t>
            </a:r>
            <a:r>
              <a:rPr lang="en-US" sz="3600" dirty="0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</a:p>
          <a:p>
            <a:r>
              <a:rPr lang="en-US" sz="3600" dirty="0" err="1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h</a:t>
            </a:r>
            <a:r>
              <a:rPr lang="en-US" sz="36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äp</a:t>
            </a:r>
            <a:r>
              <a:rPr lang="en-US" sz="36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nhãm</a:t>
            </a:r>
            <a:endParaRPr lang="vi-VN" sz="36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" name="Hộp Văn bản 6">
            <a:extLst>
              <a:ext uri="{FF2B5EF4-FFF2-40B4-BE49-F238E27FC236}">
                <a16:creationId xmlns=""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3654560" y="408775"/>
            <a:ext cx="22568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 «</a:t>
            </a:r>
            <a:r>
              <a:rPr lang="en-US" sz="3600" dirty="0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p</a:t>
            </a:r>
          </a:p>
          <a:p>
            <a:r>
              <a:rPr lang="en-US" sz="36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h</a:t>
            </a:r>
            <a:r>
              <a:rPr lang="en-US" sz="3600" dirty="0" err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ép</a:t>
            </a:r>
            <a:endParaRPr lang="en-US" sz="3600" dirty="0" smtClean="0">
              <a:solidFill>
                <a:srgbClr val="FF0000"/>
              </a:solidFill>
              <a:latin typeface=".VnAvant" pitchFamily="34" charset="0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r>
              <a:rPr lang="en-US" sz="36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hép</a:t>
            </a:r>
            <a:r>
              <a:rPr lang="en-US" sz="3600" dirty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.VnAvant" panose="020B7200000000000000" pitchFamily="34" charset="0"/>
              </a:rPr>
              <a:t>s÷a</a:t>
            </a:r>
            <a:r>
              <a:rPr lang="en-US" sz="36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endParaRPr lang="vi-VN" sz="36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4" name="Hộp Văn bản 6">
            <a:extLst>
              <a:ext uri="{FF2B5EF4-FFF2-40B4-BE49-F238E27FC236}">
                <a16:creationId xmlns=""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6905625" y="421333"/>
            <a:ext cx="25778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¬</a:t>
            </a:r>
            <a:r>
              <a:rPr lang="en-US" sz="3600" dirty="0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p</a:t>
            </a:r>
          </a:p>
          <a:p>
            <a:r>
              <a:rPr lang="en-US" sz="3600" dirty="0" err="1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l</a:t>
            </a:r>
            <a:r>
              <a:rPr lang="en-US" sz="3600" dirty="0" err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íp</a:t>
            </a:r>
            <a:r>
              <a:rPr lang="en-US" sz="3600" dirty="0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</a:p>
          <a:p>
            <a:r>
              <a:rPr lang="en-US" sz="3600" dirty="0" err="1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l</a:t>
            </a:r>
            <a:r>
              <a:rPr lang="en-US" sz="36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íp</a:t>
            </a:r>
            <a:r>
              <a:rPr lang="en-US" sz="36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häc</a:t>
            </a:r>
            <a:endParaRPr lang="vi-VN" sz="36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55494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6">
            <a:extLst>
              <a:ext uri="{FF2B5EF4-FFF2-40B4-BE49-F238E27FC236}">
                <a16:creationId xmlns=""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1209676" y="1617466"/>
            <a:ext cx="68675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</a:t>
            </a:r>
            <a:r>
              <a:rPr lang="en-US" sz="36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cäp</a:t>
            </a:r>
            <a:r>
              <a:rPr lang="en-US" sz="36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    </a:t>
            </a:r>
            <a:r>
              <a:rPr lang="en-US" sz="36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gãp</a:t>
            </a:r>
            <a:r>
              <a:rPr lang="en-US" sz="36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     </a:t>
            </a:r>
            <a:r>
              <a:rPr lang="en-US" sz="36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häp</a:t>
            </a:r>
            <a:endParaRPr lang="vi-VN" sz="36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380257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6">
            <a:extLst>
              <a:ext uri="{FF2B5EF4-FFF2-40B4-BE49-F238E27FC236}">
                <a16:creationId xmlns=""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1209676" y="1617466"/>
            <a:ext cx="68675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</a:t>
            </a:r>
            <a:r>
              <a:rPr lang="en-US" sz="36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hép</a:t>
            </a:r>
            <a:r>
              <a:rPr lang="en-US" sz="36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     </a:t>
            </a:r>
            <a:r>
              <a:rPr lang="en-US" sz="36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tèp</a:t>
            </a:r>
            <a:r>
              <a:rPr lang="en-US" sz="36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        </a:t>
            </a:r>
            <a:r>
              <a:rPr lang="en-US" sz="36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xèp</a:t>
            </a:r>
            <a:endParaRPr lang="vi-VN" sz="36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1787823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6">
            <a:extLst>
              <a:ext uri="{FF2B5EF4-FFF2-40B4-BE49-F238E27FC236}">
                <a16:creationId xmlns=""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1209676" y="1617466"/>
            <a:ext cx="68675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</a:t>
            </a:r>
            <a:r>
              <a:rPr lang="en-US" sz="36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hîp</a:t>
            </a:r>
            <a:r>
              <a:rPr lang="en-US" sz="36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     </a:t>
            </a:r>
            <a:r>
              <a:rPr lang="en-US" sz="36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líp</a:t>
            </a:r>
            <a:r>
              <a:rPr lang="en-US" sz="36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       </a:t>
            </a:r>
            <a:r>
              <a:rPr lang="en-US" sz="36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lîp</a:t>
            </a:r>
            <a:r>
              <a:rPr lang="en-US" sz="36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endParaRPr lang="vi-VN" sz="36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1248870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6">
            <a:extLst>
              <a:ext uri="{FF2B5EF4-FFF2-40B4-BE49-F238E27FC236}">
                <a16:creationId xmlns=""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923925" y="1607943"/>
            <a:ext cx="7496175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</a:t>
            </a:r>
            <a:r>
              <a:rPr lang="en-US" sz="4000" dirty="0" err="1" smtClean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cäp</a:t>
            </a:r>
            <a:r>
              <a:rPr lang="en-US" sz="4000" dirty="0" smtClean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    </a:t>
            </a:r>
            <a:r>
              <a:rPr lang="en-US" sz="4000" dirty="0" err="1" smtClean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gãp</a:t>
            </a:r>
            <a:r>
              <a:rPr lang="en-US" sz="4000" dirty="0" smtClean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     </a:t>
            </a:r>
            <a:r>
              <a:rPr lang="en-US" sz="4000" dirty="0" err="1" smtClean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häp</a:t>
            </a:r>
            <a:endParaRPr lang="en-US" sz="4000" dirty="0" smtClean="0">
              <a:solidFill>
                <a:srgbClr val="0070C0"/>
              </a:solidFill>
              <a:latin typeface=".VnAvant" pitchFamily="34" charset="0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r>
              <a:rPr lang="en-US" sz="4000" dirty="0" smtClean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</a:t>
            </a:r>
            <a:r>
              <a:rPr lang="en-US" sz="4000" dirty="0" err="1" smtClean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hép</a:t>
            </a:r>
            <a:r>
              <a:rPr lang="en-US" sz="4000" dirty="0" smtClean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     </a:t>
            </a:r>
            <a:r>
              <a:rPr lang="en-US" sz="4000" dirty="0" err="1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tèp</a:t>
            </a:r>
            <a:r>
              <a:rPr lang="en-US" sz="4000" dirty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      </a:t>
            </a:r>
            <a:r>
              <a:rPr lang="en-US" sz="4000" dirty="0" err="1" smtClean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xèp</a:t>
            </a:r>
            <a:endParaRPr lang="en-US" sz="4000" dirty="0" smtClean="0">
              <a:solidFill>
                <a:srgbClr val="0070C0"/>
              </a:solidFill>
              <a:latin typeface=".VnAvant" pitchFamily="34" charset="0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r>
              <a:rPr lang="en-US" sz="4000" dirty="0" smtClean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</a:t>
            </a:r>
            <a:r>
              <a:rPr lang="en-US" sz="4000" dirty="0" err="1" smtClean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hîp</a:t>
            </a:r>
            <a:r>
              <a:rPr lang="en-US" sz="4000" dirty="0" smtClean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     </a:t>
            </a:r>
            <a:r>
              <a:rPr lang="en-US" sz="4000" dirty="0" err="1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líp</a:t>
            </a:r>
            <a:r>
              <a:rPr lang="en-US" sz="4000" dirty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      </a:t>
            </a:r>
            <a:r>
              <a:rPr lang="en-US" sz="4000" dirty="0" smtClean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lîp</a:t>
            </a:r>
            <a:endParaRPr lang="en-US" sz="4000" dirty="0" smtClean="0">
              <a:solidFill>
                <a:srgbClr val="0070C0"/>
              </a:solidFill>
              <a:latin typeface=".VnAvant" pitchFamily="34" charset="0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206421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6">
            <a:extLst>
              <a:ext uri="{FF2B5EF4-FFF2-40B4-BE49-F238E27FC236}">
                <a16:creationId xmlns=""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136186" y="0"/>
            <a:ext cx="279751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 </a:t>
            </a:r>
            <a:r>
              <a:rPr lang="en-US" sz="36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  <a:r>
              <a:rPr lang="en-US" sz="3600" dirty="0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p</a:t>
            </a:r>
          </a:p>
          <a:p>
            <a:r>
              <a:rPr lang="en-US" sz="36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h</a:t>
            </a:r>
            <a:r>
              <a:rPr lang="en-US" sz="3600" dirty="0" err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äp</a:t>
            </a:r>
            <a:r>
              <a:rPr lang="en-US" sz="3600" dirty="0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</a:p>
          <a:p>
            <a:r>
              <a:rPr lang="en-US" sz="3600" dirty="0" err="1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h</a:t>
            </a:r>
            <a:r>
              <a:rPr lang="en-US" sz="36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äp</a:t>
            </a:r>
            <a:r>
              <a:rPr lang="en-US" sz="36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nhãm</a:t>
            </a:r>
            <a:endParaRPr lang="vi-VN" sz="36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" name="Hộp Văn bản 6">
            <a:extLst>
              <a:ext uri="{FF2B5EF4-FFF2-40B4-BE49-F238E27FC236}">
                <a16:creationId xmlns=""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3654560" y="29501"/>
            <a:ext cx="22568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 «</a:t>
            </a:r>
            <a:r>
              <a:rPr lang="en-US" sz="3600" dirty="0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p</a:t>
            </a:r>
          </a:p>
          <a:p>
            <a:r>
              <a:rPr lang="en-US" sz="36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h</a:t>
            </a:r>
            <a:r>
              <a:rPr lang="en-US" sz="3600" dirty="0" err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ép</a:t>
            </a:r>
            <a:endParaRPr lang="en-US" sz="3600" dirty="0" smtClean="0">
              <a:solidFill>
                <a:srgbClr val="FF0000"/>
              </a:solidFill>
              <a:latin typeface=".VnAvant" pitchFamily="34" charset="0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r>
              <a:rPr lang="en-US" sz="36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hép</a:t>
            </a:r>
            <a:r>
              <a:rPr lang="en-US" sz="3600" dirty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.VnAvant" panose="020B7200000000000000" pitchFamily="34" charset="0"/>
              </a:rPr>
              <a:t>s÷a</a:t>
            </a:r>
            <a:r>
              <a:rPr lang="en-US" sz="36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endParaRPr lang="vi-VN" sz="36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4" name="Hộp Văn bản 6">
            <a:extLst>
              <a:ext uri="{FF2B5EF4-FFF2-40B4-BE49-F238E27FC236}">
                <a16:creationId xmlns=""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6905625" y="29501"/>
            <a:ext cx="25778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¬</a:t>
            </a:r>
            <a:r>
              <a:rPr lang="en-US" sz="3600" dirty="0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p</a:t>
            </a:r>
          </a:p>
          <a:p>
            <a:r>
              <a:rPr lang="en-US" sz="3600" dirty="0" err="1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l</a:t>
            </a:r>
            <a:r>
              <a:rPr lang="en-US" sz="3600" dirty="0" err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íp</a:t>
            </a:r>
            <a:r>
              <a:rPr lang="en-US" sz="3600" dirty="0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</a:p>
          <a:p>
            <a:r>
              <a:rPr lang="en-US" sz="3600" dirty="0" err="1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l</a:t>
            </a:r>
            <a:r>
              <a:rPr lang="en-US" sz="36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íp</a:t>
            </a:r>
            <a:r>
              <a:rPr lang="en-US" sz="36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häc</a:t>
            </a:r>
            <a:endParaRPr lang="vi-VN" sz="36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5" name="Hộp Văn bản 6">
            <a:extLst>
              <a:ext uri="{FF2B5EF4-FFF2-40B4-BE49-F238E27FC236}">
                <a16:creationId xmlns=""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1209676" y="1617466"/>
            <a:ext cx="686752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</a:t>
            </a:r>
            <a:r>
              <a:rPr lang="en-US" sz="3200" dirty="0" err="1" smtClean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cäp</a:t>
            </a:r>
            <a:r>
              <a:rPr lang="en-US" sz="3200" dirty="0" smtClean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    </a:t>
            </a:r>
            <a:r>
              <a:rPr lang="en-US" sz="3200" dirty="0" err="1" smtClean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gãp</a:t>
            </a:r>
            <a:r>
              <a:rPr lang="en-US" sz="3200" dirty="0" smtClean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     </a:t>
            </a:r>
            <a:r>
              <a:rPr lang="en-US" sz="3200" dirty="0" err="1" smtClean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häp</a:t>
            </a:r>
            <a:endParaRPr lang="en-US" sz="3200" dirty="0" smtClean="0">
              <a:solidFill>
                <a:srgbClr val="0070C0"/>
              </a:solidFill>
              <a:latin typeface=".VnAvant" pitchFamily="34" charset="0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r>
              <a:rPr lang="en-US" sz="3200" dirty="0" smtClean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</a:t>
            </a:r>
            <a:r>
              <a:rPr lang="en-US" sz="3200" dirty="0" err="1" smtClean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hép</a:t>
            </a:r>
            <a:r>
              <a:rPr lang="en-US" sz="3200" dirty="0" smtClean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     </a:t>
            </a:r>
            <a:r>
              <a:rPr lang="en-US" sz="3200" dirty="0" err="1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tèp</a:t>
            </a:r>
            <a:r>
              <a:rPr lang="en-US" sz="3200" dirty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      </a:t>
            </a:r>
            <a:r>
              <a:rPr lang="en-US" sz="3200" dirty="0" err="1" smtClean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xèp</a:t>
            </a:r>
            <a:endParaRPr lang="en-US" sz="3200" dirty="0" smtClean="0">
              <a:solidFill>
                <a:srgbClr val="0070C0"/>
              </a:solidFill>
              <a:latin typeface=".VnAvant" pitchFamily="34" charset="0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r>
              <a:rPr lang="en-US" sz="3200" dirty="0" smtClean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</a:t>
            </a:r>
            <a:r>
              <a:rPr lang="en-US" sz="3200" dirty="0" err="1" smtClean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hîp</a:t>
            </a:r>
            <a:r>
              <a:rPr lang="en-US" sz="3200" dirty="0" smtClean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     </a:t>
            </a:r>
            <a:r>
              <a:rPr lang="en-US" sz="3200" dirty="0" err="1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líp</a:t>
            </a:r>
            <a:r>
              <a:rPr lang="en-US" sz="3200" dirty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      </a:t>
            </a:r>
            <a:r>
              <a:rPr lang="en-US" sz="3200" dirty="0" smtClean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lîp</a:t>
            </a:r>
            <a:endParaRPr lang="en-US" sz="3200" dirty="0" smtClean="0">
              <a:solidFill>
                <a:srgbClr val="0070C0"/>
              </a:solidFill>
              <a:latin typeface=".VnAvant" pitchFamily="34" charset="0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1476549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6">
            <a:extLst>
              <a:ext uri="{FF2B5EF4-FFF2-40B4-BE49-F238E27FC236}">
                <a16:creationId xmlns=""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428625" y="1617466"/>
            <a:ext cx="8620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con </a:t>
            </a:r>
            <a:r>
              <a:rPr lang="en-US" sz="36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cäp</a:t>
            </a:r>
            <a:r>
              <a:rPr lang="en-US" sz="36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  </a:t>
            </a:r>
            <a:r>
              <a:rPr lang="en-US" sz="36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lèp</a:t>
            </a:r>
            <a:r>
              <a:rPr lang="en-US" sz="36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xe</a:t>
            </a:r>
            <a:r>
              <a:rPr lang="en-US" sz="36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 </a:t>
            </a:r>
            <a:r>
              <a:rPr lang="en-US" sz="36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tia</a:t>
            </a:r>
            <a:r>
              <a:rPr lang="en-US" sz="36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chíp</a:t>
            </a:r>
            <a:endParaRPr lang="vi-VN" sz="36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18862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AC2D3647-B4A8-4223-98C7-FAF6AAB615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7406" y="342341"/>
            <a:ext cx="3505200" cy="3366814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92AD1C1A-755B-40E8-83FF-B0D421B01833}"/>
              </a:ext>
            </a:extLst>
          </p:cNvPr>
          <p:cNvSpPr txBox="1"/>
          <p:nvPr/>
        </p:nvSpPr>
        <p:spPr>
          <a:xfrm>
            <a:off x="3562397" y="1442185"/>
            <a:ext cx="2015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 err="1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Tiết</a:t>
            </a:r>
            <a:r>
              <a:rPr lang="en-US" altLang="zh-CN" sz="6000" dirty="0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1</a:t>
            </a:r>
            <a:endParaRPr lang="zh-CN" altLang="en-US" sz="6000" dirty="0">
              <a:solidFill>
                <a:srgbClr val="9CBE5B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7C54DA5F-A229-41CC-92BA-7D38A00E8BDC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5"/>
          <a:srcRect l="32794" r="16079" b="94184"/>
          <a:stretch/>
        </p:blipFill>
        <p:spPr>
          <a:xfrm flipH="1">
            <a:off x="3273615" y="1351232"/>
            <a:ext cx="2304000" cy="36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F04E01A1-76CE-4498-8BF7-8DF675BBEC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5" y="2280080"/>
            <a:ext cx="1371913" cy="285815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E215F3FE-BEF2-4F53-BF30-EA6185713F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7035" y="2285349"/>
            <a:ext cx="1371913" cy="285815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9D369A16-B1AD-448B-8F65-F2FCB61E3875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5"/>
          <a:srcRect l="32794" r="16079" b="94184"/>
          <a:stretch/>
        </p:blipFill>
        <p:spPr>
          <a:xfrm>
            <a:off x="3449882" y="2685653"/>
            <a:ext cx="2304000" cy="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51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Ý nghĩa phong thủy của con Hổ trong 12 con giá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252412"/>
            <a:ext cx="8090612" cy="455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166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Lốp xe - Vỏ xe Bridgestone với công nghệ Run-flat | Bridgestone Việt N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0"/>
            <a:ext cx="4927600" cy="492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8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ình nền động tia chớp (Hinh nen dong tia chop) - Ứng dụng trên Google Pl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550" y="100012"/>
            <a:ext cx="48768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34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6">
            <a:extLst>
              <a:ext uri="{FF2B5EF4-FFF2-40B4-BE49-F238E27FC236}">
                <a16:creationId xmlns=""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136186" y="0"/>
            <a:ext cx="279751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 </a:t>
            </a:r>
            <a:r>
              <a:rPr lang="en-US" sz="36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  <a:r>
              <a:rPr lang="en-US" sz="3600" dirty="0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p</a:t>
            </a:r>
          </a:p>
          <a:p>
            <a:r>
              <a:rPr lang="en-US" sz="36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h</a:t>
            </a:r>
            <a:r>
              <a:rPr lang="en-US" sz="3600" dirty="0" err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äp</a:t>
            </a:r>
            <a:r>
              <a:rPr lang="en-US" sz="3600" dirty="0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</a:p>
          <a:p>
            <a:r>
              <a:rPr lang="en-US" sz="3600" dirty="0" err="1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h</a:t>
            </a:r>
            <a:r>
              <a:rPr lang="en-US" sz="36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äp</a:t>
            </a:r>
            <a:r>
              <a:rPr lang="en-US" sz="36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nhãm</a:t>
            </a:r>
            <a:endParaRPr lang="vi-VN" sz="36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" name="Hộp Văn bản 6">
            <a:extLst>
              <a:ext uri="{FF2B5EF4-FFF2-40B4-BE49-F238E27FC236}">
                <a16:creationId xmlns=""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3654560" y="29501"/>
            <a:ext cx="22568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 «</a:t>
            </a:r>
            <a:r>
              <a:rPr lang="en-US" sz="3600" dirty="0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p</a:t>
            </a:r>
          </a:p>
          <a:p>
            <a:r>
              <a:rPr lang="en-US" sz="36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h</a:t>
            </a:r>
            <a:r>
              <a:rPr lang="en-US" sz="3600" dirty="0" err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ép</a:t>
            </a:r>
            <a:endParaRPr lang="en-US" sz="3600" dirty="0" smtClean="0">
              <a:solidFill>
                <a:srgbClr val="FF0000"/>
              </a:solidFill>
              <a:latin typeface=".VnAvant" pitchFamily="34" charset="0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r>
              <a:rPr lang="en-US" sz="36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hép</a:t>
            </a:r>
            <a:r>
              <a:rPr lang="en-US" sz="3600" dirty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.VnAvant" panose="020B7200000000000000" pitchFamily="34" charset="0"/>
              </a:rPr>
              <a:t>s÷a</a:t>
            </a:r>
            <a:r>
              <a:rPr lang="en-US" sz="36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endParaRPr lang="vi-VN" sz="36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4" name="Hộp Văn bản 6">
            <a:extLst>
              <a:ext uri="{FF2B5EF4-FFF2-40B4-BE49-F238E27FC236}">
                <a16:creationId xmlns=""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6905625" y="-24997"/>
            <a:ext cx="25778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¬</a:t>
            </a:r>
            <a:r>
              <a:rPr lang="en-US" sz="3600" dirty="0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p</a:t>
            </a:r>
          </a:p>
          <a:p>
            <a:r>
              <a:rPr lang="en-US" sz="3600" dirty="0" err="1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l</a:t>
            </a:r>
            <a:r>
              <a:rPr lang="en-US" sz="3600" dirty="0" err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íp</a:t>
            </a:r>
            <a:r>
              <a:rPr lang="en-US" sz="3600" dirty="0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</a:p>
          <a:p>
            <a:r>
              <a:rPr lang="en-US" sz="3600" dirty="0" err="1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l</a:t>
            </a:r>
            <a:r>
              <a:rPr lang="en-US" sz="36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íp</a:t>
            </a:r>
            <a:r>
              <a:rPr lang="en-US" sz="36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häc</a:t>
            </a:r>
            <a:endParaRPr lang="vi-VN" sz="36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5" name="Hộp Văn bản 6">
            <a:extLst>
              <a:ext uri="{FF2B5EF4-FFF2-40B4-BE49-F238E27FC236}">
                <a16:creationId xmlns=""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1209676" y="1617466"/>
            <a:ext cx="686752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</a:t>
            </a:r>
            <a:r>
              <a:rPr lang="en-US" sz="3200" dirty="0" err="1" smtClean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cäp</a:t>
            </a:r>
            <a:r>
              <a:rPr lang="en-US" sz="3200" dirty="0" smtClean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    </a:t>
            </a:r>
            <a:r>
              <a:rPr lang="en-US" sz="3200" dirty="0" err="1" smtClean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gãp</a:t>
            </a:r>
            <a:r>
              <a:rPr lang="en-US" sz="3200" dirty="0" smtClean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     </a:t>
            </a:r>
            <a:r>
              <a:rPr lang="en-US" sz="3200" dirty="0" err="1" smtClean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häp</a:t>
            </a:r>
            <a:endParaRPr lang="en-US" sz="3200" dirty="0" smtClean="0">
              <a:solidFill>
                <a:srgbClr val="0070C0"/>
              </a:solidFill>
              <a:latin typeface=".VnAvant" pitchFamily="34" charset="0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r>
              <a:rPr lang="en-US" sz="3200" dirty="0" smtClean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</a:t>
            </a:r>
            <a:r>
              <a:rPr lang="en-US" sz="3200" dirty="0" err="1" smtClean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hép</a:t>
            </a:r>
            <a:r>
              <a:rPr lang="en-US" sz="3200" dirty="0" smtClean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     </a:t>
            </a:r>
            <a:r>
              <a:rPr lang="en-US" sz="3200" dirty="0" err="1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tèp</a:t>
            </a:r>
            <a:r>
              <a:rPr lang="en-US" sz="3200" dirty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      </a:t>
            </a:r>
            <a:r>
              <a:rPr lang="en-US" sz="3200" dirty="0" err="1" smtClean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xèp</a:t>
            </a:r>
            <a:endParaRPr lang="en-US" sz="3200" dirty="0" smtClean="0">
              <a:solidFill>
                <a:srgbClr val="0070C0"/>
              </a:solidFill>
              <a:latin typeface=".VnAvant" pitchFamily="34" charset="0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r>
              <a:rPr lang="en-US" sz="3200" dirty="0" smtClean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</a:t>
            </a:r>
            <a:r>
              <a:rPr lang="en-US" sz="3200" dirty="0" err="1" smtClean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hîp</a:t>
            </a:r>
            <a:r>
              <a:rPr lang="en-US" sz="3200" dirty="0" smtClean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     </a:t>
            </a:r>
            <a:r>
              <a:rPr lang="en-US" sz="3200" dirty="0" err="1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líp</a:t>
            </a:r>
            <a:r>
              <a:rPr lang="en-US" sz="3200" dirty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      </a:t>
            </a:r>
            <a:r>
              <a:rPr lang="en-US" sz="3200" dirty="0" smtClean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lîp</a:t>
            </a:r>
            <a:endParaRPr lang="en-US" sz="3200" dirty="0" smtClean="0">
              <a:solidFill>
                <a:srgbClr val="0070C0"/>
              </a:solidFill>
              <a:latin typeface=".VnAvant" pitchFamily="34" charset="0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6" name="Hộp Văn bản 6">
            <a:extLst>
              <a:ext uri="{FF2B5EF4-FFF2-40B4-BE49-F238E27FC236}">
                <a16:creationId xmlns=""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863330" y="3525681"/>
            <a:ext cx="8620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con </a:t>
            </a:r>
            <a:r>
              <a:rPr lang="en-US" sz="32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cäp</a:t>
            </a:r>
            <a:r>
              <a:rPr lang="en-US" sz="32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  </a:t>
            </a:r>
            <a:r>
              <a:rPr lang="en-US" sz="32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lèp</a:t>
            </a:r>
            <a:r>
              <a:rPr lang="en-US" sz="32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xe</a:t>
            </a:r>
            <a:r>
              <a:rPr lang="en-US" sz="32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 </a:t>
            </a:r>
            <a:r>
              <a:rPr lang="en-US" sz="32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tia</a:t>
            </a:r>
            <a:r>
              <a:rPr lang="en-US" sz="32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chíp</a:t>
            </a:r>
            <a:endParaRPr lang="vi-VN" sz="32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1231643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3">
            <a:extLst>
              <a:ext uri="{FF2B5EF4-FFF2-40B4-BE49-F238E27FC236}">
                <a16:creationId xmlns="" xmlns:a16="http://schemas.microsoft.com/office/drawing/2014/main" id="{B708D6FB-2AD7-4B7C-B9CF-FCDA35B394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2" t="83846" r="66332" b="10644"/>
          <a:stretch/>
        </p:blipFill>
        <p:spPr>
          <a:xfrm>
            <a:off x="0" y="0"/>
            <a:ext cx="2383757" cy="712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6439" y="646820"/>
            <a:ext cx="8857561" cy="3286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 descr="C:\Users\Admin\Desktop\Tư liệu soạn GA điện tử bộ Kết nối-20200816T135201Z-001\Tư liệu soạn GA điện tử bộ Kết nối\Ảnh động các vần\chữ op viết thường.gif">
            <a:hlinkClick r:id="rId5" action="ppaction://hlinkfile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82256" y="1024798"/>
            <a:ext cx="3133725" cy="2895600"/>
          </a:xfrm>
          <a:prstGeom prst="rect">
            <a:avLst/>
          </a:prstGeom>
          <a:noFill/>
        </p:spPr>
      </p:pic>
      <p:pic>
        <p:nvPicPr>
          <p:cNvPr id="4" name="Picture 4" descr="C:\Users\Admin\Desktop\Tư liệu soạn GA điện tử bộ Kết nối-20200816T135201Z-001\Tư liệu soạn GA điện tử bộ Kết nối\Ảnh động các vần\chữ ôp viết thường.gif">
            <a:hlinkClick r:id="rId7" action="ppaction://hlinkfile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93272" y="1079883"/>
            <a:ext cx="3133725" cy="2895600"/>
          </a:xfrm>
          <a:prstGeom prst="rect">
            <a:avLst/>
          </a:prstGeom>
          <a:noFill/>
        </p:spPr>
      </p:pic>
      <p:pic>
        <p:nvPicPr>
          <p:cNvPr id="5" name="Picture 5" descr="C:\Users\Admin\Desktop\Tư liệu soạn GA điện tử bộ Kết nối-20200816T135201Z-001\Tư liệu soạn GA điện tử bộ Kết nối\Ảnh động các vần\chữ ơp viết thường.gif">
            <a:hlinkClick r:id="rId9" action="ppaction://hlinkfile"/>
          </p:cNvPr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093273" y="1057848"/>
            <a:ext cx="3133725" cy="2895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9577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11B32C2E-C08E-44C2-B6FA-2E47D63C7F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4560" y="618685"/>
            <a:ext cx="6529080" cy="407918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E4BF892A-256B-440B-8A18-37868207C516}"/>
              </a:ext>
            </a:extLst>
          </p:cNvPr>
          <p:cNvSpPr txBox="1"/>
          <p:nvPr/>
        </p:nvSpPr>
        <p:spPr>
          <a:xfrm>
            <a:off x="1715009" y="639989"/>
            <a:ext cx="160020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700" dirty="0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op</a:t>
            </a:r>
            <a:endParaRPr lang="vi-VN" sz="8700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AFEE4787-C2E0-4EEA-8946-DC28D5E76E9A}"/>
              </a:ext>
            </a:extLst>
          </p:cNvPr>
          <p:cNvSpPr txBox="1"/>
          <p:nvPr/>
        </p:nvSpPr>
        <p:spPr>
          <a:xfrm>
            <a:off x="3888376" y="617956"/>
            <a:ext cx="160020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700" dirty="0" err="1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ôp</a:t>
            </a:r>
            <a:endParaRPr lang="vi-VN" sz="8700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429C58BB-E258-4BED-AE6E-843DCFEA158F}"/>
              </a:ext>
            </a:extLst>
          </p:cNvPr>
          <p:cNvSpPr txBox="1"/>
          <p:nvPr/>
        </p:nvSpPr>
        <p:spPr>
          <a:xfrm>
            <a:off x="1216821" y="2618873"/>
            <a:ext cx="39500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lốp</a:t>
            </a:r>
            <a:r>
              <a:rPr lang="en-US" sz="7200" dirty="0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7200" dirty="0" err="1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xe</a:t>
            </a:r>
            <a:endParaRPr lang="vi-VN" sz="7200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CB354914-69E0-42A1-95F5-D9D595F28DBA}"/>
              </a:ext>
            </a:extLst>
          </p:cNvPr>
          <p:cNvSpPr txBox="1"/>
          <p:nvPr/>
        </p:nvSpPr>
        <p:spPr>
          <a:xfrm>
            <a:off x="4438340" y="2616240"/>
            <a:ext cx="40666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tia</a:t>
            </a:r>
            <a:r>
              <a:rPr lang="en-US" sz="7200" dirty="0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7200" dirty="0" err="1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chớp</a:t>
            </a:r>
            <a:endParaRPr lang="vi-VN" sz="7200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0" name="Hộp Văn bản 6">
            <a:extLst>
              <a:ext uri="{FF2B5EF4-FFF2-40B4-BE49-F238E27FC236}">
                <a16:creationId xmlns:a16="http://schemas.microsoft.com/office/drawing/2014/main" xmlns="" id="{AFEE4787-C2E0-4EEA-8946-DC28D5E76E9A}"/>
              </a:ext>
            </a:extLst>
          </p:cNvPr>
          <p:cNvSpPr txBox="1"/>
          <p:nvPr/>
        </p:nvSpPr>
        <p:spPr>
          <a:xfrm>
            <a:off x="6223956" y="651006"/>
            <a:ext cx="160020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700" dirty="0" err="1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ơp</a:t>
            </a:r>
            <a:endParaRPr lang="vi-VN" sz="8700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86024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AC2D3647-B4A8-4223-98C7-FAF6AAB61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7406" y="342341"/>
            <a:ext cx="3505200" cy="3366814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92AD1C1A-755B-40E8-83FF-B0D421B01833}"/>
              </a:ext>
            </a:extLst>
          </p:cNvPr>
          <p:cNvSpPr txBox="1"/>
          <p:nvPr/>
        </p:nvSpPr>
        <p:spPr>
          <a:xfrm>
            <a:off x="3562397" y="1442185"/>
            <a:ext cx="2015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 err="1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Tiết</a:t>
            </a:r>
            <a:r>
              <a:rPr lang="en-US" altLang="zh-CN" sz="6000" dirty="0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2</a:t>
            </a:r>
            <a:endParaRPr lang="zh-CN" altLang="en-US" sz="6000" dirty="0">
              <a:solidFill>
                <a:srgbClr val="9CBE5B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7C54DA5F-A229-41CC-92BA-7D38A00E8BDC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/>
          <a:srcRect l="32794" r="16079" b="94184"/>
          <a:stretch/>
        </p:blipFill>
        <p:spPr>
          <a:xfrm flipH="1">
            <a:off x="3273615" y="1351232"/>
            <a:ext cx="2304000" cy="36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F04E01A1-76CE-4498-8BF7-8DF675BBEC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5" y="2280080"/>
            <a:ext cx="1371913" cy="285815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E215F3FE-BEF2-4F53-BF30-EA6185713F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7035" y="2285349"/>
            <a:ext cx="1371913" cy="285815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9D369A16-B1AD-448B-8F65-F2FCB61E3875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/>
          <a:srcRect l="32794" r="16079" b="94184"/>
          <a:stretch/>
        </p:blipFill>
        <p:spPr>
          <a:xfrm>
            <a:off x="3449882" y="2685653"/>
            <a:ext cx="2304000" cy="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63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3">
            <a:extLst>
              <a:ext uri="{FF2B5EF4-FFF2-40B4-BE49-F238E27FC236}">
                <a16:creationId xmlns="" xmlns:a16="http://schemas.microsoft.com/office/drawing/2014/main" id="{B708D6FB-2AD7-4B7C-B9CF-FCDA35B394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2" t="83846" r="66332" b="10644"/>
          <a:stretch/>
        </p:blipFill>
        <p:spPr>
          <a:xfrm>
            <a:off x="0" y="0"/>
            <a:ext cx="2383757" cy="712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6439" y="646820"/>
            <a:ext cx="8857561" cy="3286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9577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81" y="0"/>
            <a:ext cx="7623673" cy="315082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Hộp Văn bản 3">
            <a:extLst>
              <a:ext uri="{FF2B5EF4-FFF2-40B4-BE49-F238E27FC236}">
                <a16:creationId xmlns="" xmlns:a16="http://schemas.microsoft.com/office/drawing/2014/main" id="{13A0C937-3E14-45DD-B011-2DE543C9CCCE}"/>
              </a:ext>
            </a:extLst>
          </p:cNvPr>
          <p:cNvSpPr txBox="1"/>
          <p:nvPr/>
        </p:nvSpPr>
        <p:spPr>
          <a:xfrm>
            <a:off x="454009" y="3035286"/>
            <a:ext cx="8535755" cy="200906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	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Mưa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rào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lộp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độp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Họ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nhà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nhái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tụ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họp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hát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đón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cơn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mưa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đầu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mùa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Mặt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ao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ran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ran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bài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ca ì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ọp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ì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ọp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Đàn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cá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cờ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lóp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ngóp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bơi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đến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lâu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lâu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lại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ngoi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lên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đớp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mưa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sz="28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200839" cy="550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Đường nối Thẳng 5">
            <a:extLst>
              <a:ext uri="{FF2B5EF4-FFF2-40B4-BE49-F238E27FC236}">
                <a16:creationId xmlns="" xmlns:a16="http://schemas.microsoft.com/office/drawing/2014/main" id="{C7544A9D-A5AD-4EA8-B148-F57DA015670C}"/>
              </a:ext>
            </a:extLst>
          </p:cNvPr>
          <p:cNvCxnSpPr>
            <a:cxnSpLocks/>
          </p:cNvCxnSpPr>
          <p:nvPr/>
        </p:nvCxnSpPr>
        <p:spPr>
          <a:xfrm>
            <a:off x="2942654" y="4489812"/>
            <a:ext cx="747989" cy="507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Đường nối Thẳng 6">
            <a:extLst>
              <a:ext uri="{FF2B5EF4-FFF2-40B4-BE49-F238E27FC236}">
                <a16:creationId xmlns="" xmlns:a16="http://schemas.microsoft.com/office/drawing/2014/main" id="{7BD86998-9159-4E43-A6F0-8B9CA6DC39C8}"/>
              </a:ext>
            </a:extLst>
          </p:cNvPr>
          <p:cNvCxnSpPr>
            <a:cxnSpLocks/>
          </p:cNvCxnSpPr>
          <p:nvPr/>
        </p:nvCxnSpPr>
        <p:spPr>
          <a:xfrm>
            <a:off x="6354266" y="3619482"/>
            <a:ext cx="542293" cy="506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Đường nối Thẳng 7">
            <a:extLst>
              <a:ext uri="{FF2B5EF4-FFF2-40B4-BE49-F238E27FC236}">
                <a16:creationId xmlns="" xmlns:a16="http://schemas.microsoft.com/office/drawing/2014/main" id="{AF5EA680-30CA-4E48-9A14-15526B053B84}"/>
              </a:ext>
            </a:extLst>
          </p:cNvPr>
          <p:cNvCxnSpPr>
            <a:cxnSpLocks/>
          </p:cNvCxnSpPr>
          <p:nvPr/>
        </p:nvCxnSpPr>
        <p:spPr>
          <a:xfrm>
            <a:off x="659271" y="4919472"/>
            <a:ext cx="552585" cy="5072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Đường nối Thẳng 6">
            <a:extLst>
              <a:ext uri="{FF2B5EF4-FFF2-40B4-BE49-F238E27FC236}">
                <a16:creationId xmlns="" xmlns:a16="http://schemas.microsoft.com/office/drawing/2014/main" id="{7BD86998-9159-4E43-A6F0-8B9CA6DC39C8}"/>
              </a:ext>
            </a:extLst>
          </p:cNvPr>
          <p:cNvCxnSpPr>
            <a:cxnSpLocks/>
          </p:cNvCxnSpPr>
          <p:nvPr/>
        </p:nvCxnSpPr>
        <p:spPr>
          <a:xfrm>
            <a:off x="2344120" y="4489814"/>
            <a:ext cx="42110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Đường nối Thẳng 7">
            <a:extLst>
              <a:ext uri="{FF2B5EF4-FFF2-40B4-BE49-F238E27FC236}">
                <a16:creationId xmlns="" xmlns:a16="http://schemas.microsoft.com/office/drawing/2014/main" id="{AF5EA680-30CA-4E48-9A14-15526B053B84}"/>
              </a:ext>
            </a:extLst>
          </p:cNvPr>
          <p:cNvCxnSpPr>
            <a:cxnSpLocks/>
          </p:cNvCxnSpPr>
          <p:nvPr/>
        </p:nvCxnSpPr>
        <p:spPr>
          <a:xfrm>
            <a:off x="2521121" y="3608466"/>
            <a:ext cx="464450" cy="5071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Đường nối Thẳng 6">
            <a:extLst>
              <a:ext uri="{FF2B5EF4-FFF2-40B4-BE49-F238E27FC236}">
                <a16:creationId xmlns="" xmlns:a16="http://schemas.microsoft.com/office/drawing/2014/main" id="{7BD86998-9159-4E43-A6F0-8B9CA6DC39C8}"/>
              </a:ext>
            </a:extLst>
          </p:cNvPr>
          <p:cNvCxnSpPr>
            <a:cxnSpLocks/>
          </p:cNvCxnSpPr>
          <p:nvPr/>
        </p:nvCxnSpPr>
        <p:spPr>
          <a:xfrm>
            <a:off x="7389852" y="4060156"/>
            <a:ext cx="42110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Đường nối Thẳng 7">
            <a:extLst>
              <a:ext uri="{FF2B5EF4-FFF2-40B4-BE49-F238E27FC236}">
                <a16:creationId xmlns="" xmlns:a16="http://schemas.microsoft.com/office/drawing/2014/main" id="{AF5EA680-30CA-4E48-9A14-15526B053B84}"/>
              </a:ext>
            </a:extLst>
          </p:cNvPr>
          <p:cNvCxnSpPr>
            <a:cxnSpLocks/>
          </p:cNvCxnSpPr>
          <p:nvPr/>
        </p:nvCxnSpPr>
        <p:spPr>
          <a:xfrm>
            <a:off x="3160100" y="3619483"/>
            <a:ext cx="464450" cy="5071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Đường nối Thẳng 6">
            <a:extLst>
              <a:ext uri="{FF2B5EF4-FFF2-40B4-BE49-F238E27FC236}">
                <a16:creationId xmlns="" xmlns:a16="http://schemas.microsoft.com/office/drawing/2014/main" id="{7BD86998-9159-4E43-A6F0-8B9CA6DC39C8}"/>
              </a:ext>
            </a:extLst>
          </p:cNvPr>
          <p:cNvCxnSpPr>
            <a:cxnSpLocks/>
          </p:cNvCxnSpPr>
          <p:nvPr/>
        </p:nvCxnSpPr>
        <p:spPr>
          <a:xfrm>
            <a:off x="8172058" y="4049139"/>
            <a:ext cx="42110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3" name="Mư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484824" y="249026"/>
            <a:ext cx="659176" cy="489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77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1983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6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6">
            <a:extLst>
              <a:ext uri="{FF2B5EF4-FFF2-40B4-BE49-F238E27FC236}">
                <a16:creationId xmlns=""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148955" y="296706"/>
            <a:ext cx="8620125" cy="4559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</a:t>
            </a:r>
            <a:r>
              <a:rPr lang="en-US" sz="36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Mưa</a:t>
            </a:r>
            <a:r>
              <a:rPr lang="en-US" sz="36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rµo</a:t>
            </a:r>
            <a:r>
              <a:rPr lang="en-US" sz="36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lép</a:t>
            </a:r>
            <a:r>
              <a:rPr lang="en-US" sz="36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®</a:t>
            </a:r>
            <a:r>
              <a:rPr lang="en-US" sz="36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ép</a:t>
            </a:r>
            <a:r>
              <a:rPr lang="en-US" sz="36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lang="en-US" sz="36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Hä</a:t>
            </a:r>
            <a:r>
              <a:rPr lang="en-US" sz="36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nh</a:t>
            </a:r>
            <a:r>
              <a:rPr lang="en-US" sz="36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µ </a:t>
            </a:r>
            <a:r>
              <a:rPr lang="en-US" sz="36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nh¸i</a:t>
            </a:r>
            <a:r>
              <a:rPr lang="en-US" sz="36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tô</a:t>
            </a:r>
            <a:r>
              <a:rPr lang="en-US" sz="36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häp</a:t>
            </a:r>
            <a:r>
              <a:rPr lang="en-US" sz="36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thi</a:t>
            </a:r>
            <a:r>
              <a:rPr lang="en-US" sz="36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h¸t</a:t>
            </a:r>
            <a:r>
              <a:rPr lang="en-US" sz="36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®</a:t>
            </a:r>
            <a:r>
              <a:rPr lang="en-US" sz="36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ãn</a:t>
            </a:r>
            <a:r>
              <a:rPr lang="en-US" sz="36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c¬n</a:t>
            </a:r>
            <a:r>
              <a:rPr lang="en-US" sz="36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m</a:t>
            </a:r>
            <a:r>
              <a:rPr lang="en-US" sz="3600" dirty="0" err="1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ư</a:t>
            </a:r>
            <a:r>
              <a:rPr lang="en-US" sz="36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­a</a:t>
            </a:r>
            <a:r>
              <a:rPr lang="en-US" sz="36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®</a:t>
            </a:r>
            <a:r>
              <a:rPr lang="en-US" sz="36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Çu</a:t>
            </a:r>
            <a:r>
              <a:rPr lang="en-US" sz="36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mïa</a:t>
            </a:r>
            <a:r>
              <a:rPr lang="en-US" sz="36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lang="en-US" sz="36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MÆt</a:t>
            </a:r>
            <a:r>
              <a:rPr lang="en-US" sz="36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ao</a:t>
            </a:r>
            <a:r>
              <a:rPr lang="en-US" sz="36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ran </a:t>
            </a:r>
            <a:r>
              <a:rPr lang="en-US" sz="36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ran</a:t>
            </a:r>
            <a:r>
              <a:rPr lang="en-US" sz="36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bµi</a:t>
            </a:r>
            <a:r>
              <a:rPr lang="en-US" sz="36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ca</a:t>
            </a:r>
            <a:r>
              <a:rPr lang="en-US" sz="36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>
                <a:solidFill>
                  <a:prstClr val="black"/>
                </a:solidFill>
                <a:latin typeface=".VnAvant" panose="020B7200000000000000" pitchFamily="34" charset="0"/>
              </a:rPr>
              <a:t>×</a:t>
            </a:r>
            <a:r>
              <a:rPr lang="en-US" sz="36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äp</a:t>
            </a:r>
            <a:r>
              <a:rPr lang="en-US" sz="36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600" dirty="0">
                <a:solidFill>
                  <a:prstClr val="black"/>
                </a:solidFill>
                <a:latin typeface=".VnAvant" panose="020B7200000000000000" pitchFamily="34" charset="0"/>
              </a:rPr>
              <a:t>×</a:t>
            </a:r>
            <a:r>
              <a:rPr lang="en-US" sz="36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äp</a:t>
            </a:r>
            <a:r>
              <a:rPr lang="en-US" sz="36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lang="en-US" sz="3600" dirty="0" smtClean="0">
                <a:solidFill>
                  <a:srgbClr val="000000"/>
                </a:solidFill>
                <a:latin typeface=".VnAvantH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®</a:t>
            </a:r>
            <a:r>
              <a:rPr lang="en-US" sz="36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µn c¸ </a:t>
            </a:r>
            <a:r>
              <a:rPr lang="en-US" sz="36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cê</a:t>
            </a:r>
            <a:r>
              <a:rPr lang="en-US" sz="36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lãp</a:t>
            </a:r>
            <a:r>
              <a:rPr lang="en-US" sz="36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ngãp</a:t>
            </a:r>
            <a:r>
              <a:rPr lang="en-US" sz="36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b¬i</a:t>
            </a:r>
            <a:r>
              <a:rPr lang="en-US" sz="36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®</a:t>
            </a:r>
            <a:r>
              <a:rPr lang="en-US" sz="36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Õn</a:t>
            </a:r>
            <a:r>
              <a:rPr lang="en-US" sz="36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6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l©u</a:t>
            </a:r>
            <a:r>
              <a:rPr lang="en-US" sz="36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l©u</a:t>
            </a:r>
            <a:r>
              <a:rPr lang="en-US" sz="36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l¹i </a:t>
            </a:r>
            <a:r>
              <a:rPr lang="en-US" sz="36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ngoi</a:t>
            </a:r>
            <a:r>
              <a:rPr lang="en-US" sz="36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lªn</a:t>
            </a:r>
            <a:r>
              <a:rPr lang="en-US" sz="36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®</a:t>
            </a:r>
            <a:r>
              <a:rPr lang="en-US" sz="36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íp</a:t>
            </a:r>
            <a:r>
              <a:rPr lang="en-US" sz="36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m</a:t>
            </a:r>
            <a:r>
              <a:rPr lang="en-US" sz="3600" dirty="0" err="1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ư</a:t>
            </a:r>
            <a:r>
              <a:rPr lang="en-US" sz="36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­a</a:t>
            </a:r>
            <a:r>
              <a:rPr lang="en-US" sz="36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sz="36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3" name="Đường nối Thẳng 11">
            <a:extLst>
              <a:ext uri="{FF2B5EF4-FFF2-40B4-BE49-F238E27FC236}">
                <a16:creationId xmlns:a16="http://schemas.microsoft.com/office/drawing/2014/main" xmlns="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4549596" y="834147"/>
            <a:ext cx="95693" cy="49782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" name="Đường nối Thẳng 11">
            <a:extLst>
              <a:ext uri="{FF2B5EF4-FFF2-40B4-BE49-F238E27FC236}">
                <a16:creationId xmlns:a16="http://schemas.microsoft.com/office/drawing/2014/main" xmlns="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8178621" y="1748547"/>
            <a:ext cx="95693" cy="49782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Đường nối Thẳng 11">
            <a:extLst>
              <a:ext uri="{FF2B5EF4-FFF2-40B4-BE49-F238E27FC236}">
                <a16:creationId xmlns:a16="http://schemas.microsoft.com/office/drawing/2014/main" xmlns="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7369439" y="2576368"/>
            <a:ext cx="95693" cy="49782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Đường nối Thẳng 11">
            <a:extLst>
              <a:ext uri="{FF2B5EF4-FFF2-40B4-BE49-F238E27FC236}">
                <a16:creationId xmlns:a16="http://schemas.microsoft.com/office/drawing/2014/main" xmlns="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4411170" y="4194495"/>
            <a:ext cx="95693" cy="49782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1462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2902139" y="4076444"/>
            <a:ext cx="522513" cy="158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Picture 1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15" y="204845"/>
            <a:ext cx="8020279" cy="3562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2036" y="0"/>
            <a:ext cx="1709737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3" name="Hộp Văn bản 4">
            <a:extLst>
              <a:ext uri="{FF2B5EF4-FFF2-40B4-BE49-F238E27FC236}">
                <a16:creationId xmlns="" xmlns:a16="http://schemas.microsoft.com/office/drawing/2014/main" id="{B4BC12B8-E000-42F7-9D7C-B72CEA1DF25E}"/>
              </a:ext>
            </a:extLst>
          </p:cNvPr>
          <p:cNvSpPr txBox="1"/>
          <p:nvPr/>
        </p:nvSpPr>
        <p:spPr>
          <a:xfrm>
            <a:off x="771198" y="3534789"/>
            <a:ext cx="93889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</a:t>
            </a:r>
            <a:r>
              <a:rPr lang="en-US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Mưa</a:t>
            </a:r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rào</a:t>
            </a:r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lộp</a:t>
            </a:r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độp</a:t>
            </a:r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ếch</a:t>
            </a:r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nhái</a:t>
            </a:r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tụ</a:t>
            </a:r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họp</a:t>
            </a:r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thi</a:t>
            </a:r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hát</a:t>
            </a:r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</a:p>
          <a:p>
            <a:r>
              <a:rPr lang="en-US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các</a:t>
            </a:r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cờ</a:t>
            </a:r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há</a:t>
            </a:r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miệng</a:t>
            </a:r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đớp</a:t>
            </a:r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mưa</a:t>
            </a:r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64" name="Hộp Văn bản 5">
            <a:extLst>
              <a:ext uri="{FF2B5EF4-FFF2-40B4-BE49-F238E27FC236}">
                <a16:creationId xmlns=""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2959784" y="3532185"/>
            <a:ext cx="742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ôp</a:t>
            </a:r>
            <a:endParaRPr lang="vi-VN" sz="32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65" name="Hộp Văn bản 5">
            <a:extLst>
              <a:ext uri="{FF2B5EF4-FFF2-40B4-BE49-F238E27FC236}">
                <a16:creationId xmlns=""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3751031" y="3537296"/>
            <a:ext cx="742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ôp</a:t>
            </a:r>
            <a:endParaRPr lang="vi-VN" sz="32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66" name="Hộp Văn bản 5">
            <a:extLst>
              <a:ext uri="{FF2B5EF4-FFF2-40B4-BE49-F238E27FC236}">
                <a16:creationId xmlns=""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6751949" y="3537295"/>
            <a:ext cx="742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op</a:t>
            </a:r>
            <a:endParaRPr lang="vi-VN" sz="32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67" name="Hộp Văn bản 5">
            <a:extLst>
              <a:ext uri="{FF2B5EF4-FFF2-40B4-BE49-F238E27FC236}">
                <a16:creationId xmlns=""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4109474" y="4022036"/>
            <a:ext cx="742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ơp</a:t>
            </a:r>
            <a:endParaRPr lang="vi-VN" sz="32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3596202" y="4076241"/>
            <a:ext cx="645292" cy="20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6625841" y="4054207"/>
            <a:ext cx="623258" cy="1122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4025859" y="4527933"/>
            <a:ext cx="634276" cy="158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Mưa rào lộp độp...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121267" y="4505899"/>
            <a:ext cx="504940" cy="377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77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1295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63" grpId="0"/>
      <p:bldP spid="64" grpId="0"/>
      <p:bldP spid="65" grpId="0"/>
      <p:bldP spid="66" grpId="0"/>
      <p:bldP spid="6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6">
            <a:extLst>
              <a:ext uri="{FF2B5EF4-FFF2-40B4-BE49-F238E27FC236}">
                <a16:creationId xmlns=""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148955" y="296706"/>
            <a:ext cx="8620125" cy="4559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</a:t>
            </a:r>
            <a:r>
              <a:rPr lang="en-US" sz="36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Mưa</a:t>
            </a:r>
            <a:r>
              <a:rPr lang="en-US" sz="36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rµo</a:t>
            </a:r>
            <a:r>
              <a:rPr lang="en-US" sz="36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lép</a:t>
            </a:r>
            <a:r>
              <a:rPr lang="en-US" sz="36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®</a:t>
            </a:r>
            <a:r>
              <a:rPr lang="en-US" sz="36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ép</a:t>
            </a:r>
            <a:r>
              <a:rPr lang="en-US" sz="36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lang="en-US" sz="36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Hä</a:t>
            </a:r>
            <a:r>
              <a:rPr lang="en-US" sz="36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nh</a:t>
            </a:r>
            <a:r>
              <a:rPr lang="en-US" sz="36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µ </a:t>
            </a:r>
            <a:r>
              <a:rPr lang="en-US" sz="36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nh¸i</a:t>
            </a:r>
            <a:r>
              <a:rPr lang="en-US" sz="36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tô</a:t>
            </a:r>
            <a:r>
              <a:rPr lang="en-US" sz="36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häp</a:t>
            </a:r>
            <a:r>
              <a:rPr lang="en-US" sz="36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thi</a:t>
            </a:r>
            <a:r>
              <a:rPr lang="en-US" sz="36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h¸t</a:t>
            </a:r>
            <a:r>
              <a:rPr lang="en-US" sz="36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®</a:t>
            </a:r>
            <a:r>
              <a:rPr lang="en-US" sz="36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ãn</a:t>
            </a:r>
            <a:r>
              <a:rPr lang="en-US" sz="36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c¬n</a:t>
            </a:r>
            <a:r>
              <a:rPr lang="en-US" sz="36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m</a:t>
            </a:r>
            <a:r>
              <a:rPr lang="en-US" sz="3600" dirty="0" err="1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ư</a:t>
            </a:r>
            <a:r>
              <a:rPr lang="en-US" sz="36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­a</a:t>
            </a:r>
            <a:r>
              <a:rPr lang="en-US" sz="36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®</a:t>
            </a:r>
            <a:r>
              <a:rPr lang="en-US" sz="36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Çu</a:t>
            </a:r>
            <a:r>
              <a:rPr lang="en-US" sz="36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mïa</a:t>
            </a:r>
            <a:r>
              <a:rPr lang="en-US" sz="36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lang="en-US" sz="36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MÆt</a:t>
            </a:r>
            <a:r>
              <a:rPr lang="en-US" sz="36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ao</a:t>
            </a:r>
            <a:r>
              <a:rPr lang="en-US" sz="36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ran </a:t>
            </a:r>
            <a:r>
              <a:rPr lang="en-US" sz="36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ran</a:t>
            </a:r>
            <a:r>
              <a:rPr lang="en-US" sz="36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bµi</a:t>
            </a:r>
            <a:r>
              <a:rPr lang="en-US" sz="36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ca</a:t>
            </a:r>
            <a:r>
              <a:rPr lang="en-US" sz="36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>
                <a:solidFill>
                  <a:prstClr val="black"/>
                </a:solidFill>
                <a:latin typeface=".VnAvant" panose="020B7200000000000000" pitchFamily="34" charset="0"/>
              </a:rPr>
              <a:t>×</a:t>
            </a:r>
            <a:r>
              <a:rPr lang="en-US" sz="36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äp</a:t>
            </a:r>
            <a:r>
              <a:rPr lang="en-US" sz="36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600" dirty="0">
                <a:solidFill>
                  <a:prstClr val="black"/>
                </a:solidFill>
                <a:latin typeface=".VnAvant" panose="020B7200000000000000" pitchFamily="34" charset="0"/>
              </a:rPr>
              <a:t>×</a:t>
            </a:r>
            <a:r>
              <a:rPr lang="en-US" sz="36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äp</a:t>
            </a:r>
            <a:r>
              <a:rPr lang="en-US" sz="36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lang="en-US" sz="3600" dirty="0" smtClean="0">
                <a:solidFill>
                  <a:srgbClr val="000000"/>
                </a:solidFill>
                <a:latin typeface=".VnAvantH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®</a:t>
            </a:r>
            <a:r>
              <a:rPr lang="en-US" sz="36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µn c¸ </a:t>
            </a:r>
            <a:r>
              <a:rPr lang="en-US" sz="36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cê</a:t>
            </a:r>
            <a:r>
              <a:rPr lang="en-US" sz="36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lãp</a:t>
            </a:r>
            <a:r>
              <a:rPr lang="en-US" sz="36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ngãp</a:t>
            </a:r>
            <a:r>
              <a:rPr lang="en-US" sz="36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b¬i</a:t>
            </a:r>
            <a:r>
              <a:rPr lang="en-US" sz="36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®</a:t>
            </a:r>
            <a:r>
              <a:rPr lang="en-US" sz="36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Õn</a:t>
            </a:r>
            <a:r>
              <a:rPr lang="en-US" sz="36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6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l©u</a:t>
            </a:r>
            <a:r>
              <a:rPr lang="en-US" sz="36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l©u</a:t>
            </a:r>
            <a:r>
              <a:rPr lang="en-US" sz="36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l¹i </a:t>
            </a:r>
            <a:r>
              <a:rPr lang="en-US" sz="36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ngoi</a:t>
            </a:r>
            <a:r>
              <a:rPr lang="en-US" sz="36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lªn</a:t>
            </a:r>
            <a:r>
              <a:rPr lang="en-US" sz="36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®</a:t>
            </a:r>
            <a:r>
              <a:rPr lang="en-US" sz="36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íp</a:t>
            </a:r>
            <a:r>
              <a:rPr lang="en-US" sz="36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m</a:t>
            </a:r>
            <a:r>
              <a:rPr lang="en-US" sz="3600" dirty="0" err="1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ư</a:t>
            </a:r>
            <a:r>
              <a:rPr lang="en-US" sz="36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­a</a:t>
            </a:r>
            <a:r>
              <a:rPr lang="en-US" sz="36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sz="36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4" name="Đường nối Thẳng 11">
            <a:extLst>
              <a:ext uri="{FF2B5EF4-FFF2-40B4-BE49-F238E27FC236}">
                <a16:creationId xmlns:a16="http://schemas.microsoft.com/office/drawing/2014/main" xmlns="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8178621" y="1748547"/>
            <a:ext cx="95693" cy="49782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0978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1156771" cy="605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4064"/>
            <a:ext cx="8527054" cy="430283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966072" y="88136"/>
            <a:ext cx="1388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Ao</a:t>
            </a:r>
            <a:r>
              <a:rPr lang="en-US" sz="3600" dirty="0" smtClean="0"/>
              <a:t> </a:t>
            </a:r>
            <a:r>
              <a:rPr lang="en-US" sz="3600" dirty="0" err="1" smtClean="0"/>
              <a:t>hồ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9577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直接连接符 48">
            <a:extLst>
              <a:ext uri="{FF2B5EF4-FFF2-40B4-BE49-F238E27FC236}">
                <a16:creationId xmlns="" xmlns:a16="http://schemas.microsoft.com/office/drawing/2014/main" id="{43E6B545-55AD-4277-8656-51CB1DDAEC19}"/>
              </a:ext>
            </a:extLst>
          </p:cNvPr>
          <p:cNvCxnSpPr>
            <a:cxnSpLocks/>
          </p:cNvCxnSpPr>
          <p:nvPr/>
        </p:nvCxnSpPr>
        <p:spPr>
          <a:xfrm>
            <a:off x="2985571" y="1694150"/>
            <a:ext cx="0" cy="1509529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图片 42">
            <a:extLst>
              <a:ext uri="{FF2B5EF4-FFF2-40B4-BE49-F238E27FC236}">
                <a16:creationId xmlns="" xmlns:a16="http://schemas.microsoft.com/office/drawing/2014/main" id="{9244FC8B-A50B-44C4-8B4D-AA9A69235B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65214" y="1588423"/>
            <a:ext cx="1758548" cy="1604082"/>
          </a:xfrm>
          <a:prstGeom prst="rect">
            <a:avLst/>
          </a:prstGeom>
        </p:spPr>
      </p:pic>
      <p:sp>
        <p:nvSpPr>
          <p:cNvPr id="59" name="矩形 58">
            <a:extLst>
              <a:ext uri="{FF2B5EF4-FFF2-40B4-BE49-F238E27FC236}">
                <a16:creationId xmlns="" xmlns:a16="http://schemas.microsoft.com/office/drawing/2014/main" id="{8ACD7B34-5D5E-46E7-BA40-30CF3F831318}"/>
              </a:ext>
            </a:extLst>
          </p:cNvPr>
          <p:cNvSpPr/>
          <p:nvPr/>
        </p:nvSpPr>
        <p:spPr>
          <a:xfrm>
            <a:off x="1280806" y="1667437"/>
            <a:ext cx="987006" cy="982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44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op</a:t>
            </a:r>
            <a:endParaRPr lang="zh-CN" altLang="en-US" sz="4400" b="1" dirty="0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4" name="图片 43">
            <a:extLst>
              <a:ext uri="{FF2B5EF4-FFF2-40B4-BE49-F238E27FC236}">
                <a16:creationId xmlns="" xmlns:a16="http://schemas.microsoft.com/office/drawing/2014/main" id="{487152D1-3CF5-4FCE-A33D-96DBC1031E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16808" y="1632647"/>
            <a:ext cx="1758548" cy="1604082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="" xmlns:a16="http://schemas.microsoft.com/office/drawing/2014/main" id="{6F8FC25F-868B-44D1-BEE6-9C3193D44EA6}"/>
              </a:ext>
            </a:extLst>
          </p:cNvPr>
          <p:cNvSpPr txBox="1"/>
          <p:nvPr/>
        </p:nvSpPr>
        <p:spPr>
          <a:xfrm>
            <a:off x="1189822" y="707616"/>
            <a:ext cx="7017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Tìm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từ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ngữ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chứa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vần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op, </a:t>
            </a:r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ôp</a:t>
            </a:r>
            <a:r>
              <a:rPr lang="en-US" sz="36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ơp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6" name="矩形 58">
            <a:extLst>
              <a:ext uri="{FF2B5EF4-FFF2-40B4-BE49-F238E27FC236}">
                <a16:creationId xmlns="" xmlns:a16="http://schemas.microsoft.com/office/drawing/2014/main" id="{9E876B3B-F5D9-413E-BC19-5EAF1CA03CBF}"/>
              </a:ext>
            </a:extLst>
          </p:cNvPr>
          <p:cNvSpPr/>
          <p:nvPr/>
        </p:nvSpPr>
        <p:spPr>
          <a:xfrm>
            <a:off x="3902579" y="1755572"/>
            <a:ext cx="987006" cy="982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4400" b="1" dirty="0" err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ôp</a:t>
            </a:r>
            <a:endParaRPr lang="zh-CN" altLang="en-US" sz="4400" b="1" dirty="0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="" xmlns:a16="http://schemas.microsoft.com/office/drawing/2014/main" id="{B0FE6C76-354A-46C4-B9D3-9617447A57CF}"/>
              </a:ext>
            </a:extLst>
          </p:cNvPr>
          <p:cNvSpPr txBox="1"/>
          <p:nvPr/>
        </p:nvSpPr>
        <p:spPr>
          <a:xfrm>
            <a:off x="1235074" y="3973718"/>
            <a:ext cx="7446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Đặt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câu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với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từ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ngữ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vừa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tìm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được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sz="3600" dirty="0">
              <a:solidFill>
                <a:srgbClr val="5F8C26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9" name="图片 43">
            <a:extLst>
              <a:ext uri="{FF2B5EF4-FFF2-40B4-BE49-F238E27FC236}">
                <a16:creationId xmlns="" xmlns:a16="http://schemas.microsoft.com/office/drawing/2014/main" id="{487152D1-3CF5-4FCE-A33D-96DBC1031E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27806" y="1709765"/>
            <a:ext cx="1758548" cy="1604082"/>
          </a:xfrm>
          <a:prstGeom prst="rect">
            <a:avLst/>
          </a:prstGeom>
        </p:spPr>
      </p:pic>
      <p:sp>
        <p:nvSpPr>
          <p:cNvPr id="10" name="矩形 58">
            <a:extLst>
              <a:ext uri="{FF2B5EF4-FFF2-40B4-BE49-F238E27FC236}">
                <a16:creationId xmlns="" xmlns:a16="http://schemas.microsoft.com/office/drawing/2014/main" id="{9E876B3B-F5D9-413E-BC19-5EAF1CA03CBF}"/>
              </a:ext>
            </a:extLst>
          </p:cNvPr>
          <p:cNvSpPr/>
          <p:nvPr/>
        </p:nvSpPr>
        <p:spPr>
          <a:xfrm>
            <a:off x="6513577" y="1832690"/>
            <a:ext cx="987006" cy="982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4400" b="1" dirty="0" err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ơp</a:t>
            </a:r>
            <a:endParaRPr lang="zh-CN" altLang="en-US" sz="4400" b="1" dirty="0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cxnSp>
        <p:nvCxnSpPr>
          <p:cNvPr id="11" name="直接连接符 48">
            <a:extLst>
              <a:ext uri="{FF2B5EF4-FFF2-40B4-BE49-F238E27FC236}">
                <a16:creationId xmlns="" xmlns:a16="http://schemas.microsoft.com/office/drawing/2014/main" id="{43E6B545-55AD-4277-8656-51CB1DDAEC19}"/>
              </a:ext>
            </a:extLst>
          </p:cNvPr>
          <p:cNvCxnSpPr>
            <a:cxnSpLocks/>
          </p:cNvCxnSpPr>
          <p:nvPr/>
        </p:nvCxnSpPr>
        <p:spPr>
          <a:xfrm>
            <a:off x="5651653" y="1760252"/>
            <a:ext cx="0" cy="1509529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883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15" grpId="0"/>
      <p:bldP spid="16" grpId="0"/>
      <p:bldP spid="17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www.themegallery.com</a:t>
            </a:r>
          </a:p>
        </p:txBody>
      </p:sp>
      <p:sp>
        <p:nvSpPr>
          <p:cNvPr id="8" name="Hộp Văn bản 6">
            <a:extLst>
              <a:ext uri="{FF2B5EF4-FFF2-40B4-BE49-F238E27FC236}">
                <a16:creationId xmlns=""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3956451" y="421333"/>
            <a:ext cx="11700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o</a:t>
            </a:r>
            <a:r>
              <a:rPr lang="en-US" sz="4800" dirty="0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p</a:t>
            </a:r>
            <a:endParaRPr lang="vi-VN" sz="48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0" name="Hộp Văn bản 6">
            <a:extLst>
              <a:ext uri="{FF2B5EF4-FFF2-40B4-BE49-F238E27FC236}">
                <a16:creationId xmlns=""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3758385" y="1344663"/>
            <a:ext cx="15661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h</a:t>
            </a:r>
            <a:r>
              <a:rPr lang="en-US" sz="4800" dirty="0" err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äp</a:t>
            </a:r>
            <a:endParaRPr lang="vi-VN" sz="48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97095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àm thế nào để học nhóm phát huy hiệu quả cao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758" y="0"/>
            <a:ext cx="6593129" cy="439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ộp Văn bản 6">
            <a:extLst>
              <a:ext uri="{FF2B5EF4-FFF2-40B4-BE49-F238E27FC236}">
                <a16:creationId xmlns=""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2876550" y="4113016"/>
            <a:ext cx="29743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</a:t>
            </a:r>
            <a:r>
              <a:rPr lang="en-US" sz="36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häp</a:t>
            </a:r>
            <a:r>
              <a:rPr lang="en-US" sz="36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nhãm</a:t>
            </a:r>
            <a:r>
              <a:rPr lang="en-US" sz="36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endParaRPr lang="vi-VN" sz="36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4" name="Đường nối Thẳng 16">
            <a:extLst>
              <a:ext uri="{FF2B5EF4-FFF2-40B4-BE49-F238E27FC236}">
                <a16:creationId xmlns="" xmlns:a16="http://schemas.microsoft.com/office/drawing/2014/main" id="{F67836AF-E4B3-42A1-9208-06BF654A7C84}"/>
              </a:ext>
            </a:extLst>
          </p:cNvPr>
          <p:cNvCxnSpPr>
            <a:cxnSpLocks/>
          </p:cNvCxnSpPr>
          <p:nvPr/>
        </p:nvCxnSpPr>
        <p:spPr>
          <a:xfrm>
            <a:off x="3460585" y="4952065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3966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www.themegallery.com</a:t>
            </a:r>
          </a:p>
        </p:txBody>
      </p:sp>
      <p:sp>
        <p:nvSpPr>
          <p:cNvPr id="8" name="Hộp Văn bản 6">
            <a:extLst>
              <a:ext uri="{FF2B5EF4-FFF2-40B4-BE49-F238E27FC236}">
                <a16:creationId xmlns=""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3956451" y="421333"/>
            <a:ext cx="11700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o</a:t>
            </a:r>
            <a:r>
              <a:rPr lang="en-US" sz="4800" dirty="0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p</a:t>
            </a:r>
            <a:endParaRPr lang="vi-VN" sz="48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0" name="Hộp Văn bản 6">
            <a:extLst>
              <a:ext uri="{FF2B5EF4-FFF2-40B4-BE49-F238E27FC236}">
                <a16:creationId xmlns=""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3758385" y="1344663"/>
            <a:ext cx="15661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h</a:t>
            </a:r>
            <a:r>
              <a:rPr lang="en-US" sz="4800" dirty="0" err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äp</a:t>
            </a:r>
            <a:endParaRPr lang="vi-VN" sz="48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5" name="Hộp Văn bản 6">
            <a:extLst>
              <a:ext uri="{FF2B5EF4-FFF2-40B4-BE49-F238E27FC236}">
                <a16:creationId xmlns=""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3362325" y="2185185"/>
            <a:ext cx="42005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</a:t>
            </a:r>
            <a:r>
              <a:rPr lang="en-US" sz="48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häp</a:t>
            </a:r>
            <a:r>
              <a:rPr lang="en-US" sz="48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8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nhãm</a:t>
            </a:r>
            <a:r>
              <a:rPr lang="en-US" sz="48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endParaRPr lang="vi-VN" sz="48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57035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www.themegallery.com</a:t>
            </a:r>
          </a:p>
        </p:txBody>
      </p:sp>
      <p:sp>
        <p:nvSpPr>
          <p:cNvPr id="8" name="Hộp Văn bản 6">
            <a:extLst>
              <a:ext uri="{FF2B5EF4-FFF2-40B4-BE49-F238E27FC236}">
                <a16:creationId xmlns=""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3956451" y="421333"/>
            <a:ext cx="11700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«</a:t>
            </a:r>
            <a:r>
              <a:rPr lang="en-US" sz="4800" dirty="0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p</a:t>
            </a:r>
            <a:endParaRPr lang="vi-VN" sz="48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0" name="Hộp Văn bản 6">
            <a:extLst>
              <a:ext uri="{FF2B5EF4-FFF2-40B4-BE49-F238E27FC236}">
                <a16:creationId xmlns=""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3586935" y="1344663"/>
            <a:ext cx="15661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h</a:t>
            </a:r>
            <a:r>
              <a:rPr lang="en-US" sz="4800" dirty="0" err="1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é</a:t>
            </a:r>
            <a:r>
              <a:rPr lang="en-US" sz="4800" dirty="0" err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p</a:t>
            </a:r>
            <a:endParaRPr lang="vi-VN" sz="48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426156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ỮA TƯƠI NGUYÊN CHẤT TIỆT TRÙNG VINAMILK 100% A2 - HỘP GIẤY 1L » CÔNG TY  PHÂN PHỐI SỮA VINAMILK VƯƠNG ANH PHÁT | SỮA NƯỚC VINAMILK | SỮA BỘT VINAMIL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800" y="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ộp Văn bản 6">
            <a:extLst>
              <a:ext uri="{FF2B5EF4-FFF2-40B4-BE49-F238E27FC236}">
                <a16:creationId xmlns=""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697224" y="4113016"/>
            <a:ext cx="29743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</a:t>
            </a:r>
            <a:r>
              <a:rPr lang="en-US" sz="36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hép</a:t>
            </a:r>
            <a:r>
              <a:rPr lang="en-US" sz="36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.VnAvant" panose="020B7200000000000000" pitchFamily="34" charset="0"/>
              </a:rPr>
              <a:t>s÷a</a:t>
            </a:r>
            <a:r>
              <a:rPr lang="en-US" sz="36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</a:t>
            </a:r>
            <a:endParaRPr lang="vi-VN" sz="36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4" name="Đường nối Thẳng 16">
            <a:extLst>
              <a:ext uri="{FF2B5EF4-FFF2-40B4-BE49-F238E27FC236}">
                <a16:creationId xmlns="" xmlns:a16="http://schemas.microsoft.com/office/drawing/2014/main" id="{F67836AF-E4B3-42A1-9208-06BF654A7C84}"/>
              </a:ext>
            </a:extLst>
          </p:cNvPr>
          <p:cNvCxnSpPr>
            <a:cxnSpLocks/>
          </p:cNvCxnSpPr>
          <p:nvPr/>
        </p:nvCxnSpPr>
        <p:spPr>
          <a:xfrm>
            <a:off x="1263485" y="4933015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3059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www.themegallery.com</a:t>
            </a:r>
          </a:p>
        </p:txBody>
      </p:sp>
      <p:sp>
        <p:nvSpPr>
          <p:cNvPr id="8" name="Hộp Văn bản 6">
            <a:extLst>
              <a:ext uri="{FF2B5EF4-FFF2-40B4-BE49-F238E27FC236}">
                <a16:creationId xmlns=""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3956451" y="421333"/>
            <a:ext cx="11700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«</a:t>
            </a:r>
            <a:r>
              <a:rPr lang="en-US" sz="4800" dirty="0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p</a:t>
            </a:r>
            <a:endParaRPr lang="vi-VN" sz="48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0" name="Hộp Văn bản 6">
            <a:extLst>
              <a:ext uri="{FF2B5EF4-FFF2-40B4-BE49-F238E27FC236}">
                <a16:creationId xmlns=""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3586935" y="1344663"/>
            <a:ext cx="15661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h</a:t>
            </a:r>
            <a:r>
              <a:rPr lang="en-US" sz="4800" dirty="0" err="1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é</a:t>
            </a:r>
            <a:r>
              <a:rPr lang="en-US" sz="4800" dirty="0" err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p</a:t>
            </a:r>
            <a:endParaRPr lang="vi-VN" sz="48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5" name="Hộp Văn bản 6">
            <a:extLst>
              <a:ext uri="{FF2B5EF4-FFF2-40B4-BE49-F238E27FC236}">
                <a16:creationId xmlns=""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3211824" y="2262787"/>
            <a:ext cx="29743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</a:t>
            </a:r>
            <a:r>
              <a:rPr lang="en-US" sz="48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hép</a:t>
            </a:r>
            <a:r>
              <a:rPr lang="en-US" sz="48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.VnAvant" panose="020B7200000000000000" pitchFamily="34" charset="0"/>
              </a:rPr>
              <a:t>s÷a</a:t>
            </a:r>
            <a:r>
              <a:rPr lang="en-US" sz="48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</a:t>
            </a:r>
            <a:endParaRPr lang="vi-VN" sz="48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43433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夏日小清新彩色手绘ppt模板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B2D78B"/>
      </a:accent1>
      <a:accent2>
        <a:srgbClr val="7FBC40"/>
      </a:accent2>
      <a:accent3>
        <a:srgbClr val="4AA03F"/>
      </a:accent3>
      <a:accent4>
        <a:srgbClr val="37782F"/>
      </a:accent4>
      <a:accent5>
        <a:srgbClr val="15884A"/>
      </a:accent5>
      <a:accent6>
        <a:srgbClr val="7A9156"/>
      </a:accent6>
      <a:hlink>
        <a:srgbClr val="B2D78B"/>
      </a:hlink>
      <a:folHlink>
        <a:srgbClr val="BFBFBF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 主题​​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B2D78B"/>
      </a:accent1>
      <a:accent2>
        <a:srgbClr val="7FBC40"/>
      </a:accent2>
      <a:accent3>
        <a:srgbClr val="4AA03F"/>
      </a:accent3>
      <a:accent4>
        <a:srgbClr val="37782F"/>
      </a:accent4>
      <a:accent5>
        <a:srgbClr val="15884A"/>
      </a:accent5>
      <a:accent6>
        <a:srgbClr val="7A9156"/>
      </a:accent6>
      <a:hlink>
        <a:srgbClr val="B2D78B"/>
      </a:hlink>
      <a:folHlink>
        <a:srgbClr val="BFBFBF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B2D78B"/>
    </a:accent1>
    <a:accent2>
      <a:srgbClr val="7FBC40"/>
    </a:accent2>
    <a:accent3>
      <a:srgbClr val="4AA03F"/>
    </a:accent3>
    <a:accent4>
      <a:srgbClr val="37782F"/>
    </a:accent4>
    <a:accent5>
      <a:srgbClr val="15884A"/>
    </a:accent5>
    <a:accent6>
      <a:srgbClr val="7A9156"/>
    </a:accent6>
    <a:hlink>
      <a:srgbClr val="B2D78B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B2D78B"/>
    </a:accent1>
    <a:accent2>
      <a:srgbClr val="7FBC40"/>
    </a:accent2>
    <a:accent3>
      <a:srgbClr val="4AA03F"/>
    </a:accent3>
    <a:accent4>
      <a:srgbClr val="37782F"/>
    </a:accent4>
    <a:accent5>
      <a:srgbClr val="15884A"/>
    </a:accent5>
    <a:accent6>
      <a:srgbClr val="7A9156"/>
    </a:accent6>
    <a:hlink>
      <a:srgbClr val="B2D78B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993</TotalTime>
  <Words>340</Words>
  <Application>Microsoft Office PowerPoint</Application>
  <PresentationFormat>On-screen Show (16:9)</PresentationFormat>
  <Paragraphs>99</Paragraphs>
  <Slides>32</Slides>
  <Notes>9</Notes>
  <HiddenSlides>0</HiddenSlides>
  <MMClips>2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Office 主题​​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cp:lastModifiedBy>Windows User</cp:lastModifiedBy>
  <cp:revision>415</cp:revision>
  <dcterms:created xsi:type="dcterms:W3CDTF">2017-07-29T07:38:32Z</dcterms:created>
  <dcterms:modified xsi:type="dcterms:W3CDTF">2020-11-26T03:38:31Z</dcterms:modified>
</cp:coreProperties>
</file>