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85" r:id="rId4"/>
    <p:sldId id="286" r:id="rId5"/>
    <p:sldId id="272" r:id="rId6"/>
    <p:sldId id="287" r:id="rId7"/>
    <p:sldId id="271" r:id="rId8"/>
    <p:sldId id="270" r:id="rId9"/>
    <p:sldId id="274" r:id="rId10"/>
    <p:sldId id="276" r:id="rId11"/>
    <p:sldId id="288" r:id="rId12"/>
    <p:sldId id="279" r:id="rId13"/>
    <p:sldId id="280" r:id="rId14"/>
    <p:sldId id="282" r:id="rId15"/>
    <p:sldId id="283" r:id="rId16"/>
    <p:sldId id="289" r:id="rId17"/>
    <p:sldId id="290" r:id="rId18"/>
    <p:sldId id="291" r:id="rId19"/>
    <p:sldId id="293" r:id="rId20"/>
    <p:sldId id="292" r:id="rId21"/>
    <p:sldId id="294" r:id="rId22"/>
    <p:sldId id="295" r:id="rId23"/>
    <p:sldId id="296" r:id="rId24"/>
    <p:sldId id="297" r:id="rId25"/>
    <p:sldId id="298" r:id="rId26"/>
    <p:sldId id="266" r:id="rId27"/>
    <p:sldId id="267" r:id="rId28"/>
    <p:sldId id="268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5"/>
            <p14:sldId id="286"/>
          </p14:sldIdLst>
        </p14:section>
        <p14:section name="Tiết 1" id="{50E1AC05-E808-47C5-ACCE-5BE89D6A3B62}">
          <p14:sldIdLst>
            <p14:sldId id="272"/>
            <p14:sldId id="287"/>
            <p14:sldId id="271"/>
            <p14:sldId id="270"/>
            <p14:sldId id="274"/>
            <p14:sldId id="276"/>
            <p14:sldId id="288"/>
            <p14:sldId id="279"/>
            <p14:sldId id="280"/>
            <p14:sldId id="282"/>
            <p14:sldId id="283"/>
            <p14:sldId id="289"/>
            <p14:sldId id="290"/>
            <p14:sldId id="291"/>
            <p14:sldId id="293"/>
            <p14:sldId id="292"/>
            <p14:sldId id="294"/>
            <p14:sldId id="295"/>
            <p14:sldId id="296"/>
            <p14:sldId id="297"/>
            <p14:sldId id="298"/>
          </p14:sldIdLst>
        </p14:section>
        <p14:section name="Tiết 2" id="{296681D4-24D5-4E6B-BA02-9A1D8E4D5F1E}">
          <p14:sldIdLst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0" y="10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49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7F4050-1AD3-42BF-B8E9-FCAF1C1D1624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DEC886-8EAE-4C8B-A258-19A1A6B48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3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0288CA-A2F1-411D-963F-593443CA5290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5F054B-30CE-4FC9-8DA9-92AAED2B5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B134EF-68CF-4475-BED4-EC066B1F1451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12FD3B-A1DF-4F05-B663-BF05319E0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D96058-BB29-4643-AA32-542E42B99D98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8EE2A1-9BC3-4195-A6A2-84204DDDD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348DDC-7BB2-4B04-9A52-D565B86258F0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EBE5BE-45B7-41CE-A3B5-F20AD7544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53F8E1-4FCF-4629-A10F-BDE54A27C1CB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1CF9A5-7624-4795-8A32-342DADACF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1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F88341-BA41-4B57-9EDB-7DBC0ADA6A40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4C0155-E048-48A1-8AD4-1C304B4B2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7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8147EB-0ED2-40BA-99CD-21E9A5B5DBFD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1C4612-208C-4380-AC5A-C07A250BB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7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C9C512-A55C-409C-96F8-31623A739DF4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20A990-655C-4889-B06B-D62B7A14F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173DA3-9833-4159-8038-61CDAD0DFAC7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51ADF1-045A-46F2-BD9D-97D84D1BB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6" y="27385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5EEFEB-1FBB-428A-88BB-A89464F8ACA2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151BBA-AB7F-445E-8768-1E26412FC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5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1D88A2-A24C-4595-92A0-7A6B025A3CCA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35F003-F49E-417A-935B-5BC576D7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3A7346-1052-4DB7-A7A2-237E1571DC30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272A0B-BB68-4734-8DE6-78A49C46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F5DA44-0787-433E-B88E-5182C3ECCEED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C382E8-AB05-4C1C-8238-9137F4E2F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3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DD371A-407A-4D51-8494-EF0C80639B08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007968-5CBF-412B-975A-53DAED3A6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0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6DB16F-0FDF-46A5-B384-F1CBBACE136E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16BB9-31B1-4E42-B93C-01236DA0C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20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150706-D7E9-4966-99CF-47E2A2C57BC4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6A7E8E-BF83-4CD7-A1DB-474C30367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9ECFB-A12A-448F-8B4A-9B50350B299C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3FAB66-D0B3-490E-A32D-AF81EF350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3800C3-327D-484F-82FC-89612C1022A0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156D9-62F5-4161-8C6B-2EEFC1042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2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C37F84-817B-4266-B3C9-18A73C34E3C2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AD5E28-D433-4E44-BD42-A6F9B7F41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93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CC0E0B-817D-41C0-AB86-05E4AC910D33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7C341E-7C0F-4137-8A3B-928BAF991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76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EFC026-8CE1-4EAC-8671-0A78813D8F2B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652F2D-4D47-4957-BC20-F77BA31AD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2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72" y="47001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28FC145-D1AB-4DE8-9ADD-68357351A2E7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1D12A80-F3AE-434F-A403-AAE966987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AAAB50D-C1DD-41A2-A474-88A7730EDA7A}" type="datetimeFigureOut">
              <a:rPr lang="en-US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834DFB7-5446-47EC-8E58-1B79C158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H:\GA&#272;T%20-%20KN\TV\Tu&#7847;n%2010\B&#224;i%2043%20au%20&#226;u%20&#234;u\43-&#272;o&#803;c.mp3" TargetMode="External"/><Relationship Id="rId1" Type="http://schemas.microsoft.com/office/2007/relationships/media" Target="file:///H:\GA&#272;T%20-%20KN\TV\Tu&#7847;n%2010\B&#224;i%2043%20au%20&#226;u%20&#234;u\43-&#272;o&#803;c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257300" y="400236"/>
            <a:ext cx="1257300" cy="1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800104"/>
            <a:ext cx="6248091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141994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3154084"/>
            <a:ext cx="3384095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4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6"/>
          <p:cNvSpPr txBox="1">
            <a:spLocks noChangeArrowheads="1"/>
          </p:cNvSpPr>
          <p:nvPr/>
        </p:nvSpPr>
        <p:spPr bwMode="auto">
          <a:xfrm>
            <a:off x="437484" y="1833126"/>
            <a:ext cx="82342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r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cñ 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    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con 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tr©u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 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  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chó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tÔu</a:t>
            </a:r>
            <a:endParaRPr lang="vi-VN" sz="40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7485" y="1739241"/>
            <a:ext cx="989382" cy="8934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66391" y="1739241"/>
            <a:ext cx="989382" cy="8934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12008" y="1739241"/>
            <a:ext cx="989382" cy="8934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lớp 1( năm học 2020-2021)\43- rau củ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1280" y="401934"/>
            <a:ext cx="3990730" cy="3953783"/>
          </a:xfrm>
          <a:prstGeom prst="rect">
            <a:avLst/>
          </a:prstGeom>
          <a:noFill/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708332" y="4289699"/>
            <a:ext cx="2108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r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cñ</a:t>
            </a:r>
            <a:endParaRPr lang="vi-VN" sz="40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7238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lớp 1( năm học 2020-2021)\43-trâ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3298" y="401936"/>
            <a:ext cx="5989196" cy="3853130"/>
          </a:xfrm>
          <a:prstGeom prst="rect">
            <a:avLst/>
          </a:prstGeom>
          <a:noFill/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552690" y="4154261"/>
            <a:ext cx="24784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con 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tr©u</a:t>
            </a:r>
            <a:endParaRPr lang="vi-VN" sz="40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7077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lớp 1( năm học 2020-2021)\43- tễ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9282" y="392201"/>
            <a:ext cx="6397777" cy="3835772"/>
          </a:xfrm>
          <a:prstGeom prst="rect">
            <a:avLst/>
          </a:prstGeom>
          <a:noFill/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414365" y="4227973"/>
            <a:ext cx="2293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chó</a:t>
            </a:r>
            <a:r>
              <a:rPr lang="en-US" sz="40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tÔu</a:t>
            </a:r>
            <a:endParaRPr lang="vi-VN" sz="40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9448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ớp 1( năm học 2020-2021)\bài 43- đọc 1.jpg"/>
          <p:cNvPicPr>
            <a:picLocks noChangeAspect="1" noChangeArrowheads="1"/>
          </p:cNvPicPr>
          <p:nvPr/>
        </p:nvPicPr>
        <p:blipFill>
          <a:blip r:embed="rId2" cstate="print"/>
          <a:srcRect l="9352" t="2570" r="11865" b="7246"/>
          <a:stretch>
            <a:fillRect/>
          </a:stretch>
        </p:blipFill>
        <p:spPr bwMode="auto">
          <a:xfrm>
            <a:off x="50240" y="46746"/>
            <a:ext cx="8420520" cy="5036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7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0180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220" y="1660769"/>
            <a:ext cx="312337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9000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aĎ</a:t>
            </a:r>
            <a:endParaRPr lang="en-US" altLang="en-US" sz="19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16444" y="2721781"/>
            <a:ext cx="4884838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trâ</a:t>
            </a:r>
            <a:r>
              <a:rPr lang="el-GR" sz="19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00232" y="2701686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l-GR" sz="19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80137" y="2661494"/>
            <a:ext cx="1784612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Ι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34736" y="2701685"/>
            <a:ext cx="2849737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9144000" cy="537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21" y="888595"/>
            <a:ext cx="8406962" cy="247567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5025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4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3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: au - ©u - ªu 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27903470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49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56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-50" r="581" b="759"/>
          <a:stretch/>
        </p:blipFill>
        <p:spPr>
          <a:xfrm>
            <a:off x="914400" y="0"/>
            <a:ext cx="7372834" cy="5143500"/>
          </a:xfrm>
          <a:prstGeom prst="rect">
            <a:avLst/>
          </a:prstGeom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140" y="414773"/>
            <a:ext cx="632614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140" y="1449752"/>
            <a:ext cx="632614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379" y="2494779"/>
            <a:ext cx="632614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êĎ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êu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êu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êu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êu</a:t>
            </a: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êu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57" y="3539806"/>
            <a:ext cx="116919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l-GR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Ϊ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066" y="3546182"/>
            <a:ext cx="166971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Ǉrâu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23" y="4582810"/>
            <a:ext cx="116919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l-GR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Ϊ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27" y="4594632"/>
            <a:ext cx="166971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Ǉrâu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57" y="4583661"/>
            <a:ext cx="116919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l-GR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Ϊ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066" y="4581842"/>
            <a:ext cx="166971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Ǉrâu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7" y="100484"/>
            <a:ext cx="7602233" cy="1406769"/>
          </a:xfrm>
          <a:prstGeom prst="rect">
            <a:avLst/>
          </a:prstGeom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369" y="675623"/>
            <a:ext cx="116919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125" y="685671"/>
            <a:ext cx="124931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53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Ι</a:t>
            </a:r>
            <a:r>
              <a:rPr lang="en-US" altLang="en-US" sz="53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ğu</a:t>
            </a:r>
            <a:endParaRPr lang="en-US" altLang="en-US" sz="53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679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itchFamily="34" charset="0"/>
              </a:rPr>
              <a:t>   </a:t>
            </a:r>
            <a:r>
              <a:rPr lang="en-US" sz="4000" dirty="0" err="1" smtClean="0">
                <a:latin typeface=".VnAvant" pitchFamily="34" charset="0"/>
              </a:rPr>
              <a:t>Nh</a:t>
            </a:r>
            <a:r>
              <a:rPr lang="en-US" sz="4000" dirty="0" smtClean="0">
                <a:latin typeface=".VnAvant" pitchFamily="34" charset="0"/>
              </a:rPr>
              <a:t>µ d× </a:t>
            </a:r>
            <a:r>
              <a:rPr lang="en-US" sz="4000" dirty="0" err="1" smtClean="0">
                <a:latin typeface=".VnAvant" pitchFamily="34" charset="0"/>
              </a:rPr>
              <a:t>T­</a:t>
            </a:r>
            <a:r>
              <a:rPr lang="en-US" sz="4000" dirty="0" err="1" smtClean="0">
                <a:latin typeface="Arial Rounded "/>
              </a:rPr>
              <a:t>ư</a:t>
            </a:r>
            <a:r>
              <a:rPr lang="en-US" sz="4000" dirty="0" smtClean="0">
                <a:latin typeface=".VnAvant" pitchFamily="34" charset="0"/>
              </a:rPr>
              <a:t> ë </a:t>
            </a:r>
            <a:r>
              <a:rPr lang="en-US" sz="4000" dirty="0" err="1" smtClean="0">
                <a:latin typeface=".VnAvant" pitchFamily="34" charset="0"/>
              </a:rPr>
              <a:t>qu</a:t>
            </a:r>
            <a:r>
              <a:rPr lang="en-US" sz="4000" dirty="0" smtClean="0">
                <a:latin typeface=".VnAvant" pitchFamily="34" charset="0"/>
              </a:rPr>
              <a:t>ª </a:t>
            </a:r>
            <a:r>
              <a:rPr lang="en-US" sz="4000" dirty="0" err="1" smtClean="0">
                <a:latin typeface=".VnAvant" pitchFamily="34" charset="0"/>
              </a:rPr>
              <a:t>cã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c©y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cau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giµn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trÇu</a:t>
            </a:r>
            <a:r>
              <a:rPr lang="en-US" sz="4000" dirty="0" smtClean="0">
                <a:latin typeface=".VnAvant" pitchFamily="34" charset="0"/>
              </a:rPr>
              <a:t>. </a:t>
            </a:r>
            <a:r>
              <a:rPr lang="en-US" sz="4000" dirty="0" err="1" smtClean="0">
                <a:latin typeface=".VnAvant" pitchFamily="34" charset="0"/>
              </a:rPr>
              <a:t>Sau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nh</a:t>
            </a:r>
            <a:r>
              <a:rPr lang="en-US" sz="4000" dirty="0" smtClean="0">
                <a:latin typeface=".VnAvant" pitchFamily="34" charset="0"/>
              </a:rPr>
              <a:t>µ </a:t>
            </a:r>
            <a:r>
              <a:rPr lang="en-US" sz="4000" dirty="0" err="1" smtClean="0">
                <a:latin typeface=".VnAvant" pitchFamily="34" charset="0"/>
              </a:rPr>
              <a:t>cã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rau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c¶i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rau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dÒn</a:t>
            </a:r>
            <a:r>
              <a:rPr lang="en-US" sz="4000" dirty="0" smtClean="0">
                <a:latin typeface=".VnAvant" pitchFamily="34" charset="0"/>
              </a:rPr>
              <a:t> vµ c¶ </a:t>
            </a:r>
            <a:r>
              <a:rPr lang="en-US" sz="4000" dirty="0" err="1" smtClean="0">
                <a:latin typeface=".VnAvant" pitchFamily="34" charset="0"/>
              </a:rPr>
              <a:t>d­</a:t>
            </a:r>
            <a:r>
              <a:rPr lang="en-US" sz="4000" dirty="0" err="1">
                <a:solidFill>
                  <a:srgbClr val="000000"/>
                </a:solidFill>
                <a:latin typeface="Arial Rounded "/>
              </a:rPr>
              <a:t>ư</a:t>
            </a:r>
            <a:r>
              <a:rPr lang="en-US" sz="4000" dirty="0" err="1" smtClean="0">
                <a:latin typeface=".VnAvant" pitchFamily="34" charset="0"/>
              </a:rPr>
              <a:t>a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hÊu</a:t>
            </a:r>
            <a:r>
              <a:rPr lang="en-US" sz="4000" dirty="0" smtClean="0">
                <a:latin typeface=".VnAvant" pitchFamily="34" charset="0"/>
              </a:rPr>
              <a:t>. </a:t>
            </a:r>
            <a:r>
              <a:rPr lang="en-US" sz="4000" dirty="0" err="1" smtClean="0">
                <a:latin typeface=".VnAvant" pitchFamily="34" charset="0"/>
              </a:rPr>
              <a:t>GÇn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nh</a:t>
            </a:r>
            <a:r>
              <a:rPr lang="en-US" sz="4000" dirty="0" smtClean="0">
                <a:latin typeface=".VnAvant" pitchFamily="34" charset="0"/>
              </a:rPr>
              <a:t>µ d× </a:t>
            </a:r>
            <a:r>
              <a:rPr lang="en-US" sz="4000" dirty="0" err="1" smtClean="0">
                <a:latin typeface=".VnAvant" pitchFamily="34" charset="0"/>
              </a:rPr>
              <a:t>cã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c©y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cÇu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tre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nhá</a:t>
            </a:r>
            <a:r>
              <a:rPr lang="en-US" sz="4000" dirty="0" smtClean="0">
                <a:latin typeface=".VnAvant" pitchFamily="34" charset="0"/>
              </a:rPr>
              <a:t>. </a:t>
            </a:r>
            <a:r>
              <a:rPr lang="en-US" sz="4000" dirty="0" err="1" smtClean="0">
                <a:latin typeface=".VnAvant" pitchFamily="34" charset="0"/>
              </a:rPr>
              <a:t>Xa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xa</a:t>
            </a:r>
            <a:r>
              <a:rPr lang="en-US" sz="4000" dirty="0" smtClean="0">
                <a:latin typeface=".VnAvant" pitchFamily="34" charset="0"/>
              </a:rPr>
              <a:t> lµ </a:t>
            </a:r>
            <a:r>
              <a:rPr lang="en-US" sz="4000" dirty="0" err="1" smtClean="0">
                <a:latin typeface=".VnAvant" pitchFamily="34" charset="0"/>
              </a:rPr>
              <a:t>d·y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nói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cao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36352" y="563582"/>
            <a:ext cx="1069768" cy="7226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51402" y="1488708"/>
            <a:ext cx="1069768" cy="7226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65426" y="1488708"/>
            <a:ext cx="1069768" cy="7226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95193" y="1488708"/>
            <a:ext cx="1069768" cy="7226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048" y="1478659"/>
            <a:ext cx="1069768" cy="72260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9670" y="2386746"/>
            <a:ext cx="1069768" cy="72260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288" y="3329826"/>
            <a:ext cx="1069768" cy="72260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ớp 1( năm học 2020-2021)\44- đọc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45" y="341292"/>
            <a:ext cx="8029978" cy="327123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94327" y="3612526"/>
            <a:ext cx="7038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 d× </a:t>
            </a:r>
            <a:r>
              <a:rPr lang="en-US" sz="2400" dirty="0" err="1" smtClean="0">
                <a:latin typeface=".VnAvant" pitchFamily="34" charset="0"/>
              </a:rPr>
              <a:t>T­</a:t>
            </a:r>
            <a:r>
              <a:rPr lang="en-US" sz="2400" dirty="0" err="1" smtClean="0">
                <a:latin typeface="Arial Rounded "/>
              </a:rPr>
              <a:t>ư</a:t>
            </a:r>
            <a:r>
              <a:rPr lang="en-US" sz="2400" dirty="0" smtClean="0">
                <a:latin typeface=".VnAvant" pitchFamily="34" charset="0"/>
              </a:rPr>
              <a:t> ë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ª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c©y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cau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giµn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trÇu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Sau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rau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c¶i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rau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dÒn</a:t>
            </a:r>
            <a:r>
              <a:rPr lang="en-US" sz="2400" dirty="0" smtClean="0">
                <a:latin typeface=".VnAvant" pitchFamily="34" charset="0"/>
              </a:rPr>
              <a:t> vµ c¶ </a:t>
            </a:r>
            <a:r>
              <a:rPr lang="en-US" sz="2400" dirty="0" err="1" smtClean="0">
                <a:latin typeface=".VnAvant" pitchFamily="34" charset="0"/>
              </a:rPr>
              <a:t>d­</a:t>
            </a:r>
            <a:r>
              <a:rPr lang="en-US" sz="2400" dirty="0" err="1">
                <a:solidFill>
                  <a:srgbClr val="000000"/>
                </a:solidFill>
                <a:latin typeface="Arial Rounded "/>
              </a:rPr>
              <a:t>ư</a:t>
            </a:r>
            <a:r>
              <a:rPr lang="en-US" sz="2400" dirty="0" err="1" smtClean="0">
                <a:latin typeface=".VnAvant" pitchFamily="34" charset="0"/>
              </a:rPr>
              <a:t>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hÊu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GÇn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 d×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c©y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cÇu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tre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nhá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Xa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xa</a:t>
            </a:r>
            <a:r>
              <a:rPr lang="en-US" sz="2400" dirty="0" smtClean="0">
                <a:latin typeface=".VnAvant" pitchFamily="34" charset="0"/>
              </a:rPr>
              <a:t> lµ </a:t>
            </a:r>
            <a:r>
              <a:rPr lang="en-US" sz="2400" dirty="0" err="1" smtClean="0">
                <a:latin typeface=".VnAvant" pitchFamily="34" charset="0"/>
              </a:rPr>
              <a:t>d·y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nói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cao</a:t>
            </a:r>
            <a:r>
              <a:rPr lang="en-US" sz="2400" dirty="0" smtClean="0">
                <a:latin typeface=".VnAvant" pitchFamily="34" charset="0"/>
              </a:rPr>
              <a:t>.</a:t>
            </a:r>
            <a:endParaRPr lang="en-US" sz="2400" dirty="0">
              <a:latin typeface=".VnAvant" pitchFamily="34" charset="0"/>
            </a:endParaRPr>
          </a:p>
        </p:txBody>
      </p:sp>
      <p:cxnSp>
        <p:nvCxnSpPr>
          <p:cNvPr id="14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6150235" y="4089043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7500371" y="4074019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1883027" y="445179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4368657" y="4068721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0">
            <a:extLst>
              <a:ext uri="{FF2B5EF4-FFF2-40B4-BE49-F238E27FC236}">
                <a16:creationId xmlns=""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4179194" y="4456091"/>
            <a:ext cx="418564" cy="128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0">
            <a:extLst>
              <a:ext uri="{FF2B5EF4-FFF2-40B4-BE49-F238E27FC236}">
                <a16:creationId xmlns=""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5583869" y="4089460"/>
            <a:ext cx="330557" cy="42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43-Đọ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" y="1799134"/>
            <a:ext cx="611635" cy="5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ớp 1( năm học 2020-2021)\43- nó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45" y="593727"/>
            <a:ext cx="7611414" cy="395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295" y="17013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662484" y="1904838"/>
            <a:ext cx="9838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0824" y="1690603"/>
            <a:ext cx="2037090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55" y="707621"/>
            <a:ext cx="65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au,âu,êu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667337" y="1869904"/>
            <a:ext cx="16935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9" y="3466947"/>
            <a:ext cx="659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3880" y="1661533"/>
            <a:ext cx="1758548" cy="1604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79965" y="1886213"/>
            <a:ext cx="954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endParaRPr lang="zh-CN" altLang="en-US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5172" y="48818"/>
            <a:ext cx="928687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2" descr="D:\lớp 1( năm học 2020-2021)\43.nhận biế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490" cy="4250987"/>
          </a:xfrm>
          <a:prstGeom prst="rect">
            <a:avLst/>
          </a:prstGeom>
          <a:noFill/>
        </p:spPr>
      </p:pic>
      <p:sp>
        <p:nvSpPr>
          <p:cNvPr id="10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27666" y="4334243"/>
            <a:ext cx="757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H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µn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sÎ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n©u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kªu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rÝu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rÝt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ë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sau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µ.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27666" y="4334232"/>
            <a:ext cx="757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H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µn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sÎ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©u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ªu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rÝu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rÝt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ë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µ.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495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5172" y="48818"/>
            <a:ext cx="928687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/>
          <p:cNvSpPr txBox="1">
            <a:spLocks noChangeArrowheads="1"/>
          </p:cNvSpPr>
          <p:nvPr/>
        </p:nvSpPr>
        <p:spPr bwMode="auto">
          <a:xfrm>
            <a:off x="4200534" y="476255"/>
            <a:ext cx="1166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endParaRPr lang="vi-VN" sz="6000" b="1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429000" y="1709737"/>
          <a:ext cx="2787650" cy="15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25">
                  <a:extLst>
                    <a:ext uri="{9D8B030D-6E8A-4147-A177-3AD203B41FA5}"/>
                  </a:extLst>
                </a:gridCol>
                <a:gridCol w="1393825">
                  <a:extLst>
                    <a:ext uri="{9D8B030D-6E8A-4147-A177-3AD203B41FA5}"/>
                  </a:extLst>
                </a:gridCol>
              </a:tblGrid>
              <a:tr h="7608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760810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" name="Hộp Văn bản 6"/>
          <p:cNvSpPr txBox="1">
            <a:spLocks noChangeArrowheads="1"/>
          </p:cNvSpPr>
          <p:nvPr/>
        </p:nvSpPr>
        <p:spPr bwMode="auto">
          <a:xfrm>
            <a:off x="3505200" y="1594248"/>
            <a:ext cx="139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s</a:t>
            </a:r>
            <a:endParaRPr lang="vi-VN" sz="5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8" name="Hộp Văn bản 6"/>
          <p:cNvSpPr txBox="1">
            <a:spLocks noChangeArrowheads="1"/>
          </p:cNvSpPr>
          <p:nvPr/>
        </p:nvSpPr>
        <p:spPr bwMode="auto">
          <a:xfrm>
            <a:off x="4168775" y="2346723"/>
            <a:ext cx="186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s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endParaRPr lang="vi-VN" sz="5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9" name="Hộp Văn bản 6"/>
          <p:cNvSpPr txBox="1">
            <a:spLocks noChangeArrowheads="1"/>
          </p:cNvSpPr>
          <p:nvPr/>
        </p:nvSpPr>
        <p:spPr bwMode="auto">
          <a:xfrm>
            <a:off x="4873625" y="1582341"/>
            <a:ext cx="1392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endParaRPr lang="vi-VN" sz="5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0607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5174" y="48818"/>
            <a:ext cx="928687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/>
          <p:cNvSpPr txBox="1">
            <a:spLocks noChangeArrowheads="1"/>
          </p:cNvSpPr>
          <p:nvPr/>
        </p:nvSpPr>
        <p:spPr bwMode="auto">
          <a:xfrm>
            <a:off x="4200534" y="476257"/>
            <a:ext cx="1166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©u</a:t>
            </a:r>
            <a:endParaRPr lang="vi-VN" sz="6000" b="1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429000" y="1709737"/>
          <a:ext cx="2787650" cy="15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25">
                  <a:extLst>
                    <a:ext uri="{9D8B030D-6E8A-4147-A177-3AD203B41FA5}"/>
                  </a:extLst>
                </a:gridCol>
                <a:gridCol w="1393825">
                  <a:extLst>
                    <a:ext uri="{9D8B030D-6E8A-4147-A177-3AD203B41FA5}"/>
                  </a:extLst>
                </a:gridCol>
              </a:tblGrid>
              <a:tr h="7608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760810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" name="Hộp Văn bản 6"/>
          <p:cNvSpPr txBox="1">
            <a:spLocks noChangeArrowheads="1"/>
          </p:cNvSpPr>
          <p:nvPr/>
        </p:nvSpPr>
        <p:spPr bwMode="auto">
          <a:xfrm>
            <a:off x="3505200" y="1594248"/>
            <a:ext cx="139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</a:t>
            </a:r>
            <a:endParaRPr lang="vi-VN" sz="5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8" name="Hộp Văn bản 6"/>
          <p:cNvSpPr txBox="1">
            <a:spLocks noChangeArrowheads="1"/>
          </p:cNvSpPr>
          <p:nvPr/>
        </p:nvSpPr>
        <p:spPr bwMode="auto">
          <a:xfrm>
            <a:off x="4168775" y="2346723"/>
            <a:ext cx="186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Çu</a:t>
            </a:r>
            <a:endParaRPr lang="vi-VN" sz="5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9" name="Hộp Văn bản 6"/>
          <p:cNvSpPr txBox="1">
            <a:spLocks noChangeArrowheads="1"/>
          </p:cNvSpPr>
          <p:nvPr/>
        </p:nvSpPr>
        <p:spPr bwMode="auto">
          <a:xfrm>
            <a:off x="4873625" y="1582341"/>
            <a:ext cx="1392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©u</a:t>
            </a:r>
            <a:endParaRPr lang="vi-VN" sz="5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4495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5174" y="48818"/>
            <a:ext cx="928687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/>
          <p:cNvSpPr txBox="1">
            <a:spLocks noChangeArrowheads="1"/>
          </p:cNvSpPr>
          <p:nvPr/>
        </p:nvSpPr>
        <p:spPr bwMode="auto">
          <a:xfrm>
            <a:off x="4200534" y="476258"/>
            <a:ext cx="1166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ªu</a:t>
            </a:r>
            <a:endParaRPr lang="vi-VN" sz="6000" b="1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429000" y="1709737"/>
          <a:ext cx="2787650" cy="15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25">
                  <a:extLst>
                    <a:ext uri="{9D8B030D-6E8A-4147-A177-3AD203B41FA5}"/>
                  </a:extLst>
                </a:gridCol>
                <a:gridCol w="1393825">
                  <a:extLst>
                    <a:ext uri="{9D8B030D-6E8A-4147-A177-3AD203B41FA5}"/>
                  </a:extLst>
                </a:gridCol>
              </a:tblGrid>
              <a:tr h="7608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760810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" name="Hộp Văn bản 6"/>
          <p:cNvSpPr txBox="1">
            <a:spLocks noChangeArrowheads="1"/>
          </p:cNvSpPr>
          <p:nvPr/>
        </p:nvSpPr>
        <p:spPr bwMode="auto">
          <a:xfrm>
            <a:off x="3505200" y="1594248"/>
            <a:ext cx="139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n</a:t>
            </a:r>
            <a:endParaRPr lang="vi-VN" sz="5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8" name="Hộp Văn bản 6"/>
          <p:cNvSpPr txBox="1">
            <a:spLocks noChangeArrowheads="1"/>
          </p:cNvSpPr>
          <p:nvPr/>
        </p:nvSpPr>
        <p:spPr bwMode="auto">
          <a:xfrm>
            <a:off x="4168775" y="2346723"/>
            <a:ext cx="186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n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ªu</a:t>
            </a:r>
            <a:endParaRPr lang="vi-VN" sz="5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9" name="Hộp Văn bản 6"/>
          <p:cNvSpPr txBox="1">
            <a:spLocks noChangeArrowheads="1"/>
          </p:cNvSpPr>
          <p:nvPr/>
        </p:nvSpPr>
        <p:spPr bwMode="auto">
          <a:xfrm>
            <a:off x="4873625" y="1582341"/>
            <a:ext cx="1392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ªu</a:t>
            </a:r>
            <a:endParaRPr lang="vi-VN" sz="5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4495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5168" y="48818"/>
            <a:ext cx="928687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09538"/>
              </p:ext>
            </p:extLst>
          </p:nvPr>
        </p:nvGraphicFramePr>
        <p:xfrm>
          <a:off x="599692" y="1691311"/>
          <a:ext cx="2164530" cy="121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65">
                  <a:extLst>
                    <a:ext uri="{9D8B030D-6E8A-4147-A177-3AD203B41FA5}"/>
                  </a:extLst>
                </a:gridCol>
                <a:gridCol w="1082265">
                  <a:extLst>
                    <a:ext uri="{9D8B030D-6E8A-4147-A177-3AD203B41FA5}"/>
                  </a:extLst>
                </a:gridCol>
              </a:tblGrid>
              <a:tr h="6097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609737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0454" name="Hộp Văn bản 5"/>
          <p:cNvSpPr txBox="1">
            <a:spLocks noChangeArrowheads="1"/>
          </p:cNvSpPr>
          <p:nvPr/>
        </p:nvSpPr>
        <p:spPr bwMode="auto">
          <a:xfrm>
            <a:off x="1080293" y="755987"/>
            <a:ext cx="7219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 a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u            ©u            ªu</a:t>
            </a:r>
            <a:endParaRPr lang="vi-VN" sz="4800" b="1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60456" name="Hộp Văn bản 6"/>
          <p:cNvSpPr txBox="1">
            <a:spLocks noChangeArrowheads="1"/>
          </p:cNvSpPr>
          <p:nvPr/>
        </p:nvSpPr>
        <p:spPr bwMode="auto">
          <a:xfrm>
            <a:off x="713880" y="1542488"/>
            <a:ext cx="8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s</a:t>
            </a:r>
            <a:endParaRPr lang="vi-VN" sz="4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60459" name="Hộp Văn bản 6"/>
          <p:cNvSpPr txBox="1">
            <a:spLocks noChangeArrowheads="1"/>
          </p:cNvSpPr>
          <p:nvPr/>
        </p:nvSpPr>
        <p:spPr bwMode="auto">
          <a:xfrm>
            <a:off x="1516069" y="1559781"/>
            <a:ext cx="1392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60460" name="Hộp Văn bản 6"/>
          <p:cNvSpPr txBox="1">
            <a:spLocks noChangeArrowheads="1"/>
          </p:cNvSpPr>
          <p:nvPr/>
        </p:nvSpPr>
        <p:spPr bwMode="auto">
          <a:xfrm>
            <a:off x="704856" y="2211680"/>
            <a:ext cx="1860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s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8317"/>
              </p:ext>
            </p:extLst>
          </p:nvPr>
        </p:nvGraphicFramePr>
        <p:xfrm>
          <a:off x="3433327" y="1691311"/>
          <a:ext cx="2164530" cy="121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65">
                  <a:extLst>
                    <a:ext uri="{9D8B030D-6E8A-4147-A177-3AD203B41FA5}"/>
                  </a:extLst>
                </a:gridCol>
                <a:gridCol w="1082265">
                  <a:extLst>
                    <a:ext uri="{9D8B030D-6E8A-4147-A177-3AD203B41FA5}"/>
                  </a:extLst>
                </a:gridCol>
              </a:tblGrid>
              <a:tr h="6097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609737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8317"/>
              </p:ext>
            </p:extLst>
          </p:nvPr>
        </p:nvGraphicFramePr>
        <p:xfrm>
          <a:off x="6287059" y="1691311"/>
          <a:ext cx="2164530" cy="121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65">
                  <a:extLst>
                    <a:ext uri="{9D8B030D-6E8A-4147-A177-3AD203B41FA5}"/>
                  </a:extLst>
                </a:gridCol>
                <a:gridCol w="1082265">
                  <a:extLst>
                    <a:ext uri="{9D8B030D-6E8A-4147-A177-3AD203B41FA5}"/>
                  </a:extLst>
                </a:gridCol>
              </a:tblGrid>
              <a:tr h="6097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609737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" name="Hộp Văn bản 6"/>
          <p:cNvSpPr txBox="1">
            <a:spLocks noChangeArrowheads="1"/>
          </p:cNvSpPr>
          <p:nvPr/>
        </p:nvSpPr>
        <p:spPr bwMode="auto">
          <a:xfrm>
            <a:off x="3537466" y="1542488"/>
            <a:ext cx="8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</a:t>
            </a:r>
            <a:endParaRPr lang="vi-VN" sz="4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2" name="Hộp Văn bản 6"/>
          <p:cNvSpPr txBox="1">
            <a:spLocks noChangeArrowheads="1"/>
          </p:cNvSpPr>
          <p:nvPr/>
        </p:nvSpPr>
        <p:spPr bwMode="auto">
          <a:xfrm>
            <a:off x="6381148" y="1542488"/>
            <a:ext cx="8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n</a:t>
            </a:r>
            <a:endParaRPr lang="vi-VN" sz="4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3" name="Hộp Văn bản 6"/>
          <p:cNvSpPr txBox="1">
            <a:spLocks noChangeArrowheads="1"/>
          </p:cNvSpPr>
          <p:nvPr/>
        </p:nvSpPr>
        <p:spPr bwMode="auto">
          <a:xfrm>
            <a:off x="4329596" y="1559781"/>
            <a:ext cx="1392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©u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4" name="Hộp Văn bản 6"/>
          <p:cNvSpPr txBox="1">
            <a:spLocks noChangeArrowheads="1"/>
          </p:cNvSpPr>
          <p:nvPr/>
        </p:nvSpPr>
        <p:spPr bwMode="auto">
          <a:xfrm>
            <a:off x="7213528" y="1559781"/>
            <a:ext cx="1392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ª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5" name="Hộp Văn bản 6"/>
          <p:cNvSpPr txBox="1">
            <a:spLocks noChangeArrowheads="1"/>
          </p:cNvSpPr>
          <p:nvPr/>
        </p:nvSpPr>
        <p:spPr bwMode="auto">
          <a:xfrm>
            <a:off x="3579532" y="2231776"/>
            <a:ext cx="1860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Çu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7" name="Hộp Văn bản 6"/>
          <p:cNvSpPr txBox="1">
            <a:spLocks noChangeArrowheads="1"/>
          </p:cNvSpPr>
          <p:nvPr/>
        </p:nvSpPr>
        <p:spPr bwMode="auto">
          <a:xfrm>
            <a:off x="6439388" y="2231776"/>
            <a:ext cx="1860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ª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561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6"/>
          <p:cNvSpPr txBox="1">
            <a:spLocks noChangeArrowheads="1"/>
          </p:cNvSpPr>
          <p:nvPr/>
        </p:nvSpPr>
        <p:spPr bwMode="auto">
          <a:xfrm>
            <a:off x="448629" y="2188025"/>
            <a:ext cx="8233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cau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tµu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bËu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gÊu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khÕu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rªu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</a:t>
            </a:r>
            <a:endParaRPr lang="vi-VN" sz="36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1468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5168" y="48818"/>
            <a:ext cx="928687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9692" y="1691311"/>
          <a:ext cx="2164530" cy="121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65">
                  <a:extLst>
                    <a:ext uri="{9D8B030D-6E8A-4147-A177-3AD203B41FA5}"/>
                  </a:extLst>
                </a:gridCol>
                <a:gridCol w="1082265">
                  <a:extLst>
                    <a:ext uri="{9D8B030D-6E8A-4147-A177-3AD203B41FA5}"/>
                  </a:extLst>
                </a:gridCol>
              </a:tblGrid>
              <a:tr h="6097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609737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0454" name="Hộp Văn bản 5"/>
          <p:cNvSpPr txBox="1">
            <a:spLocks noChangeArrowheads="1"/>
          </p:cNvSpPr>
          <p:nvPr/>
        </p:nvSpPr>
        <p:spPr bwMode="auto">
          <a:xfrm>
            <a:off x="1080293" y="755987"/>
            <a:ext cx="7219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 a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u            ©u            ªu</a:t>
            </a:r>
            <a:endParaRPr lang="vi-VN" sz="4800" b="1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60456" name="Hộp Văn bản 6"/>
          <p:cNvSpPr txBox="1">
            <a:spLocks noChangeArrowheads="1"/>
          </p:cNvSpPr>
          <p:nvPr/>
        </p:nvSpPr>
        <p:spPr bwMode="auto">
          <a:xfrm>
            <a:off x="713880" y="1542488"/>
            <a:ext cx="8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s</a:t>
            </a:r>
            <a:endParaRPr lang="vi-VN" sz="4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60459" name="Hộp Văn bản 6"/>
          <p:cNvSpPr txBox="1">
            <a:spLocks noChangeArrowheads="1"/>
          </p:cNvSpPr>
          <p:nvPr/>
        </p:nvSpPr>
        <p:spPr bwMode="auto">
          <a:xfrm>
            <a:off x="1516069" y="1559781"/>
            <a:ext cx="1392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60460" name="Hộp Văn bản 6"/>
          <p:cNvSpPr txBox="1">
            <a:spLocks noChangeArrowheads="1"/>
          </p:cNvSpPr>
          <p:nvPr/>
        </p:nvSpPr>
        <p:spPr bwMode="auto">
          <a:xfrm>
            <a:off x="704856" y="2211680"/>
            <a:ext cx="1860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s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433327" y="1691311"/>
          <a:ext cx="2164530" cy="121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65">
                  <a:extLst>
                    <a:ext uri="{9D8B030D-6E8A-4147-A177-3AD203B41FA5}"/>
                  </a:extLst>
                </a:gridCol>
                <a:gridCol w="1082265">
                  <a:extLst>
                    <a:ext uri="{9D8B030D-6E8A-4147-A177-3AD203B41FA5}"/>
                  </a:extLst>
                </a:gridCol>
              </a:tblGrid>
              <a:tr h="6097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609737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287059" y="1691311"/>
          <a:ext cx="2164530" cy="121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65">
                  <a:extLst>
                    <a:ext uri="{9D8B030D-6E8A-4147-A177-3AD203B41FA5}"/>
                  </a:extLst>
                </a:gridCol>
                <a:gridCol w="1082265">
                  <a:extLst>
                    <a:ext uri="{9D8B030D-6E8A-4147-A177-3AD203B41FA5}"/>
                  </a:extLst>
                </a:gridCol>
              </a:tblGrid>
              <a:tr h="6097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609737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1" marR="9145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" name="Hộp Văn bản 6"/>
          <p:cNvSpPr txBox="1">
            <a:spLocks noChangeArrowheads="1"/>
          </p:cNvSpPr>
          <p:nvPr/>
        </p:nvSpPr>
        <p:spPr bwMode="auto">
          <a:xfrm>
            <a:off x="3537466" y="1542488"/>
            <a:ext cx="8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</a:t>
            </a:r>
            <a:endParaRPr lang="vi-VN" sz="4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2" name="Hộp Văn bản 6"/>
          <p:cNvSpPr txBox="1">
            <a:spLocks noChangeArrowheads="1"/>
          </p:cNvSpPr>
          <p:nvPr/>
        </p:nvSpPr>
        <p:spPr bwMode="auto">
          <a:xfrm>
            <a:off x="6381148" y="1542488"/>
            <a:ext cx="8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n</a:t>
            </a:r>
            <a:endParaRPr lang="vi-VN" sz="4400" dirty="0" smtClean="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3" name="Hộp Văn bản 6"/>
          <p:cNvSpPr txBox="1">
            <a:spLocks noChangeArrowheads="1"/>
          </p:cNvSpPr>
          <p:nvPr/>
        </p:nvSpPr>
        <p:spPr bwMode="auto">
          <a:xfrm>
            <a:off x="4329596" y="1559781"/>
            <a:ext cx="1392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©u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4" name="Hộp Văn bản 6"/>
          <p:cNvSpPr txBox="1">
            <a:spLocks noChangeArrowheads="1"/>
          </p:cNvSpPr>
          <p:nvPr/>
        </p:nvSpPr>
        <p:spPr bwMode="auto">
          <a:xfrm>
            <a:off x="7213528" y="1559781"/>
            <a:ext cx="1392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ª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5" name="Hộp Văn bản 6"/>
          <p:cNvSpPr txBox="1">
            <a:spLocks noChangeArrowheads="1"/>
          </p:cNvSpPr>
          <p:nvPr/>
        </p:nvSpPr>
        <p:spPr bwMode="auto">
          <a:xfrm>
            <a:off x="3579532" y="2231776"/>
            <a:ext cx="1860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Çu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7" name="Hộp Văn bản 6"/>
          <p:cNvSpPr txBox="1">
            <a:spLocks noChangeArrowheads="1"/>
          </p:cNvSpPr>
          <p:nvPr/>
        </p:nvSpPr>
        <p:spPr bwMode="auto">
          <a:xfrm>
            <a:off x="6439388" y="2231776"/>
            <a:ext cx="1860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ª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u</a:t>
            </a:r>
            <a:endParaRPr lang="vi-VN" sz="44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458678" y="3213400"/>
            <a:ext cx="8233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cau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tµu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bËu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gÊu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khÕu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rªu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/>
                <a:cs typeface="Arial-Rounded"/>
              </a:rPr>
              <a:t> </a:t>
            </a:r>
            <a:endParaRPr lang="vi-VN" sz="3600" dirty="0" smtClean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2990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256</Words>
  <Application>Microsoft Office PowerPoint</Application>
  <PresentationFormat>On-screen Show (16:9)</PresentationFormat>
  <Paragraphs>69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.VnAvant</vt:lpstr>
      <vt:lpstr>.VnAvantH</vt:lpstr>
      <vt:lpstr>Arial</vt:lpstr>
      <vt:lpstr>Arial Rounded </vt:lpstr>
      <vt:lpstr>Arial-Rounded</vt:lpstr>
      <vt:lpstr>AvantGarde</vt:lpstr>
      <vt:lpstr>Calibri</vt:lpstr>
      <vt:lpstr>Calibri Light</vt:lpstr>
      <vt:lpstr>HP001 4 hàng</vt:lpstr>
      <vt:lpstr>Times New Roman</vt:lpstr>
      <vt:lpstr>等线</vt:lpstr>
      <vt:lpstr>等线 Light</vt:lpstr>
      <vt:lpstr>Office 主题​​</vt:lpstr>
      <vt:lpstr>3_Office Theme</vt:lpstr>
      <vt:lpstr>4_Office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406</cp:revision>
  <dcterms:created xsi:type="dcterms:W3CDTF">2017-07-29T07:38:32Z</dcterms:created>
  <dcterms:modified xsi:type="dcterms:W3CDTF">2021-11-16T15:13:16Z</dcterms:modified>
</cp:coreProperties>
</file>