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sldIdLst>
    <p:sldId id="290" r:id="rId3"/>
    <p:sldId id="291" r:id="rId4"/>
    <p:sldId id="270" r:id="rId5"/>
    <p:sldId id="287" r:id="rId6"/>
    <p:sldId id="289" r:id="rId7"/>
    <p:sldId id="274" r:id="rId8"/>
    <p:sldId id="275" r:id="rId9"/>
    <p:sldId id="283" r:id="rId10"/>
    <p:sldId id="284" r:id="rId11"/>
    <p:sldId id="276" r:id="rId12"/>
    <p:sldId id="277" r:id="rId13"/>
    <p:sldId id="278" r:id="rId14"/>
    <p:sldId id="279" r:id="rId15"/>
    <p:sldId id="28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266" r:id="rId26"/>
    <p:sldId id="285" r:id="rId27"/>
    <p:sldId id="267" r:id="rId28"/>
    <p:sldId id="268" r:id="rId29"/>
  </p:sldIdLst>
  <p:sldSz cx="9144000" cy="5143500" type="screen16x9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/>
        </p14:section>
        <p14:section name="Tiết 1" id="{50E1AC05-E808-47C5-ACCE-5BE89D6A3B62}">
          <p14:sldIdLst>
            <p14:sldId id="290"/>
            <p14:sldId id="291"/>
            <p14:sldId id="270"/>
            <p14:sldId id="287"/>
            <p14:sldId id="289"/>
            <p14:sldId id="274"/>
            <p14:sldId id="275"/>
            <p14:sldId id="283"/>
            <p14:sldId id="284"/>
            <p14:sldId id="276"/>
            <p14:sldId id="277"/>
            <p14:sldId id="278"/>
            <p14:sldId id="279"/>
            <p14:sldId id="28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</p14:sldIdLst>
        </p14:section>
        <p14:section name="Tiết 2" id="{296681D4-24D5-4E6B-BA02-9A1D8E4D5F1E}">
          <p14:sldIdLst>
            <p14:sldId id="266"/>
            <p14:sldId id="285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90" y="138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53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21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61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94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7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9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60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9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5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92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1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0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0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2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=""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=""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=""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1" tIns="34289" rIns="68571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1" tIns="34289" rIns="68571" bIns="342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48"/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48"/>
              <a:t>16/11/2021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48"/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6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2266950"/>
          </a:xfrm>
          <a:prstGeom prst="rect">
            <a:avLst/>
          </a:prstGeom>
          <a:solidFill>
            <a:srgbClr val="0086EA"/>
          </a:solidFill>
          <a:effectLst>
            <a:glow rad="50800">
              <a:srgbClr val="4BACC6">
                <a:satMod val="175000"/>
                <a:alpha val="18000"/>
              </a:srgbClr>
            </a:glow>
          </a:effectLst>
        </p:spPr>
        <p:txBody>
          <a:bodyPr vert="horz" lIns="68471" tIns="34235" rIns="68471" bIns="34235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795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257300" y="400236"/>
            <a:ext cx="1257300" cy="115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057400" y="800104"/>
            <a:ext cx="6248091" cy="99417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6000" b="1" kern="0" dirty="0">
                <a:solidFill>
                  <a:sysClr val="window" lastClr="FFFFFF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TIẾNG VIỆT 1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26" y="2141994"/>
            <a:ext cx="2579639" cy="317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35" y="3154084"/>
            <a:ext cx="3384095" cy="163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1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747396" y="4327612"/>
            <a:ext cx="1935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28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g«i</a:t>
            </a:r>
            <a:r>
              <a:rPr lang="en-US" sz="28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sao</a:t>
            </a:r>
            <a:endParaRPr lang="vi-V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Picture 2" descr="Tranh tô màu ngôi sao đẹp lấp lánh dễ thương để bé tập t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87" y="384353"/>
            <a:ext cx="5198297" cy="401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0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787800" y="4348529"/>
            <a:ext cx="1935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qu</a:t>
            </a:r>
            <a:r>
              <a:rPr lang="en-US" sz="28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¶ </a:t>
            </a:r>
            <a:r>
              <a:rPr lang="en-US" sz="28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t¸o</a:t>
            </a:r>
            <a:endParaRPr lang="vi-V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 descr="Mỗi quả táo có chứa tới hơn 100 triệu vi khuẩ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30" y="408584"/>
            <a:ext cx="5250437" cy="394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7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587916" y="4380174"/>
            <a:ext cx="1867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c¸i</a:t>
            </a:r>
            <a:r>
              <a:rPr lang="en-US" sz="28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kÑo</a:t>
            </a:r>
            <a:endParaRPr lang="vi-V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3074" name="Picture 2" descr="Đúng điền Đ, sai điền S vào ô trống: Một người xếp mỗi hộp có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07" y="432060"/>
            <a:ext cx="6599260" cy="394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95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571807" y="4382661"/>
            <a:ext cx="1819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ao</a:t>
            </a:r>
            <a:r>
              <a:rPr lang="en-US" sz="28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bÌo</a:t>
            </a:r>
            <a:endParaRPr lang="vi-V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4098" name="Picture 2" descr="Bèo hoa dâu – Nguồn dinh dưỡng tự nhiên cho cây trồng và vật nuô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86" y="403626"/>
            <a:ext cx="5621934" cy="404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38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149592" y="330421"/>
            <a:ext cx="5331529" cy="74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o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        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eo</a:t>
            </a:r>
            <a:endParaRPr lang="vi-VN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882481"/>
              </p:ext>
            </p:extLst>
          </p:nvPr>
        </p:nvGraphicFramePr>
        <p:xfrm>
          <a:off x="1382450" y="1103882"/>
          <a:ext cx="2057524" cy="13361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62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028762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659834">
                <a:tc>
                  <a:txBody>
                    <a:bodyPr/>
                    <a:lstStyle/>
                    <a:p>
                      <a:pPr algn="ctr"/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.VnAvant" pitchFamily="34" charset="0"/>
                          <a:ea typeface="Arial-Rounded" panose="020B0500000000000000" pitchFamily="34" charset="-93"/>
                          <a:cs typeface="Arial-Rounded" panose="020B0500000000000000" pitchFamily="34" charset="-93"/>
                        </a:rPr>
                        <a:t>s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657937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1581804" y="1758526"/>
            <a:ext cx="1702872" cy="68480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ao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2443288" y="1103882"/>
            <a:ext cx="967431" cy="68480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ao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899954" y="3267255"/>
            <a:ext cx="7490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ng«i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sao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         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c¸i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kÑo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qu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¶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t¸o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          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ao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bÌo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32076" y="2668402"/>
            <a:ext cx="8309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hµo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dao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s¸o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dÎo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®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Ïo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kÑo</a:t>
            </a:r>
            <a:endParaRPr lang="vi-VN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16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296021"/>
              </p:ext>
            </p:extLst>
          </p:nvPr>
        </p:nvGraphicFramePr>
        <p:xfrm>
          <a:off x="5502274" y="1103882"/>
          <a:ext cx="2057524" cy="13361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62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028762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659834">
                <a:tc>
                  <a:txBody>
                    <a:bodyPr/>
                    <a:lstStyle/>
                    <a:p>
                      <a:pPr algn="ctr"/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.VnAvant" pitchFamily="34" charset="0"/>
                        </a:rPr>
                        <a:t>m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657937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6573162" y="1103882"/>
            <a:ext cx="967431" cy="68480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o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5711678" y="1758526"/>
            <a:ext cx="1702872" cy="68480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Ìo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85037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" r="5087" b="8288"/>
          <a:stretch/>
        </p:blipFill>
        <p:spPr>
          <a:xfrm>
            <a:off x="27171" y="211013"/>
            <a:ext cx="9097770" cy="452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1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=""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" r="697" b="2790"/>
          <a:stretch/>
        </p:blipFill>
        <p:spPr bwMode="auto">
          <a:xfrm>
            <a:off x="1578531" y="384460"/>
            <a:ext cx="5923706" cy="427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8878" y="1314451"/>
            <a:ext cx="426152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6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bảng</a:t>
            </a:r>
            <a:endParaRPr lang="en-US" altLang="en-US" sz="66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19" y="3707412"/>
            <a:ext cx="6780566" cy="1067278"/>
            <a:chOff x="0" y="4376382"/>
            <a:chExt cx="12465441" cy="258239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941" y="4376382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542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2920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88733" y="2671542"/>
            <a:ext cx="3713891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ao</a:t>
            </a:r>
            <a:r>
              <a:rPr lang="en-US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54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80620" y="2679670"/>
            <a:ext cx="1664029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s 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36667" y="2682598"/>
            <a:ext cx="2307123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ao</a:t>
            </a:r>
            <a:r>
              <a:rPr lang="en-US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71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69117" y="2690678"/>
            <a:ext cx="3713891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Ν</a:t>
            </a:r>
            <a:r>
              <a:rPr lang="en-US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o 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1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725"/>
            <a:ext cx="9144000" cy="53792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021" y="888595"/>
            <a:ext cx="8406962" cy="247567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25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Häc</a:t>
            </a:r>
            <a:r>
              <a:rPr lang="en-US" sz="5025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5025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vÇn</a:t>
            </a:r>
            <a:endParaRPr lang="en-US" sz="5025" b="1" dirty="0">
              <a:solidFill>
                <a:schemeClr val="bg1"/>
              </a:solidFill>
              <a:latin typeface=".VnAvant" panose="020B7200000000000000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5025" b="1" dirty="0" err="1">
                <a:solidFill>
                  <a:schemeClr val="bg1"/>
                </a:solidFill>
                <a:latin typeface=".VnAvant" panose="020B7200000000000000" pitchFamily="34" charset="0"/>
              </a:rPr>
              <a:t>Bµi</a:t>
            </a:r>
            <a:r>
              <a:rPr lang="en-US" sz="5025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5025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4</a:t>
            </a:r>
            <a:r>
              <a:rPr lang="en-US" sz="5025" b="1" dirty="0">
                <a:solidFill>
                  <a:schemeClr val="bg1"/>
                </a:solidFill>
                <a:latin typeface=".VnAvant" panose="020B7200000000000000" pitchFamily="34" charset="0"/>
              </a:rPr>
              <a:t>2</a:t>
            </a:r>
            <a:r>
              <a:rPr lang="en-US" sz="5025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: </a:t>
            </a:r>
            <a:r>
              <a:rPr lang="en-US" sz="5025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ao</a:t>
            </a:r>
            <a:r>
              <a:rPr lang="en-US" sz="5025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- </a:t>
            </a:r>
            <a:r>
              <a:rPr lang="en-US" sz="5400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eo</a:t>
            </a:r>
            <a:r>
              <a:rPr lang="en-US" sz="5025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 </a:t>
            </a:r>
            <a:r>
              <a:rPr lang="en-US" sz="5025" b="1" dirty="0">
                <a:solidFill>
                  <a:schemeClr val="bg1"/>
                </a:solidFill>
                <a:latin typeface=".VnAvant" panose="020B7200000000000000" pitchFamily="34" charset="0"/>
              </a:rPr>
              <a:t>­ ­</a:t>
            </a:r>
          </a:p>
        </p:txBody>
      </p:sp>
    </p:spTree>
    <p:extLst>
      <p:ext uri="{BB962C8B-B14F-4D97-AF65-F5344CB8AC3E}">
        <p14:creationId xmlns:p14="http://schemas.microsoft.com/office/powerpoint/2010/main" val="249589192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81565" y="2680950"/>
            <a:ext cx="4377090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χ</a:t>
            </a:r>
            <a:r>
              <a:rPr lang="el-GR" sz="19000" dirty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ǩ</a:t>
            </a:r>
            <a:r>
              <a:rPr lang="en-US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o 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9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xmlns="" id="{4B46DF8A-1CAE-41AB-AF0D-9BE955DF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" r="697" b="2790"/>
          <a:stretch/>
        </p:blipFill>
        <p:spPr bwMode="auto">
          <a:xfrm>
            <a:off x="1578531" y="384460"/>
            <a:ext cx="5923706" cy="427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7249" y="1314451"/>
            <a:ext cx="426152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6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vở</a:t>
            </a:r>
            <a:endParaRPr lang="en-US" altLang="en-US" sz="66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19" y="3707412"/>
            <a:ext cx="6780566" cy="1067278"/>
            <a:chOff x="0" y="4376382"/>
            <a:chExt cx="12465441" cy="258239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941" y="4376382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542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33557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4227" r="3205" b="1346"/>
          <a:stretch/>
        </p:blipFill>
        <p:spPr>
          <a:xfrm>
            <a:off x="211014" y="0"/>
            <a:ext cx="8773196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01200" y="702067"/>
            <a:ext cx="7483010" cy="523834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20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62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o</a:t>
            </a:r>
            <a:r>
              <a:rPr lang="en-US" sz="6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           </a:t>
            </a:r>
            <a:r>
              <a:rPr lang="en-US" sz="62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ao</a:t>
            </a:r>
            <a:r>
              <a:rPr lang="en-US" sz="6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            </a:t>
            </a:r>
            <a:r>
              <a:rPr lang="en-US" sz="62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ao</a:t>
            </a:r>
            <a:r>
              <a:rPr lang="en-US" sz="6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          </a:t>
            </a:r>
            <a:r>
              <a:rPr lang="en-US" sz="62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ao</a:t>
            </a:r>
            <a:r>
              <a:rPr lang="en-US" sz="6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          </a:t>
            </a:r>
            <a:r>
              <a:rPr lang="en-US" sz="62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ao</a:t>
            </a:r>
            <a:r>
              <a:rPr lang="en-US" sz="6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            </a:t>
            </a:r>
            <a:r>
              <a:rPr lang="en-US" sz="62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ao</a:t>
            </a:r>
            <a:r>
              <a:rPr lang="en-US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61491" y="1927968"/>
            <a:ext cx="7483010" cy="523834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2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eo</a:t>
            </a:r>
            <a:r>
              <a:rPr lang="en-US" sz="6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                         </a:t>
            </a:r>
            <a:r>
              <a:rPr lang="en-US" sz="62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e</a:t>
            </a:r>
            <a:r>
              <a:rPr lang="en-US" sz="62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o</a:t>
            </a:r>
            <a:r>
              <a:rPr lang="en-US" sz="6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                         </a:t>
            </a:r>
            <a:r>
              <a:rPr lang="en-US" sz="62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e</a:t>
            </a:r>
            <a:r>
              <a:rPr lang="en-US" sz="62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o</a:t>
            </a:r>
            <a:r>
              <a:rPr lang="en-US" sz="6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                        </a:t>
            </a:r>
            <a:r>
              <a:rPr lang="en-US" sz="620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e</a:t>
            </a:r>
            <a:r>
              <a:rPr lang="en-US" sz="62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o</a:t>
            </a:r>
            <a:r>
              <a:rPr lang="en-US" sz="6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                         </a:t>
            </a:r>
            <a:r>
              <a:rPr lang="en-US" sz="62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e</a:t>
            </a:r>
            <a:r>
              <a:rPr lang="en-US" sz="62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o</a:t>
            </a:r>
            <a:r>
              <a:rPr lang="en-US" sz="6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                         </a:t>
            </a:r>
            <a:r>
              <a:rPr lang="en-US" sz="620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e</a:t>
            </a:r>
            <a:r>
              <a:rPr lang="en-US" sz="62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o</a:t>
            </a:r>
            <a:r>
              <a:rPr lang="en-US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70192" y="3163917"/>
            <a:ext cx="1794658" cy="523834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2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wgċ</a:t>
            </a:r>
            <a:r>
              <a:rPr lang="en-US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25697" y="3133995"/>
            <a:ext cx="834016" cy="583900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6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62804" y="3058427"/>
            <a:ext cx="960642" cy="735036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62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ao</a:t>
            </a:r>
            <a:r>
              <a:rPr lang="en-US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37148" y="4389818"/>
            <a:ext cx="940549" cy="523834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20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62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o</a:t>
            </a:r>
            <a:r>
              <a:rPr lang="en-US" sz="6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  </a:t>
            </a:r>
            <a:r>
              <a:rPr lang="en-US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21259" y="4398954"/>
            <a:ext cx="1289362" cy="493015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6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χ</a:t>
            </a:r>
            <a:r>
              <a:rPr lang="el-GR" sz="62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ǩ</a:t>
            </a:r>
            <a:r>
              <a:rPr lang="en-US" sz="6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o</a:t>
            </a:r>
            <a:r>
              <a:rPr lang="en-US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199330" y="4389818"/>
            <a:ext cx="940549" cy="523834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20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62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o</a:t>
            </a:r>
            <a:r>
              <a:rPr lang="en-US" sz="6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  </a:t>
            </a:r>
            <a:r>
              <a:rPr lang="en-US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983106" y="4409002"/>
            <a:ext cx="1289362" cy="493015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6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χ</a:t>
            </a:r>
            <a:r>
              <a:rPr lang="el-GR" sz="62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ǩ</a:t>
            </a:r>
            <a:r>
              <a:rPr lang="en-US" sz="6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o</a:t>
            </a:r>
            <a:r>
              <a:rPr lang="en-US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3">
            <a:extLst>
              <a:ext uri="{FF2B5EF4-FFF2-40B4-BE49-F238E27FC236}">
                <a16:creationId xmlns=""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160775" y="315582"/>
            <a:ext cx="8852598" cy="3670154"/>
          </a:xfrm>
          <a:prstGeom prst="round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Trªn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c©y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cao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®µn </a:t>
            </a:r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chµo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mµo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bay ®i, bay l¹i . </a:t>
            </a:r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MÊy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chó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s¸o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®en </a:t>
            </a:r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vui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ca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vÐo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von. </a:t>
            </a:r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Cßn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ri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vÉn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3600" dirty="0" err="1">
                <a:solidFill>
                  <a:srgbClr val="000000"/>
                </a:solidFill>
                <a:latin typeface=".VnAvant" panose="020B7200000000000000" pitchFamily="34" charset="0"/>
              </a:rPr>
              <a:t>¨</a:t>
            </a:r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chØ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Chó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tha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r¬m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vÒ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khÐo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lÐo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lµm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tæ</a:t>
            </a:r>
            <a:r>
              <a:rPr lang="en-US" sz="36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47035" y="691987"/>
            <a:ext cx="961289" cy="68463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047624" y="691987"/>
            <a:ext cx="1262741" cy="68463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40510" y="691987"/>
            <a:ext cx="1135464" cy="68463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53837" y="1497207"/>
            <a:ext cx="954594" cy="6631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5039" y="2296056"/>
            <a:ext cx="961295" cy="7084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84949" y="3160215"/>
            <a:ext cx="834014" cy="628014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5463" y="3131903"/>
            <a:ext cx="1262741" cy="684637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2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457200" y="2946856"/>
            <a:ext cx="8398042" cy="20090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Trªn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c©y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cao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®µn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chµo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mµo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bay ®i, bay l¹i .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MÊy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chó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s¸o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®en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vui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ca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vÐo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von.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Cßn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ri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vÉn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2800" dirty="0" err="1">
                <a:solidFill>
                  <a:srgbClr val="000000"/>
                </a:solidFill>
                <a:latin typeface=".VnAvant" panose="020B7200000000000000" pitchFamily="34" charset="0"/>
              </a:rPr>
              <a:t>¨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chØ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Chó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tha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r¬m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vÒ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khÐo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lÐo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lµm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tæ</a:t>
            </a:r>
            <a:endParaRPr lang="vi-VN" sz="28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2963627" y="3496738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Đường nối Thẳng 6">
            <a:extLst>
              <a:ext uri="{FF2B5EF4-FFF2-40B4-BE49-F238E27FC236}">
                <a16:creationId xmlns=""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4866774" y="349152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=""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5776585" y="3515485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="" xmlns:a16="http://schemas.microsoft.com/office/drawing/2014/main" id="{63289386-776B-48DA-ADBA-D3B3F9199346}"/>
              </a:ext>
            </a:extLst>
          </p:cNvPr>
          <p:cNvCxnSpPr>
            <a:cxnSpLocks/>
          </p:cNvCxnSpPr>
          <p:nvPr/>
        </p:nvCxnSpPr>
        <p:spPr>
          <a:xfrm>
            <a:off x="3128831" y="3941658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="" xmlns:a16="http://schemas.microsoft.com/office/drawing/2014/main" id="{554FB7B0-EEE8-4932-8967-69C45EF6D499}"/>
              </a:ext>
            </a:extLst>
          </p:cNvPr>
          <p:cNvCxnSpPr>
            <a:cxnSpLocks/>
          </p:cNvCxnSpPr>
          <p:nvPr/>
        </p:nvCxnSpPr>
        <p:spPr>
          <a:xfrm>
            <a:off x="5855395" y="3941658"/>
            <a:ext cx="42110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="" xmlns:a16="http://schemas.microsoft.com/office/drawing/2014/main" id="{04C6ED0C-42BD-4DC5-9864-6D9E25DF2326}"/>
              </a:ext>
            </a:extLst>
          </p:cNvPr>
          <p:cNvCxnSpPr>
            <a:cxnSpLocks/>
          </p:cNvCxnSpPr>
          <p:nvPr/>
        </p:nvCxnSpPr>
        <p:spPr>
          <a:xfrm>
            <a:off x="7704943" y="4351552"/>
            <a:ext cx="42110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50" y="-48640"/>
            <a:ext cx="7862298" cy="2966201"/>
          </a:xfrm>
          <a:prstGeom prst="rect">
            <a:avLst/>
          </a:prstGeom>
        </p:spPr>
      </p:pic>
      <p:cxnSp>
        <p:nvCxnSpPr>
          <p:cNvPr id="14" name="Đường nối Thẳng 11">
            <a:extLst>
              <a:ext uri="{FF2B5EF4-FFF2-40B4-BE49-F238E27FC236}">
                <a16:creationId xmlns="" xmlns:a16="http://schemas.microsoft.com/office/drawing/2014/main" id="{04C6ED0C-42BD-4DC5-9864-6D9E25DF2326}"/>
              </a:ext>
            </a:extLst>
          </p:cNvPr>
          <p:cNvCxnSpPr>
            <a:cxnSpLocks/>
          </p:cNvCxnSpPr>
          <p:nvPr/>
        </p:nvCxnSpPr>
        <p:spPr>
          <a:xfrm>
            <a:off x="739428" y="4785247"/>
            <a:ext cx="42110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42.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4959" y="6394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06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3">
            <a:extLst>
              <a:ext uri="{FF2B5EF4-FFF2-40B4-BE49-F238E27FC236}">
                <a16:creationId xmlns=""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359924" y="466303"/>
            <a:ext cx="8398042" cy="45970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Trªn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c©y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cao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®µn 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chµo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mµo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bay ®i, bay l¹i . 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MÊy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chó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s¸o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®en 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vui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ca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vÐo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von. 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Cßn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ri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vÉn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4400" dirty="0" err="1">
                <a:solidFill>
                  <a:srgbClr val="000000"/>
                </a:solidFill>
                <a:latin typeface=".VnAvant" panose="020B7200000000000000" pitchFamily="34" charset="0"/>
              </a:rPr>
              <a:t>¨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chØ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Chó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tha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r¬m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vÒ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khÐo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lÐo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lµm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tæ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44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1059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20" y="638353"/>
            <a:ext cx="7677510" cy="406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=""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4572000" y="1727200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9103" y="1676558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=""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2514695" y="1755572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ao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59169" y="1676558"/>
            <a:ext cx="1758548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842045" y="707616"/>
            <a:ext cx="5796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vi-VN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ao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vi-VN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eo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=""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5444940" y="1755572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eo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444396" y="3466942"/>
            <a:ext cx="65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60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8" y="-1"/>
            <a:ext cx="9021908" cy="4270550"/>
          </a:xfrm>
          <a:prstGeom prst="rect">
            <a:avLst/>
          </a:prstGeom>
        </p:spPr>
      </p:pic>
      <p:sp>
        <p:nvSpPr>
          <p:cNvPr id="4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1512829" y="4342502"/>
            <a:ext cx="6763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Ao</a:t>
            </a:r>
            <a:r>
              <a:rPr lang="en-US" sz="3200" dirty="0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thu</a:t>
            </a:r>
            <a:r>
              <a:rPr lang="en-US" sz="3200" dirty="0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l¹nh </a:t>
            </a:r>
            <a:r>
              <a:rPr lang="en-US" sz="3200" dirty="0" err="1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lÏo</a:t>
            </a:r>
            <a:r>
              <a:rPr lang="en-US" sz="3200" dirty="0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n­</a:t>
            </a:r>
            <a:r>
              <a:rPr lang="en-US" sz="3600" dirty="0" err="1">
                <a:latin typeface=".VnAvant" panose="020B7200000000000000" pitchFamily="34" charset="0"/>
              </a:rPr>
              <a:t>ư</a:t>
            </a:r>
            <a:r>
              <a:rPr lang="en-US" sz="3200" dirty="0" err="1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íc</a:t>
            </a:r>
            <a:r>
              <a:rPr lang="en-US" sz="3200" dirty="0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trong</a:t>
            </a:r>
            <a:r>
              <a:rPr lang="en-US" sz="3200" dirty="0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veo</a:t>
            </a:r>
            <a:endParaRPr lang="vi-V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1512829" y="4382694"/>
            <a:ext cx="75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Ao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3984722" y="4382694"/>
            <a:ext cx="75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eo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7190148" y="4382694"/>
            <a:ext cx="75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eo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4754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887958" y="394557"/>
            <a:ext cx="1139148" cy="90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ao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159823"/>
              </p:ext>
            </p:extLst>
          </p:nvPr>
        </p:nvGraphicFramePr>
        <p:xfrm>
          <a:off x="3321782" y="1507837"/>
          <a:ext cx="2412176" cy="17013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088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206088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851888">
                <a:tc>
                  <a:txBody>
                    <a:bodyPr/>
                    <a:lstStyle/>
                    <a:p>
                      <a:pPr algn="ctr"/>
                      <a:r>
                        <a:rPr kumimoji="0" lang="en-US" sz="4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.VnAvant" pitchFamily="34" charset="0"/>
                          <a:ea typeface="Arial-Rounded" panose="020B0500000000000000" pitchFamily="34" charset="-93"/>
                          <a:cs typeface="Arial-Rounded" panose="020B0500000000000000" pitchFamily="34" charset="-93"/>
                        </a:rPr>
                        <a:t>s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849439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3722102" y="2375396"/>
            <a:ext cx="1702872" cy="80791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ao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4633826" y="1527293"/>
            <a:ext cx="967431" cy="80791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ao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61386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088925" y="424702"/>
            <a:ext cx="1139148" cy="90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o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767687"/>
              </p:ext>
            </p:extLst>
          </p:nvPr>
        </p:nvGraphicFramePr>
        <p:xfrm>
          <a:off x="3439974" y="1453555"/>
          <a:ext cx="2412176" cy="17013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088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206088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851888">
                <a:tc>
                  <a:txBody>
                    <a:bodyPr/>
                    <a:lstStyle/>
                    <a:p>
                      <a:pPr algn="ctr"/>
                      <a:r>
                        <a:rPr kumimoji="0" lang="en-US" sz="4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.VnAvant" pitchFamily="34" charset="0"/>
                        </a:rPr>
                        <a:t>m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849439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3802486" y="2313725"/>
            <a:ext cx="1702872" cy="80791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Ìo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4774501" y="1475670"/>
            <a:ext cx="967431" cy="80791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eo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09977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069204" y="203638"/>
            <a:ext cx="1139148" cy="90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ao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530761"/>
              </p:ext>
            </p:extLst>
          </p:nvPr>
        </p:nvGraphicFramePr>
        <p:xfrm>
          <a:off x="1382450" y="1103882"/>
          <a:ext cx="2412176" cy="17013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088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206088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851888">
                <a:tc>
                  <a:txBody>
                    <a:bodyPr/>
                    <a:lstStyle/>
                    <a:p>
                      <a:pPr algn="ctr"/>
                      <a:r>
                        <a:rPr kumimoji="0" lang="en-US" sz="4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.VnAvant" pitchFamily="34" charset="0"/>
                          <a:ea typeface="Arial-Rounded" panose="020B0500000000000000" pitchFamily="34" charset="-93"/>
                          <a:cs typeface="Arial-Rounded" panose="020B0500000000000000" pitchFamily="34" charset="-93"/>
                        </a:rPr>
                        <a:t>s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849439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1737102" y="1931249"/>
            <a:ext cx="1702872" cy="80791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ao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2674397" y="1103882"/>
            <a:ext cx="967431" cy="80791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ao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16515"/>
              </p:ext>
            </p:extLst>
          </p:nvPr>
        </p:nvGraphicFramePr>
        <p:xfrm>
          <a:off x="5244330" y="1103882"/>
          <a:ext cx="2412176" cy="17013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088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206088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851888">
                <a:tc>
                  <a:txBody>
                    <a:bodyPr/>
                    <a:lstStyle/>
                    <a:p>
                      <a:pPr algn="ctr"/>
                      <a:r>
                        <a:rPr kumimoji="0" lang="en-US" sz="4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.VnAvant" pitchFamily="34" charset="0"/>
                        </a:rPr>
                        <a:t>m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849439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6623826" y="1103882"/>
            <a:ext cx="967431" cy="80791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eo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5647621" y="1931249"/>
            <a:ext cx="1702872" cy="80791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Ìo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921998" y="203638"/>
            <a:ext cx="1139148" cy="90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o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4547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22031" y="1998715"/>
            <a:ext cx="8309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hµo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dao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s¸o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dÎo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®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Ïo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kÑo</a:t>
            </a:r>
            <a:endParaRPr lang="vi-V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737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018964" y="203638"/>
            <a:ext cx="1139148" cy="90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ao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698890"/>
              </p:ext>
            </p:extLst>
          </p:nvPr>
        </p:nvGraphicFramePr>
        <p:xfrm>
          <a:off x="1382450" y="1103882"/>
          <a:ext cx="2412176" cy="17013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088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206088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851888">
                <a:tc>
                  <a:txBody>
                    <a:bodyPr/>
                    <a:lstStyle/>
                    <a:p>
                      <a:pPr algn="ctr"/>
                      <a:r>
                        <a:rPr kumimoji="0" lang="en-US" sz="4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.VnAvant" pitchFamily="34" charset="0"/>
                          <a:ea typeface="Arial-Rounded" panose="020B0500000000000000" pitchFamily="34" charset="-93"/>
                          <a:cs typeface="Arial-Rounded" panose="020B0500000000000000" pitchFamily="34" charset="-93"/>
                        </a:rPr>
                        <a:t>s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849439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1737102" y="1931249"/>
            <a:ext cx="1702872" cy="80791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ao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2674397" y="1103882"/>
            <a:ext cx="967431" cy="80791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ao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523562"/>
              </p:ext>
            </p:extLst>
          </p:nvPr>
        </p:nvGraphicFramePr>
        <p:xfrm>
          <a:off x="5244330" y="1103882"/>
          <a:ext cx="2412176" cy="17013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088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206088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851888">
                <a:tc>
                  <a:txBody>
                    <a:bodyPr/>
                    <a:lstStyle/>
                    <a:p>
                      <a:pPr algn="ctr"/>
                      <a:r>
                        <a:rPr kumimoji="0" lang="en-US" sz="4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.VnAvant" pitchFamily="34" charset="0"/>
                        </a:rPr>
                        <a:t>m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849439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6623826" y="1103882"/>
            <a:ext cx="967431" cy="80791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eo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5647621" y="1931249"/>
            <a:ext cx="1702872" cy="80791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Ìo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851662" y="203638"/>
            <a:ext cx="1139148" cy="90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o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62225" y="3103499"/>
            <a:ext cx="8289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hµo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dao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s¸o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dÎo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®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Ïo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kÑo</a:t>
            </a:r>
            <a:endParaRPr lang="vi-V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5544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858945" y="1341191"/>
            <a:ext cx="61194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g«i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sao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qu¶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t¸o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c¸i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kÑo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ao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bÌo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18823" y="1525999"/>
            <a:ext cx="1091921" cy="8956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04631" y="1525999"/>
            <a:ext cx="1091921" cy="8956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7272" y="2517121"/>
            <a:ext cx="1091921" cy="895655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36670" y="2517121"/>
            <a:ext cx="1091921" cy="895655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285433" y="2599339"/>
            <a:ext cx="834008" cy="73671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0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965</TotalTime>
  <Words>161</Words>
  <Application>Microsoft Office PowerPoint</Application>
  <PresentationFormat>On-screen Show (16:9)</PresentationFormat>
  <Paragraphs>74</Paragraphs>
  <Slides>27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.VnAvant</vt:lpstr>
      <vt:lpstr>Arial</vt:lpstr>
      <vt:lpstr>Arial-Rounded</vt:lpstr>
      <vt:lpstr>AvantGarde</vt:lpstr>
      <vt:lpstr>Calibri</vt:lpstr>
      <vt:lpstr>Calibri Light</vt:lpstr>
      <vt:lpstr>HP001 4 hàng</vt:lpstr>
      <vt:lpstr>Times New Roman</vt:lpstr>
      <vt:lpstr>等线</vt:lpstr>
      <vt:lpstr>等线 Light</vt:lpstr>
      <vt:lpstr>Office 主题​​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388</cp:revision>
  <dcterms:created xsi:type="dcterms:W3CDTF">2017-07-29T07:38:32Z</dcterms:created>
  <dcterms:modified xsi:type="dcterms:W3CDTF">2021-11-16T13:22:40Z</dcterms:modified>
</cp:coreProperties>
</file>