
<file path=[Content_Types].xml><?xml version="1.0" encoding="utf-8"?>
<Types xmlns="http://schemas.openxmlformats.org/package/2006/content-types">
  <Default Extension="png" ContentType="image/png"/>
  <Default Extension="mp3" ContentType="audio/unknown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notesSlides/notesSlide1.xml" ContentType="application/vnd.openxmlformats-officedocument.presentationml.notesSlide+xml"/>
  <Override PartName="/ppt/tags/tag4.xml" ContentType="application/vnd.openxmlformats-officedocument.presentationml.tag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tags/tag5.xml" ContentType="application/vnd.openxmlformats-officedocument.presentationml.tags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notesSlides/notesSlide9.xml" ContentType="application/vnd.openxmlformats-officedocument.presentationml.notesSlide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707" r:id="rId2"/>
  </p:sldMasterIdLst>
  <p:notesMasterIdLst>
    <p:notesMasterId r:id="rId15"/>
  </p:notesMasterIdLst>
  <p:sldIdLst>
    <p:sldId id="470" r:id="rId3"/>
    <p:sldId id="471" r:id="rId4"/>
    <p:sldId id="473" r:id="rId5"/>
    <p:sldId id="474" r:id="rId6"/>
    <p:sldId id="475" r:id="rId7"/>
    <p:sldId id="481" r:id="rId8"/>
    <p:sldId id="483" r:id="rId9"/>
    <p:sldId id="476" r:id="rId10"/>
    <p:sldId id="472" r:id="rId11"/>
    <p:sldId id="352" r:id="rId12"/>
    <p:sldId id="477" r:id="rId13"/>
    <p:sldId id="479" r:id="rId14"/>
  </p:sldIdLst>
  <p:sldSz cx="12190413" cy="6859588"/>
  <p:notesSz cx="6858000" cy="9144000"/>
  <p:custDataLst>
    <p:tags r:id="rId16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Phần Mặc định" id="{1957CAE6-B87D-4D3E-ACFA-0E384E7286DC}">
          <p14:sldIdLst>
            <p14:sldId id="470"/>
          </p14:sldIdLst>
        </p14:section>
        <p14:section name="Tiết 1" id="{FBC02EA0-DF79-4F08-BB07-9058E4B5C966}">
          <p14:sldIdLst>
            <p14:sldId id="471"/>
            <p14:sldId id="473"/>
            <p14:sldId id="474"/>
            <p14:sldId id="475"/>
            <p14:sldId id="481"/>
            <p14:sldId id="483"/>
            <p14:sldId id="476"/>
          </p14:sldIdLst>
        </p14:section>
        <p14:section name="Tiết 2" id="{AA08372D-51DF-4663-9A14-0BC2B43C8FF9}">
          <p14:sldIdLst>
            <p14:sldId id="472"/>
            <p14:sldId id="352"/>
            <p14:sldId id="477"/>
            <p14:sldId id="479"/>
          </p14:sldIdLst>
        </p14:section>
      </p14:sectionLst>
    </p:ext>
    <p:ext uri="{EFAFB233-063F-42B5-8137-9DF3F51BA10A}">
      <p15:sldGuideLst xmlns:p15="http://schemas.microsoft.com/office/powerpoint/2012/main" xmlns="">
        <p15:guide id="1" orient="horz" pos="2161">
          <p15:clr>
            <a:srgbClr val="A4A3A4"/>
          </p15:clr>
        </p15:guide>
        <p15:guide id="2" pos="3864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99"/>
    <a:srgbClr val="6DC1B5"/>
    <a:srgbClr val="64D2C2"/>
    <a:srgbClr val="EB9C52"/>
    <a:srgbClr val="65DDD2"/>
    <a:srgbClr val="B4E9E2"/>
    <a:srgbClr val="F4D2A1"/>
    <a:srgbClr val="1A1A1A"/>
    <a:srgbClr val="41D3C2"/>
    <a:srgbClr val="63DBC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2388" autoAdjust="0"/>
    <p:restoredTop sz="97778" autoAdjust="0"/>
  </p:normalViewPr>
  <p:slideViewPr>
    <p:cSldViewPr snapToGrid="0" showGuides="1">
      <p:cViewPr varScale="1">
        <p:scale>
          <a:sx n="72" d="100"/>
          <a:sy n="72" d="100"/>
        </p:scale>
        <p:origin x="-360" y="-96"/>
      </p:cViewPr>
      <p:guideLst>
        <p:guide orient="horz" pos="2161"/>
        <p:guide pos="3864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90" d="100"/>
        <a:sy n="9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tags" Target="tags/tag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012C8C0-A3D3-487B-AECC-CB6663EAE28D}" type="datetimeFigureOut">
              <a:rPr lang="zh-CN" altLang="en-US" smtClean="0"/>
              <a:t>2020/11/25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7388" y="1143000"/>
            <a:ext cx="548322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849D3E0-124D-4DFF-AE99-4EA4CC201DB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417776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49D3E0-124D-4DFF-AE99-4EA4CC201DB4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8103284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49D3E0-124D-4DFF-AE99-4EA4CC201DB4}" type="slidenum">
              <a:rPr lang="zh-CN" altLang="en-US" smtClean="0"/>
              <a:t>12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5541626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49D3E0-124D-4DFF-AE99-4EA4CC201DB4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9503090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49D3E0-124D-4DFF-AE99-4EA4CC201DB4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0223913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49D3E0-124D-4DFF-AE99-4EA4CC201DB4}" type="slidenum">
              <a:rPr lang="zh-CN" altLang="en-US" smtClean="0"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4967529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49D3E0-124D-4DFF-AE99-4EA4CC201DB4}" type="slidenum">
              <a:rPr lang="zh-CN" altLang="en-US" smtClean="0"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4599322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49D3E0-124D-4DFF-AE99-4EA4CC201DB4}" type="slidenum">
              <a:rPr lang="zh-CN" altLang="en-US" smtClean="0"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6073548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49D3E0-124D-4DFF-AE99-4EA4CC201DB4}" type="slidenum">
              <a:rPr lang="zh-CN" altLang="en-US" smtClean="0"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912258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49D3E0-124D-4DFF-AE99-4EA4CC201DB4}" type="slidenum">
              <a:rPr lang="zh-CN" altLang="en-US" smtClean="0"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5088374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49D3E0-124D-4DFF-AE99-4EA4CC201DB4}" type="slidenum">
              <a:rPr lang="zh-CN" altLang="en-US" smtClean="0"/>
              <a:t>11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323502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5" Type="http://schemas.openxmlformats.org/officeDocument/2006/relationships/image" Target="../media/image5.pn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3802" y="1122624"/>
            <a:ext cx="9142810" cy="2388153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3802" y="3602873"/>
            <a:ext cx="9142810" cy="1656145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单击以编辑母版副标题样式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388EF-52D1-4258-9BE5-BCD010C7D4DE}" type="datetimeFigureOut">
              <a:rPr lang="zh-CN" altLang="en-US" smtClean="0"/>
              <a:t>2020/11/25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EE65E-57D2-4566-898C-4F2076833F8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369155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3000"/>
    </mc:Choice>
    <mc:Fallback xmlns="">
      <p:transition advTm="3000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388EF-52D1-4258-9BE5-BCD010C7D4DE}" type="datetimeFigureOut">
              <a:rPr lang="zh-CN" altLang="en-US" smtClean="0"/>
              <a:t>2020/11/25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EE65E-57D2-4566-898C-4F2076833F8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737700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3000"/>
    </mc:Choice>
    <mc:Fallback xmlns="">
      <p:transition advTm="3000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3764" y="365209"/>
            <a:ext cx="2628558" cy="5813184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092" y="365209"/>
            <a:ext cx="7733293" cy="5813184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388EF-52D1-4258-9BE5-BCD010C7D4DE}" type="datetimeFigureOut">
              <a:rPr lang="zh-CN" altLang="en-US" smtClean="0"/>
              <a:t>2020/11/25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EE65E-57D2-4566-898C-4F2076833F8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927235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3000"/>
    </mc:Choice>
    <mc:Fallback xmlns="">
      <p:transition advTm="3000"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753215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3000"/>
    </mc:Choice>
    <mc:Fallback xmlns="">
      <p:transition advTm="3000"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711259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3000"/>
    </mc:Choice>
    <mc:Fallback xmlns="">
      <p:transition advTm="3000"/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3802" y="1122622"/>
            <a:ext cx="9142810" cy="2388153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3802" y="3602871"/>
            <a:ext cx="9142810" cy="1656146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zh-CN" altLang="en-US"/>
              <a:t>单击以编辑母版副标题样式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048826-EDE3-4A49-BB8E-BF2E35DA2BE7}" type="datetimeFigureOut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/>
              <a:t>2020/11/25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AAD7FA-B065-4D7D-A9F3-9CCDAC29143A}" type="slidenum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632873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048826-EDE3-4A49-BB8E-BF2E35DA2BE7}" type="datetimeFigureOut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/>
              <a:t>2020/11/25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AAD7FA-B065-4D7D-A9F3-9CCDAC29143A}" type="slidenum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577880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742" y="1710135"/>
            <a:ext cx="10514231" cy="2853398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742" y="4590527"/>
            <a:ext cx="10514231" cy="1500534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048826-EDE3-4A49-BB8E-BF2E35DA2BE7}" type="datetimeFigureOut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/>
              <a:t>2020/11/25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AAD7FA-B065-4D7D-A9F3-9CCDAC29143A}" type="slidenum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657092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091" y="1826048"/>
            <a:ext cx="5180926" cy="4352346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1396" y="1826048"/>
            <a:ext cx="5180926" cy="4352346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048826-EDE3-4A49-BB8E-BF2E35DA2BE7}" type="datetimeFigureOut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/>
              <a:t>2020/11/25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AAD7FA-B065-4D7D-A9F3-9CCDAC29143A}" type="slidenum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661015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679" y="365210"/>
            <a:ext cx="10514231" cy="1325870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680" y="1681552"/>
            <a:ext cx="5157115" cy="82410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680" y="2505655"/>
            <a:ext cx="5157115" cy="3685441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1397" y="1681552"/>
            <a:ext cx="5182513" cy="82410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1397" y="2505655"/>
            <a:ext cx="5182513" cy="3685441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048826-EDE3-4A49-BB8E-BF2E35DA2BE7}" type="datetimeFigureOut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/>
              <a:t>2020/11/25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AAD7FA-B065-4D7D-A9F3-9CCDAC29143A}" type="slidenum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73546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组合 5">
            <a:extLst>
              <a:ext uri="{FF2B5EF4-FFF2-40B4-BE49-F238E27FC236}">
                <a16:creationId xmlns="" xmlns:a16="http://schemas.microsoft.com/office/drawing/2014/main" id="{0F1830F6-661E-4EAE-867C-77A95B91D6A3}"/>
              </a:ext>
            </a:extLst>
          </p:cNvPr>
          <p:cNvGrpSpPr/>
          <p:nvPr userDrawn="1"/>
        </p:nvGrpSpPr>
        <p:grpSpPr>
          <a:xfrm>
            <a:off x="278055" y="62677"/>
            <a:ext cx="11852829" cy="6819460"/>
            <a:chOff x="208568" y="46996"/>
            <a:chExt cx="8890779" cy="5113411"/>
          </a:xfrm>
        </p:grpSpPr>
        <p:grpSp>
          <p:nvGrpSpPr>
            <p:cNvPr id="7" name="组合 6">
              <a:extLst>
                <a:ext uri="{FF2B5EF4-FFF2-40B4-BE49-F238E27FC236}">
                  <a16:creationId xmlns="" xmlns:a16="http://schemas.microsoft.com/office/drawing/2014/main" id="{187D705A-2BAD-4138-8AF6-A6CEA8F57D99}"/>
                </a:ext>
              </a:extLst>
            </p:cNvPr>
            <p:cNvGrpSpPr/>
            <p:nvPr/>
          </p:nvGrpSpPr>
          <p:grpSpPr>
            <a:xfrm>
              <a:off x="451708" y="46996"/>
              <a:ext cx="8483722" cy="4957759"/>
              <a:chOff x="451708" y="46996"/>
              <a:chExt cx="8483722" cy="4957759"/>
            </a:xfrm>
          </p:grpSpPr>
          <p:pic>
            <p:nvPicPr>
              <p:cNvPr id="10" name="图片 9">
                <a:extLst>
                  <a:ext uri="{FF2B5EF4-FFF2-40B4-BE49-F238E27FC236}">
                    <a16:creationId xmlns="" xmlns:a16="http://schemas.microsoft.com/office/drawing/2014/main" id="{0BAD57EC-45E7-4BCB-A979-D739571483F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6271173" y="58038"/>
                <a:ext cx="268247" cy="524301"/>
              </a:xfrm>
              <a:prstGeom prst="rect">
                <a:avLst/>
              </a:prstGeom>
            </p:spPr>
          </p:pic>
          <p:pic>
            <p:nvPicPr>
              <p:cNvPr id="11" name="图片 10">
                <a:extLst>
                  <a:ext uri="{FF2B5EF4-FFF2-40B4-BE49-F238E27FC236}">
                    <a16:creationId xmlns="" xmlns:a16="http://schemas.microsoft.com/office/drawing/2014/main" id="{96B24A36-2400-493C-9470-7CE69C67B4C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2736972" y="58038"/>
                <a:ext cx="268247" cy="524301"/>
              </a:xfrm>
              <a:prstGeom prst="rect">
                <a:avLst/>
              </a:prstGeom>
            </p:spPr>
          </p:pic>
          <p:pic>
            <p:nvPicPr>
              <p:cNvPr id="12" name="图片 11">
                <a:extLst>
                  <a:ext uri="{FF2B5EF4-FFF2-40B4-BE49-F238E27FC236}">
                    <a16:creationId xmlns="" xmlns:a16="http://schemas.microsoft.com/office/drawing/2014/main" id="{49A1F922-9B83-48BD-94DB-4CE25C20CD3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452178" y="281677"/>
                <a:ext cx="2103302" cy="1902117"/>
              </a:xfrm>
              <a:prstGeom prst="rect">
                <a:avLst/>
              </a:prstGeom>
            </p:spPr>
          </p:pic>
          <p:pic>
            <p:nvPicPr>
              <p:cNvPr id="13" name="图片 12">
                <a:extLst>
                  <a:ext uri="{FF2B5EF4-FFF2-40B4-BE49-F238E27FC236}">
                    <a16:creationId xmlns="" xmlns:a16="http://schemas.microsoft.com/office/drawing/2014/main" id="{F978881C-B82E-48CA-A5CC-30EB9EE632A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51708" y="3083820"/>
                <a:ext cx="2975106" cy="1908213"/>
              </a:xfrm>
              <a:prstGeom prst="rect">
                <a:avLst/>
              </a:prstGeom>
            </p:spPr>
          </p:pic>
          <p:pic>
            <p:nvPicPr>
              <p:cNvPr id="14" name="图片 13">
                <a:extLst>
                  <a:ext uri="{FF2B5EF4-FFF2-40B4-BE49-F238E27FC236}">
                    <a16:creationId xmlns="" xmlns:a16="http://schemas.microsoft.com/office/drawing/2014/main" id="{CB4D4833-DD9D-4CA3-867F-AB6E1CC55CB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5240934" y="2663688"/>
                <a:ext cx="3694496" cy="2341067"/>
              </a:xfrm>
              <a:prstGeom prst="rect">
                <a:avLst/>
              </a:prstGeom>
            </p:spPr>
          </p:pic>
          <p:pic>
            <p:nvPicPr>
              <p:cNvPr id="15" name="图片 14">
                <a:extLst>
                  <a:ext uri="{FF2B5EF4-FFF2-40B4-BE49-F238E27FC236}">
                    <a16:creationId xmlns="" xmlns:a16="http://schemas.microsoft.com/office/drawing/2014/main" id="{548B4DDF-867D-45CA-892D-6203A8A2EA7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7326174" y="145182"/>
                <a:ext cx="1566808" cy="2517866"/>
              </a:xfrm>
              <a:prstGeom prst="rect">
                <a:avLst/>
              </a:prstGeom>
            </p:spPr>
          </p:pic>
          <p:pic>
            <p:nvPicPr>
              <p:cNvPr id="16" name="图片 15">
                <a:extLst>
                  <a:ext uri="{FF2B5EF4-FFF2-40B4-BE49-F238E27FC236}">
                    <a16:creationId xmlns="" xmlns:a16="http://schemas.microsoft.com/office/drawing/2014/main" id="{AEE3FA7F-613C-43D6-937B-887AEC72AAE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2463150" y="298630"/>
                <a:ext cx="5236918" cy="1633870"/>
              </a:xfrm>
              <a:prstGeom prst="rect">
                <a:avLst/>
              </a:prstGeom>
            </p:spPr>
          </p:pic>
          <p:pic>
            <p:nvPicPr>
              <p:cNvPr id="17" name="图片 16">
                <a:extLst>
                  <a:ext uri="{FF2B5EF4-FFF2-40B4-BE49-F238E27FC236}">
                    <a16:creationId xmlns="" xmlns:a16="http://schemas.microsoft.com/office/drawing/2014/main" id="{51629227-0E6B-48B3-BB14-F8DCCD77E3B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3279535" y="3072960"/>
                <a:ext cx="2584928" cy="1920406"/>
              </a:xfrm>
              <a:prstGeom prst="rect">
                <a:avLst/>
              </a:prstGeom>
            </p:spPr>
          </p:pic>
          <p:pic>
            <p:nvPicPr>
              <p:cNvPr id="18" name="图片 17">
                <a:extLst>
                  <a:ext uri="{FF2B5EF4-FFF2-40B4-BE49-F238E27FC236}">
                    <a16:creationId xmlns="" xmlns:a16="http://schemas.microsoft.com/office/drawing/2014/main" id="{3837D459-0A07-49DD-94F5-02E3E3B320B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501465" y="1583586"/>
                <a:ext cx="164606" cy="2249619"/>
              </a:xfrm>
              <a:prstGeom prst="rect">
                <a:avLst/>
              </a:prstGeom>
            </p:spPr>
          </p:pic>
          <p:pic>
            <p:nvPicPr>
              <p:cNvPr id="19" name="图片 18">
                <a:extLst>
                  <a:ext uri="{FF2B5EF4-FFF2-40B4-BE49-F238E27FC236}">
                    <a16:creationId xmlns="" xmlns:a16="http://schemas.microsoft.com/office/drawing/2014/main" id="{D9DA8700-961B-48EB-9F28-1C5AD4505F9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2604523" y="46996"/>
                <a:ext cx="262151" cy="499915"/>
              </a:xfrm>
              <a:prstGeom prst="rect">
                <a:avLst/>
              </a:prstGeom>
            </p:spPr>
          </p:pic>
          <p:pic>
            <p:nvPicPr>
              <p:cNvPr id="20" name="图片 19">
                <a:extLst>
                  <a:ext uri="{FF2B5EF4-FFF2-40B4-BE49-F238E27FC236}">
                    <a16:creationId xmlns="" xmlns:a16="http://schemas.microsoft.com/office/drawing/2014/main" id="{D226A55B-8AC4-4F93-A5E3-F7FB8BEBEEC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6138724" y="46996"/>
                <a:ext cx="262151" cy="499915"/>
              </a:xfrm>
              <a:prstGeom prst="rect">
                <a:avLst/>
              </a:prstGeom>
            </p:spPr>
          </p:pic>
        </p:grpSp>
        <p:pic>
          <p:nvPicPr>
            <p:cNvPr id="8" name="图片 7">
              <a:extLst>
                <a:ext uri="{FF2B5EF4-FFF2-40B4-BE49-F238E27FC236}">
                  <a16:creationId xmlns="" xmlns:a16="http://schemas.microsoft.com/office/drawing/2014/main" id="{F42DF85C-1CA1-4694-8EDC-3566DA6DA343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8568" y="3098389"/>
              <a:ext cx="989769" cy="2062018"/>
            </a:xfrm>
            <a:prstGeom prst="rect">
              <a:avLst/>
            </a:prstGeom>
          </p:spPr>
        </p:pic>
        <p:pic>
          <p:nvPicPr>
            <p:cNvPr id="9" name="图片 8">
              <a:extLst>
                <a:ext uri="{FF2B5EF4-FFF2-40B4-BE49-F238E27FC236}">
                  <a16:creationId xmlns="" xmlns:a16="http://schemas.microsoft.com/office/drawing/2014/main" id="{63BF0138-911C-4C08-BA60-542716C4D807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8109578" y="3098389"/>
              <a:ext cx="989769" cy="206201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3080130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388EF-52D1-4258-9BE5-BCD010C7D4DE}" type="datetimeFigureOut">
              <a:rPr lang="zh-CN" altLang="en-US" smtClean="0"/>
              <a:t>2020/11/25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EE65E-57D2-4566-898C-4F2076833F8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756786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3000"/>
    </mc:Choice>
    <mc:Fallback xmlns="">
      <p:transition advTm="3000"/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048826-EDE3-4A49-BB8E-BF2E35DA2BE7}" type="datetimeFigureOut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/>
              <a:t>2020/11/25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AAD7FA-B065-4D7D-A9F3-9CCDAC29143A}" type="slidenum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874194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679" y="457306"/>
            <a:ext cx="3931725" cy="1600571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2513" y="987655"/>
            <a:ext cx="6171397" cy="487475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679" y="2057877"/>
            <a:ext cx="3931725" cy="3812471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048826-EDE3-4A49-BB8E-BF2E35DA2BE7}" type="datetimeFigureOut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/>
              <a:t>2020/11/25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AAD7FA-B065-4D7D-A9F3-9CCDAC29143A}" type="slidenum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167715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679" y="457306"/>
            <a:ext cx="3931725" cy="1600571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2513" y="987655"/>
            <a:ext cx="6171397" cy="4874754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679" y="2057877"/>
            <a:ext cx="3931725" cy="3812471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048826-EDE3-4A49-BB8E-BF2E35DA2BE7}" type="datetimeFigureOut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/>
              <a:t>2020/11/25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AAD7FA-B065-4D7D-A9F3-9CCDAC29143A}" type="slidenum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820920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048826-EDE3-4A49-BB8E-BF2E35DA2BE7}" type="datetimeFigureOut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/>
              <a:t>2020/11/25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AAD7FA-B065-4D7D-A9F3-9CCDAC29143A}" type="slidenum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733625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3765" y="365211"/>
            <a:ext cx="2628558" cy="5813184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092" y="365211"/>
            <a:ext cx="7733293" cy="5813184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048826-EDE3-4A49-BB8E-BF2E35DA2BE7}" type="datetimeFigureOut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/>
              <a:t>2020/11/25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AAD7FA-B065-4D7D-A9F3-9CCDAC29143A}" type="slidenum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92941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743" y="1710135"/>
            <a:ext cx="10514231" cy="2853398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743" y="4590527"/>
            <a:ext cx="10514231" cy="1500534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388EF-52D1-4258-9BE5-BCD010C7D4DE}" type="datetimeFigureOut">
              <a:rPr lang="zh-CN" altLang="en-US" smtClean="0"/>
              <a:t>2020/11/25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EE65E-57D2-4566-898C-4F2076833F8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682619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3000"/>
    </mc:Choice>
    <mc:Fallback xmlns="">
      <p:transition advTm="3000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091" y="1826048"/>
            <a:ext cx="5180926" cy="4352346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1396" y="1826048"/>
            <a:ext cx="5180926" cy="4352346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388EF-52D1-4258-9BE5-BCD010C7D4DE}" type="datetimeFigureOut">
              <a:rPr lang="zh-CN" altLang="en-US" smtClean="0"/>
              <a:t>2020/11/25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EE65E-57D2-4566-898C-4F2076833F8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289023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3000"/>
    </mc:Choice>
    <mc:Fallback xmlns="">
      <p:transition advTm="3000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680" y="365211"/>
            <a:ext cx="10514231" cy="1325870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679" y="1681553"/>
            <a:ext cx="5157116" cy="82410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679" y="2505656"/>
            <a:ext cx="5157116" cy="3685441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1398" y="1681553"/>
            <a:ext cx="5182513" cy="82410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1398" y="2505656"/>
            <a:ext cx="5182513" cy="3685441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388EF-52D1-4258-9BE5-BCD010C7D4DE}" type="datetimeFigureOut">
              <a:rPr lang="zh-CN" altLang="en-US" smtClean="0"/>
              <a:t>2020/11/25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EE65E-57D2-4566-898C-4F2076833F8D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11" name="矩形 10"/>
          <p:cNvSpPr/>
          <p:nvPr userDrawn="1"/>
        </p:nvSpPr>
        <p:spPr>
          <a:xfrm>
            <a:off x="8712796" y="6430009"/>
            <a:ext cx="775136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模板下载：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www.1ppt.com/moban/          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行业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模板：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www.1ppt.com/hangye/ 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节日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模板：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www.1ppt.com/jieri/          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素材：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www.1ppt.com/sucai/</a:t>
            </a:r>
          </a:p>
          <a:p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背景图片：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www.1ppt.com/beijing/        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图表：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www.1ppt.com/tubiao/      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精美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         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教程： 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www.1ppt.com/powerpoint/      </a:t>
            </a:r>
          </a:p>
          <a:p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课件：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www.1ppt.com/kejian/             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字体下载：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www.1ppt.com/ziti/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工作总结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www.1ppt.com/xiazai/zongjie/ 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工作计划：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www.1ppt.com/xiazai/jihua/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商务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模板：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www.1ppt.com/moban/shangwu/  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个人简历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www.1ppt.com/xiazai/jianli/  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毕业答辩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www.1ppt.com/xiazai/dabian/  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工作汇报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www.1ppt.com/xiazai/huibao/    </a:t>
            </a:r>
          </a:p>
          <a:p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8591911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3000"/>
    </mc:Choice>
    <mc:Fallback xmlns="">
      <p:transition advTm="3000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388EF-52D1-4258-9BE5-BCD010C7D4DE}" type="datetimeFigureOut">
              <a:rPr lang="zh-CN" altLang="en-US" smtClean="0"/>
              <a:t>2020/11/25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EE65E-57D2-4566-898C-4F2076833F8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687504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3000"/>
    </mc:Choice>
    <mc:Fallback xmlns="">
      <p:transition advTm="3000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388EF-52D1-4258-9BE5-BCD010C7D4DE}" type="datetimeFigureOut">
              <a:rPr lang="zh-CN" altLang="en-US" smtClean="0"/>
              <a:t>2020/11/25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EE65E-57D2-4566-898C-4F2076833F8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398581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3000"/>
    </mc:Choice>
    <mc:Fallback xmlns="">
      <p:transition advTm="3000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679" y="457307"/>
            <a:ext cx="3931725" cy="1600571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2514" y="987654"/>
            <a:ext cx="6171397" cy="487475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679" y="2057877"/>
            <a:ext cx="3931725" cy="381247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388EF-52D1-4258-9BE5-BCD010C7D4DE}" type="datetimeFigureOut">
              <a:rPr lang="zh-CN" altLang="en-US" smtClean="0"/>
              <a:t>2020/11/25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EE65E-57D2-4566-898C-4F2076833F8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884354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3000"/>
    </mc:Choice>
    <mc:Fallback xmlns="">
      <p:transition advTm="3000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679" y="457307"/>
            <a:ext cx="3931725" cy="1600571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2514" y="987654"/>
            <a:ext cx="6171397" cy="4874754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679" y="2057877"/>
            <a:ext cx="3931725" cy="381247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388EF-52D1-4258-9BE5-BCD010C7D4DE}" type="datetimeFigureOut">
              <a:rPr lang="zh-CN" altLang="en-US" smtClean="0"/>
              <a:t>2020/11/25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EE65E-57D2-4566-898C-4F2076833F8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265051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3000"/>
    </mc:Choice>
    <mc:Fallback xmlns="">
      <p:transition advTm="3000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092" y="365211"/>
            <a:ext cx="10514231" cy="1325870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092" y="1826048"/>
            <a:ext cx="10514231" cy="4352346"/>
          </a:xfrm>
          <a:prstGeom prst="rect">
            <a:avLst/>
          </a:prstGeom>
        </p:spPr>
        <p:txBody>
          <a:bodyPr vert="horz" lIns="91436" tIns="45718" rIns="91436" bIns="45718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092" y="6357823"/>
            <a:ext cx="2742843" cy="36521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4388EF-52D1-4258-9BE5-BCD010C7D4DE}" type="datetimeFigureOut">
              <a:rPr lang="zh-CN" altLang="en-US" smtClean="0"/>
              <a:t>2020/11/25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075" y="6357823"/>
            <a:ext cx="4114264" cy="36521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09480" y="6357823"/>
            <a:ext cx="2742843" cy="36521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3EE65E-57D2-4566-898C-4F2076833F8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34026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706" r:id="rId12"/>
    <p:sldLayoutId id="2147483705" r:id="rId13"/>
  </p:sldLayoutIdLst>
  <mc:AlternateContent xmlns:mc="http://schemas.openxmlformats.org/markup-compatibility/2006" xmlns:p14="http://schemas.microsoft.com/office/powerpoint/2010/main">
    <mc:Choice Requires="p14">
      <p:transition p14:dur="0" advTm="3000"/>
    </mc:Choice>
    <mc:Fallback xmlns="">
      <p:transition advTm="3000"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091" y="365210"/>
            <a:ext cx="10514231" cy="1325870"/>
          </a:xfrm>
          <a:prstGeom prst="rect">
            <a:avLst/>
          </a:prstGeom>
        </p:spPr>
        <p:txBody>
          <a:bodyPr vert="horz" lIns="121917" tIns="60958" rIns="121917" bIns="60958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091" y="1826048"/>
            <a:ext cx="10514231" cy="4352346"/>
          </a:xfrm>
          <a:prstGeom prst="rect">
            <a:avLst/>
          </a:prstGeom>
        </p:spPr>
        <p:txBody>
          <a:bodyPr vert="horz" lIns="121917" tIns="60958" rIns="121917" bIns="60958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091" y="6357822"/>
            <a:ext cx="2742843" cy="365210"/>
          </a:xfrm>
          <a:prstGeom prst="rect">
            <a:avLst/>
          </a:prstGeom>
        </p:spPr>
        <p:txBody>
          <a:bodyPr vert="horz" lIns="121917" tIns="60958" rIns="121917" bIns="60958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09585"/>
            <a:fld id="{54048826-EDE3-4A49-BB8E-BF2E35DA2BE7}" type="datetimeFigureOut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 defTabSz="609585"/>
              <a:t>2020/11/25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075" y="6357822"/>
            <a:ext cx="4114264" cy="365210"/>
          </a:xfrm>
          <a:prstGeom prst="rect">
            <a:avLst/>
          </a:prstGeom>
        </p:spPr>
        <p:txBody>
          <a:bodyPr vert="horz" lIns="121917" tIns="60958" rIns="121917" bIns="60958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09585"/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09479" y="6357822"/>
            <a:ext cx="2742843" cy="365210"/>
          </a:xfrm>
          <a:prstGeom prst="rect">
            <a:avLst/>
          </a:prstGeom>
        </p:spPr>
        <p:txBody>
          <a:bodyPr vert="horz" lIns="121917" tIns="60958" rIns="121917" bIns="60958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09585"/>
            <a:fld id="{F4AAD7FA-B065-4D7D-A9F3-9CCDAC29143A}" type="slidenum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 defTabSz="609585"/>
              <a:t>‹#›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54510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8" r:id="rId1"/>
    <p:sldLayoutId id="2147483709" r:id="rId2"/>
    <p:sldLayoutId id="2147483710" r:id="rId3"/>
    <p:sldLayoutId id="2147483711" r:id="rId4"/>
    <p:sldLayoutId id="2147483712" r:id="rId5"/>
    <p:sldLayoutId id="2147483713" r:id="rId6"/>
    <p:sldLayoutId id="2147483714" r:id="rId7"/>
    <p:sldLayoutId id="2147483715" r:id="rId8"/>
    <p:sldLayoutId id="2147483716" r:id="rId9"/>
    <p:sldLayoutId id="2147483717" r:id="rId10"/>
    <p:sldLayoutId id="2147483718" r:id="rId11"/>
  </p:sldLayoutIdLst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slideLayout" Target="../slideLayouts/slideLayout12.xml"/><Relationship Id="rId7" Type="http://schemas.openxmlformats.org/officeDocument/2006/relationships/image" Target="../media/image14.png"/><Relationship Id="rId2" Type="http://schemas.openxmlformats.org/officeDocument/2006/relationships/tags" Target="../tags/tag3.xml"/><Relationship Id="rId1" Type="http://schemas.openxmlformats.org/officeDocument/2006/relationships/tags" Target="../tags/tag2.xml"/><Relationship Id="rId6" Type="http://schemas.openxmlformats.org/officeDocument/2006/relationships/image" Target="../media/image13.png"/><Relationship Id="rId11" Type="http://schemas.openxmlformats.org/officeDocument/2006/relationships/image" Target="../media/image18.png"/><Relationship Id="rId5" Type="http://schemas.openxmlformats.org/officeDocument/2006/relationships/image" Target="../media/image12.jpg"/><Relationship Id="rId10" Type="http://schemas.openxmlformats.org/officeDocument/2006/relationships/image" Target="../media/image17.png"/><Relationship Id="rId4" Type="http://schemas.openxmlformats.org/officeDocument/2006/relationships/notesSlide" Target="../notesSlides/notesSlide1.xml"/><Relationship Id="rId9" Type="http://schemas.openxmlformats.org/officeDocument/2006/relationships/image" Target="../media/image16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jpeg"/><Relationship Id="rId3" Type="http://schemas.openxmlformats.org/officeDocument/2006/relationships/slideLayout" Target="../slideLayouts/slideLayout12.xml"/><Relationship Id="rId7" Type="http://schemas.openxmlformats.org/officeDocument/2006/relationships/image" Target="../media/image24.png"/><Relationship Id="rId2" Type="http://schemas.openxmlformats.org/officeDocument/2006/relationships/audio" Target="../media/media4.mp3"/><Relationship Id="rId1" Type="http://schemas.microsoft.com/office/2007/relationships/media" Target="../media/media4.mp3"/><Relationship Id="rId6" Type="http://schemas.openxmlformats.org/officeDocument/2006/relationships/image" Target="../media/image28.jpeg"/><Relationship Id="rId11" Type="http://schemas.openxmlformats.org/officeDocument/2006/relationships/image" Target="../media/image32.jpeg"/><Relationship Id="rId5" Type="http://schemas.openxmlformats.org/officeDocument/2006/relationships/image" Target="../media/image20.png"/><Relationship Id="rId10" Type="http://schemas.openxmlformats.org/officeDocument/2006/relationships/image" Target="../media/image31.jpeg"/><Relationship Id="rId4" Type="http://schemas.openxmlformats.org/officeDocument/2006/relationships/notesSlide" Target="../notesSlides/notesSlide8.xml"/><Relationship Id="rId9" Type="http://schemas.openxmlformats.org/officeDocument/2006/relationships/image" Target="../media/image30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3" Type="http://schemas.openxmlformats.org/officeDocument/2006/relationships/tags" Target="../tags/tag8.xml"/><Relationship Id="rId7" Type="http://schemas.openxmlformats.org/officeDocument/2006/relationships/image" Target="../media/image20.png"/><Relationship Id="rId12" Type="http://schemas.openxmlformats.org/officeDocument/2006/relationships/image" Target="../media/image28.jpeg"/><Relationship Id="rId2" Type="http://schemas.openxmlformats.org/officeDocument/2006/relationships/tags" Target="../tags/tag7.xml"/><Relationship Id="rId1" Type="http://schemas.openxmlformats.org/officeDocument/2006/relationships/tags" Target="../tags/tag6.xml"/><Relationship Id="rId6" Type="http://schemas.openxmlformats.org/officeDocument/2006/relationships/notesSlide" Target="../notesSlides/notesSlide9.xml"/><Relationship Id="rId11" Type="http://schemas.openxmlformats.org/officeDocument/2006/relationships/image" Target="../media/image36.png"/><Relationship Id="rId5" Type="http://schemas.openxmlformats.org/officeDocument/2006/relationships/slideLayout" Target="../slideLayouts/slideLayout12.xml"/><Relationship Id="rId10" Type="http://schemas.openxmlformats.org/officeDocument/2006/relationships/image" Target="../media/image35.png"/><Relationship Id="rId4" Type="http://schemas.openxmlformats.org/officeDocument/2006/relationships/tags" Target="../tags/tag9.xml"/><Relationship Id="rId9" Type="http://schemas.openxmlformats.org/officeDocument/2006/relationships/image" Target="../media/image34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slideLayout" Target="../slideLayouts/slideLayout12.xml"/><Relationship Id="rId7" Type="http://schemas.openxmlformats.org/officeDocument/2006/relationships/image" Target="../media/image14.png"/><Relationship Id="rId2" Type="http://schemas.openxmlformats.org/officeDocument/2006/relationships/tags" Target="../tags/tag11.xml"/><Relationship Id="rId1" Type="http://schemas.openxmlformats.org/officeDocument/2006/relationships/tags" Target="../tags/tag10.xml"/><Relationship Id="rId6" Type="http://schemas.openxmlformats.org/officeDocument/2006/relationships/image" Target="../media/image13.png"/><Relationship Id="rId11" Type="http://schemas.openxmlformats.org/officeDocument/2006/relationships/image" Target="../media/image18.png"/><Relationship Id="rId5" Type="http://schemas.openxmlformats.org/officeDocument/2006/relationships/image" Target="../media/image12.jpg"/><Relationship Id="rId10" Type="http://schemas.openxmlformats.org/officeDocument/2006/relationships/image" Target="../media/image17.png"/><Relationship Id="rId4" Type="http://schemas.openxmlformats.org/officeDocument/2006/relationships/notesSlide" Target="../notesSlides/notesSlide10.xml"/><Relationship Id="rId9" Type="http://schemas.openxmlformats.org/officeDocument/2006/relationships/image" Target="../media/image16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notesSlide" Target="../notesSlides/notesSlide2.xml"/><Relationship Id="rId7" Type="http://schemas.openxmlformats.org/officeDocument/2006/relationships/image" Target="../media/image15.png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4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jpg"/><Relationship Id="rId9" Type="http://schemas.openxmlformats.org/officeDocument/2006/relationships/image" Target="../media/image1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2.jpeg"/><Relationship Id="rId4" Type="http://schemas.openxmlformats.org/officeDocument/2006/relationships/image" Target="../media/image2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0.png"/><Relationship Id="rId4" Type="http://schemas.openxmlformats.org/officeDocument/2006/relationships/image" Target="../media/image22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5.xml"/><Relationship Id="rId3" Type="http://schemas.microsoft.com/office/2007/relationships/media" Target="../media/media2.mp3"/><Relationship Id="rId7" Type="http://schemas.openxmlformats.org/officeDocument/2006/relationships/slideLayout" Target="../slideLayouts/slideLayout12.xml"/><Relationship Id="rId12" Type="http://schemas.openxmlformats.org/officeDocument/2006/relationships/image" Target="../media/image25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audio" Target="../media/media3.mp3"/><Relationship Id="rId11" Type="http://schemas.openxmlformats.org/officeDocument/2006/relationships/image" Target="../media/image22.jpeg"/><Relationship Id="rId5" Type="http://schemas.microsoft.com/office/2007/relationships/media" Target="../media/media3.mp3"/><Relationship Id="rId10" Type="http://schemas.openxmlformats.org/officeDocument/2006/relationships/image" Target="../media/image24.png"/><Relationship Id="rId4" Type="http://schemas.openxmlformats.org/officeDocument/2006/relationships/audio" Target="../media/media2.mp3"/><Relationship Id="rId9" Type="http://schemas.openxmlformats.org/officeDocument/2006/relationships/image" Target="../media/image20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notesSlide" Target="../notesSlides/notesSlide7.xml"/><Relationship Id="rId7" Type="http://schemas.openxmlformats.org/officeDocument/2006/relationships/image" Target="../media/image15.png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5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jpg"/><Relationship Id="rId9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图片 11">
            <a:extLst>
              <a:ext uri="{FF2B5EF4-FFF2-40B4-BE49-F238E27FC236}">
                <a16:creationId xmlns="" xmlns:a16="http://schemas.microsoft.com/office/drawing/2014/main" id="{4E7DFA10-70C6-4944-BB45-3A5BA07D6AB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240"/>
            <a:ext cx="12190413" cy="6857107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="" xmlns:a16="http://schemas.microsoft.com/office/drawing/2014/main" id="{58EADE47-76EC-4FF1-8D4C-D2A3F91AB27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9020195" y="4511820"/>
            <a:ext cx="3170218" cy="2435398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="" xmlns:a16="http://schemas.microsoft.com/office/drawing/2014/main" id="{BE35B2B5-000D-4B6E-8BBF-5E39362126F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20195" y="-176501"/>
            <a:ext cx="3255929" cy="2656152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="" xmlns:a16="http://schemas.microsoft.com/office/drawing/2014/main" id="{BEBCD21F-6CBB-4108-9208-DE24762C91E5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246093" y="3732431"/>
            <a:ext cx="2605158" cy="3236926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="" xmlns:a16="http://schemas.microsoft.com/office/drawing/2014/main" id="{4315C9AF-FAF9-43CC-BE9D-226D142B1659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82822">
            <a:off x="-249407" y="-14213"/>
            <a:ext cx="3596158" cy="2331575"/>
          </a:xfrm>
          <a:prstGeom prst="rect">
            <a:avLst/>
          </a:prstGeom>
        </p:spPr>
      </p:pic>
      <p:pic>
        <p:nvPicPr>
          <p:cNvPr id="32" name="图片 31">
            <a:extLst>
              <a:ext uri="{FF2B5EF4-FFF2-40B4-BE49-F238E27FC236}">
                <a16:creationId xmlns="" xmlns:a16="http://schemas.microsoft.com/office/drawing/2014/main" id="{D5AA8534-6155-4A91-BC51-DECE939680A5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92270" y="3295537"/>
            <a:ext cx="4742857" cy="4114286"/>
          </a:xfrm>
          <a:prstGeom prst="rect">
            <a:avLst/>
          </a:prstGeom>
        </p:spPr>
      </p:pic>
      <p:grpSp>
        <p:nvGrpSpPr>
          <p:cNvPr id="36" name="组合 35">
            <a:extLst>
              <a:ext uri="{FF2B5EF4-FFF2-40B4-BE49-F238E27FC236}">
                <a16:creationId xmlns="" xmlns:a16="http://schemas.microsoft.com/office/drawing/2014/main" id="{86A28F77-4173-4F4A-8EB6-6088C604432F}"/>
              </a:ext>
            </a:extLst>
          </p:cNvPr>
          <p:cNvGrpSpPr/>
          <p:nvPr/>
        </p:nvGrpSpPr>
        <p:grpSpPr>
          <a:xfrm>
            <a:off x="968974" y="1534610"/>
            <a:ext cx="10599917" cy="2246283"/>
            <a:chOff x="3232085" y="1621694"/>
            <a:chExt cx="6478099" cy="2246283"/>
          </a:xfrm>
        </p:grpSpPr>
        <p:grpSp>
          <p:nvGrpSpPr>
            <p:cNvPr id="20" name="组合 19">
              <a:extLst>
                <a:ext uri="{FF2B5EF4-FFF2-40B4-BE49-F238E27FC236}">
                  <a16:creationId xmlns="" xmlns:a16="http://schemas.microsoft.com/office/drawing/2014/main" id="{3357A369-AD24-44F0-800B-34CF9636FD89}"/>
                </a:ext>
              </a:extLst>
            </p:cNvPr>
            <p:cNvGrpSpPr/>
            <p:nvPr/>
          </p:nvGrpSpPr>
          <p:grpSpPr>
            <a:xfrm>
              <a:off x="3232085" y="1621694"/>
              <a:ext cx="6478099" cy="2246283"/>
              <a:chOff x="3327335" y="1640744"/>
              <a:chExt cx="6478099" cy="2246283"/>
            </a:xfrm>
          </p:grpSpPr>
          <p:sp>
            <p:nvSpPr>
              <p:cNvPr id="21" name="18">
                <a:extLst>
                  <a:ext uri="{FF2B5EF4-FFF2-40B4-BE49-F238E27FC236}">
                    <a16:creationId xmlns="" xmlns:a16="http://schemas.microsoft.com/office/drawing/2014/main" id="{D2FA2529-9F26-461A-A62A-9DA8F1E8377D}"/>
                  </a:ext>
                </a:extLst>
              </p:cNvPr>
              <p:cNvSpPr>
                <a:spLocks noChangeArrowheads="1"/>
              </p:cNvSpPr>
              <p:nvPr>
                <p:custDataLst>
                  <p:tags r:id="rId1"/>
                </p:custDataLst>
              </p:nvPr>
            </p:nvSpPr>
            <p:spPr bwMode="auto">
              <a:xfrm>
                <a:off x="3327335" y="2409699"/>
                <a:ext cx="6478099" cy="1477328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square" lIns="0" tIns="0" rIns="0" bIns="0"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altLang="zh-CN" sz="9600" dirty="0" err="1">
                    <a:solidFill>
                      <a:srgbClr val="6DC1B5"/>
                    </a:solidFill>
                    <a:latin typeface="Times New Roman" panose="02020603050405020304" pitchFamily="18" charset="0"/>
                    <a:ea typeface="Arial-Rounded" panose="020B0500000000000000" pitchFamily="34" charset="-93"/>
                    <a:cs typeface="Times New Roman" panose="02020603050405020304" pitchFamily="18" charset="0"/>
                  </a:rPr>
                  <a:t>Ôn</a:t>
                </a:r>
                <a:r>
                  <a:rPr lang="en-US" altLang="zh-CN" sz="9600" dirty="0">
                    <a:solidFill>
                      <a:srgbClr val="6DC1B5"/>
                    </a:solidFill>
                    <a:latin typeface="Times New Roman" panose="02020603050405020304" pitchFamily="18" charset="0"/>
                    <a:ea typeface="Arial-Rounded" panose="020B0500000000000000" pitchFamily="34" charset="-93"/>
                    <a:cs typeface="Times New Roman" panose="02020603050405020304" pitchFamily="18" charset="0"/>
                  </a:rPr>
                  <a:t> </a:t>
                </a:r>
                <a:r>
                  <a:rPr lang="en-US" altLang="zh-CN" sz="9600" dirty="0" err="1">
                    <a:solidFill>
                      <a:srgbClr val="6DC1B5"/>
                    </a:solidFill>
                    <a:latin typeface="Times New Roman" panose="02020603050405020304" pitchFamily="18" charset="0"/>
                    <a:ea typeface="Arial-Rounded" panose="020B0500000000000000" pitchFamily="34" charset="-93"/>
                    <a:cs typeface="Times New Roman" panose="02020603050405020304" pitchFamily="18" charset="0"/>
                  </a:rPr>
                  <a:t>tập</a:t>
                </a:r>
                <a:r>
                  <a:rPr lang="en-US" altLang="zh-CN" sz="9600" dirty="0">
                    <a:solidFill>
                      <a:srgbClr val="6DC1B5"/>
                    </a:solidFill>
                    <a:latin typeface="Times New Roman" panose="02020603050405020304" pitchFamily="18" charset="0"/>
                    <a:ea typeface="Arial-Rounded" panose="020B0500000000000000" pitchFamily="34" charset="-93"/>
                    <a:cs typeface="Times New Roman" panose="02020603050405020304" pitchFamily="18" charset="0"/>
                  </a:rPr>
                  <a:t> </a:t>
                </a:r>
                <a:r>
                  <a:rPr lang="en-US" altLang="zh-CN" sz="9600" dirty="0" err="1">
                    <a:solidFill>
                      <a:srgbClr val="6DC1B5"/>
                    </a:solidFill>
                    <a:latin typeface="Times New Roman" panose="02020603050405020304" pitchFamily="18" charset="0"/>
                    <a:ea typeface="Arial-Rounded" panose="020B0500000000000000" pitchFamily="34" charset="-93"/>
                    <a:cs typeface="Times New Roman" panose="02020603050405020304" pitchFamily="18" charset="0"/>
                  </a:rPr>
                  <a:t>và</a:t>
                </a:r>
                <a:r>
                  <a:rPr lang="en-US" altLang="zh-CN" sz="9600" dirty="0">
                    <a:solidFill>
                      <a:srgbClr val="6DC1B5"/>
                    </a:solidFill>
                    <a:latin typeface="Times New Roman" panose="02020603050405020304" pitchFamily="18" charset="0"/>
                    <a:ea typeface="Arial-Rounded" panose="020B0500000000000000" pitchFamily="34" charset="-93"/>
                    <a:cs typeface="Times New Roman" panose="02020603050405020304" pitchFamily="18" charset="0"/>
                  </a:rPr>
                  <a:t> </a:t>
                </a:r>
                <a:r>
                  <a:rPr lang="en-US" altLang="zh-CN" sz="9600" dirty="0" err="1">
                    <a:solidFill>
                      <a:srgbClr val="6DC1B5"/>
                    </a:solidFill>
                    <a:latin typeface="Times New Roman" panose="02020603050405020304" pitchFamily="18" charset="0"/>
                    <a:ea typeface="Arial-Rounded" panose="020B0500000000000000" pitchFamily="34" charset="-93"/>
                    <a:cs typeface="Times New Roman" panose="02020603050405020304" pitchFamily="18" charset="0"/>
                  </a:rPr>
                  <a:t>kể</a:t>
                </a:r>
                <a:r>
                  <a:rPr lang="en-US" altLang="zh-CN" sz="9600" dirty="0">
                    <a:solidFill>
                      <a:srgbClr val="6DC1B5"/>
                    </a:solidFill>
                    <a:latin typeface="Times New Roman" panose="02020603050405020304" pitchFamily="18" charset="0"/>
                    <a:ea typeface="Arial-Rounded" panose="020B0500000000000000" pitchFamily="34" charset="-93"/>
                    <a:cs typeface="Times New Roman" panose="02020603050405020304" pitchFamily="18" charset="0"/>
                  </a:rPr>
                  <a:t> </a:t>
                </a:r>
                <a:r>
                  <a:rPr lang="en-US" altLang="zh-CN" sz="9600" dirty="0" err="1">
                    <a:solidFill>
                      <a:srgbClr val="6DC1B5"/>
                    </a:solidFill>
                    <a:latin typeface="Times New Roman" panose="02020603050405020304" pitchFamily="18" charset="0"/>
                    <a:ea typeface="Arial-Rounded" panose="020B0500000000000000" pitchFamily="34" charset="-93"/>
                    <a:cs typeface="Times New Roman" panose="02020603050405020304" pitchFamily="18" charset="0"/>
                  </a:rPr>
                  <a:t>chuyện</a:t>
                </a:r>
                <a:endParaRPr lang="en-US" altLang="zh-CN" sz="9600" dirty="0">
                  <a:solidFill>
                    <a:srgbClr val="6DC1B5"/>
                  </a:solidFill>
                  <a:latin typeface="Times New Roman" panose="02020603050405020304" pitchFamily="18" charset="0"/>
                  <a:ea typeface="Arial-Rounded" panose="020B0500000000000000" pitchFamily="34" charset="-93"/>
                  <a:cs typeface="Times New Roman" panose="02020603050405020304" pitchFamily="18" charset="0"/>
                </a:endParaRPr>
              </a:p>
            </p:txBody>
          </p:sp>
          <p:sp>
            <p:nvSpPr>
              <p:cNvPr id="22" name="18">
                <a:extLst>
                  <a:ext uri="{FF2B5EF4-FFF2-40B4-BE49-F238E27FC236}">
                    <a16:creationId xmlns="" xmlns:a16="http://schemas.microsoft.com/office/drawing/2014/main" id="{9DEFEACE-0683-44B7-9A14-3DA92A317873}"/>
                  </a:ext>
                </a:extLst>
              </p:cNvPr>
              <p:cNvSpPr>
                <a:spLocks noChangeArrowheads="1"/>
              </p:cNvSpPr>
              <p:nvPr>
                <p:custDataLst>
                  <p:tags r:id="rId2"/>
                </p:custDataLst>
              </p:nvPr>
            </p:nvSpPr>
            <p:spPr bwMode="auto">
              <a:xfrm>
                <a:off x="4050092" y="1640744"/>
                <a:ext cx="4602606" cy="923330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square" lIns="0" tIns="0" rIns="0" bIns="0">
                <a:spAutoFit/>
              </a:bodyPr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altLang="zh-CN" sz="6000" spc="300" dirty="0" err="1">
                    <a:solidFill>
                      <a:srgbClr val="6DC1B5"/>
                    </a:solidFill>
                    <a:latin typeface="Times New Roman" panose="02020603050405020304" pitchFamily="18" charset="0"/>
                    <a:ea typeface="Arial-Rounded" panose="020B0500000000000000" pitchFamily="34" charset="-93"/>
                    <a:cs typeface="Times New Roman" panose="02020603050405020304" pitchFamily="18" charset="0"/>
                  </a:rPr>
                  <a:t>Bài</a:t>
                </a:r>
                <a:r>
                  <a:rPr lang="en-US" altLang="zh-CN" sz="6000" spc="300" dirty="0">
                    <a:solidFill>
                      <a:srgbClr val="6DC1B5"/>
                    </a:solidFill>
                    <a:latin typeface="Times New Roman" panose="02020603050405020304" pitchFamily="18" charset="0"/>
                    <a:ea typeface="Arial-Rounded" panose="020B0500000000000000" pitchFamily="34" charset="-93"/>
                    <a:cs typeface="Times New Roman" panose="02020603050405020304" pitchFamily="18" charset="0"/>
                  </a:rPr>
                  <a:t> </a:t>
                </a:r>
                <a:r>
                  <a:rPr lang="en-US" altLang="zh-CN" sz="6000" spc="300" dirty="0" smtClean="0">
                    <a:solidFill>
                      <a:srgbClr val="6DC1B5"/>
                    </a:solidFill>
                    <a:latin typeface="Times New Roman" panose="02020603050405020304" pitchFamily="18" charset="0"/>
                    <a:ea typeface="Arial-Rounded" panose="020B0500000000000000" pitchFamily="34" charset="-93"/>
                    <a:cs typeface="Times New Roman" panose="02020603050405020304" pitchFamily="18" charset="0"/>
                  </a:rPr>
                  <a:t>55</a:t>
                </a:r>
                <a:endParaRPr lang="en-US" altLang="zh-CN" sz="6000" spc="300" dirty="0">
                  <a:solidFill>
                    <a:srgbClr val="6DC1B5"/>
                  </a:solidFill>
                  <a:latin typeface="Times New Roman" panose="02020603050405020304" pitchFamily="18" charset="0"/>
                  <a:ea typeface="Arial-Rounded" panose="020B0500000000000000" pitchFamily="34" charset="-93"/>
                  <a:cs typeface="Times New Roman" panose="02020603050405020304" pitchFamily="18" charset="0"/>
                </a:endParaRPr>
              </a:p>
            </p:txBody>
          </p:sp>
        </p:grpSp>
        <p:pic>
          <p:nvPicPr>
            <p:cNvPr id="35" name="图片 34">
              <a:extLst>
                <a:ext uri="{FF2B5EF4-FFF2-40B4-BE49-F238E27FC236}">
                  <a16:creationId xmlns="" xmlns:a16="http://schemas.microsoft.com/office/drawing/2014/main" id="{42E1DD1B-5A3D-42B3-97B3-65F110F08B03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2054579">
              <a:off x="6801898" y="1692717"/>
              <a:ext cx="1042370" cy="94971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4624249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3000"/>
    </mc:Choice>
    <mc:Fallback xmlns="">
      <p:transition advTm="3000"/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6" presetClass="entr" presetSubtype="2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7" dur="75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" presetID="2" presetClass="entr" presetSubtype="8" fill="hold" nodeType="withEffect" p14:presetBounceEnd="46667">
                                      <p:stCondLst>
                                        <p:cond delay="750"/>
                                      </p:stCondLst>
                                      <p:childTnLst>
                                        <p:set>
                                          <p:cBhvr>
                                            <p:cTn id="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6667">
                                          <p:cBhvr additive="base">
                                            <p:cTn id="10" dur="75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6667">
                                          <p:cBhvr additive="base">
                                            <p:cTn id="11" dur="75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2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13" presetID="2" presetClass="entr" presetSubtype="6" fill="hold" nodeType="afterEffect" p14:presetBounceEnd="46667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6667">
                                          <p:cBhvr additive="base">
                                            <p:cTn id="15" dur="75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6667">
                                          <p:cBhvr additive="base">
                                            <p:cTn id="16" dur="75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12" fill="hold" nodeType="withEffect" p14:presetBounceEnd="46667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6667">
                                          <p:cBhvr additive="base">
                                            <p:cTn id="19" dur="75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6667">
                                          <p:cBhvr additive="base">
                                            <p:cTn id="20" dur="75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1" presetID="2" presetClass="entr" presetSubtype="4" fill="hold" nodeType="withEffect" p14:presetBounceEnd="46667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6667">
                                          <p:cBhvr additive="base">
                                            <p:cTn id="23" dur="75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6667">
                                          <p:cBhvr additive="base">
                                            <p:cTn id="24" dur="75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5" fill="hold">
                                <p:stCondLst>
                                  <p:cond delay="2750"/>
                                </p:stCondLst>
                                <p:childTnLst>
                                  <p:par>
                                    <p:cTn id="26" presetID="42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8" dur="1000"/>
                                            <p:tgtEl>
                                              <p:spTgt spid="36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29" dur="1000" fill="hold"/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0" dur="1000" fill="hold"/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1" fill="hold">
                                <p:stCondLst>
                                  <p:cond delay="3750"/>
                                </p:stCondLst>
                                <p:childTnLst>
                                  <p:par>
                                    <p:cTn id="32" presetID="10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4" dur="500"/>
                                            <p:tgtEl>
                                              <p:spTgt spid="3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5" fill="hold">
                                <p:stCondLst>
                                  <p:cond delay="4250"/>
                                </p:stCondLst>
                                <p:childTnLst>
                                  <p:par>
                                    <p:cTn id="36" presetID="59" presetClass="path" presetSubtype="0" accel="50000" decel="5000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1.23193E-6 -0.00023 C 1.23193E-6 -0.03517 0.02891 -0.13631 0.05391 -0.14279 C 0.07892 -0.14927 0.1228 -0.07428 0.15002 -0.03911 C 0.17684 -0.00416 0.18114 0.06758 0.21617 0.06758 C 0.24964 0.06758 0.42818 -0.01805 0.42818 -0.05299 " pathEditMode="relative" rAng="0" ptsTypes="AAAAA">
                                          <p:cBhvr>
                                            <p:cTn id="37" dur="2000" spd="-10000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21409" y="-3772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" presetClass="mediacall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6" dur="1" fill="hold"/>
                                            <p:tgtEl>
                                              <p:spTgt spid="38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  <p:par>
                                    <p:cTn id="7" presetID="16" presetClass="entr" presetSubtype="2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9" dur="75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0" presetID="2" presetClass="entr" presetSubtype="8" fill="hold" nodeType="withEffect">
                                      <p:stCondLst>
                                        <p:cond delay="75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2" dur="75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3" dur="75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4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15" presetID="2" presetClass="entr" presetSubtype="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7" dur="75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8" dur="75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9" presetID="2" presetClass="entr" presetSubtype="12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1" dur="75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2" dur="75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3" presetID="2" presetClass="entr" presetSubtype="4" fill="hold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5" dur="75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6" dur="75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7" fill="hold">
                                <p:stCondLst>
                                  <p:cond delay="2750"/>
                                </p:stCondLst>
                                <p:childTnLst>
                                  <p:par>
                                    <p:cTn id="28" presetID="42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0" dur="1000"/>
                                            <p:tgtEl>
                                              <p:spTgt spid="36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31" dur="1000" fill="hold"/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2" dur="1000" fill="hold"/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3" fill="hold">
                                <p:stCondLst>
                                  <p:cond delay="3750"/>
                                </p:stCondLst>
                                <p:childTnLst>
                                  <p:par>
                                    <p:cTn id="34" presetID="10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6" dur="500"/>
                                            <p:tgtEl>
                                              <p:spTgt spid="3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7" fill="hold">
                                <p:stCondLst>
                                  <p:cond delay="4250"/>
                                </p:stCondLst>
                                <p:childTnLst>
                                  <p:par>
                                    <p:cTn id="38" presetID="59" presetClass="path" presetSubtype="0" accel="50000" decel="5000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1.23193E-6 -0.00023 C 1.23193E-6 -0.03517 0.02891 -0.13631 0.05391 -0.14279 C 0.07892 -0.14927 0.1228 -0.07428 0.15002 -0.03911 C 0.17684 -0.00416 0.18114 0.06758 0.21617 0.06758 C 0.24964 0.06758 0.42818 -0.01805 0.42818 -0.05299 " pathEditMode="relative" rAng="0" ptsTypes="AAAAA">
                                          <p:cBhvr>
                                            <p:cTn id="39" dur="2000" spd="-10000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21409" y="-3772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  <p:audio>
                  <p:cMediaNode vol="100000" numSld="999" showWhenStopped="0">
                    <p:cTn id="40" repeatCount="indefinite" fill="remove" display="0">
                      <p:stCondLst>
                        <p:cond delay="indefinite"/>
                      </p:stCondLst>
                      <p:endCondLst>
                        <p:cond evt="onStopAudio" delay="0">
                          <p:tgtEl>
                            <p:sldTgt/>
                          </p:tgtEl>
                        </p:cond>
                      </p:endCondLst>
                    </p:cTn>
                    <p:tgtEl>
                      <p:spTgt spid="38"/>
                    </p:tgtEl>
                  </p:cMediaNode>
                </p:audio>
              </p:childTnLst>
            </p:cTn>
          </p:par>
        </p:tnLst>
      </p:timing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图片 14">
            <a:extLst>
              <a:ext uri="{FF2B5EF4-FFF2-40B4-BE49-F238E27FC236}">
                <a16:creationId xmlns="" xmlns:a16="http://schemas.microsoft.com/office/drawing/2014/main" id="{4B91D39C-EC93-4870-AC18-09E70B2E7B26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020458" y="57377"/>
            <a:ext cx="1169955" cy="101490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9593" y="472990"/>
            <a:ext cx="3496982" cy="968781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208464" y="1601396"/>
            <a:ext cx="824947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Mật</a:t>
            </a:r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ong</a:t>
            </a:r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gấu</a:t>
            </a:r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con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55.2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-171589" y="7012678"/>
            <a:ext cx="487363" cy="48736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774" y="3046036"/>
            <a:ext cx="2746248" cy="241706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2526" y="2936308"/>
            <a:ext cx="2831592" cy="252679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4622" y="3064324"/>
            <a:ext cx="2746248" cy="2380488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44877" y="3094804"/>
            <a:ext cx="3145536" cy="2368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32909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3000"/>
    </mc:Choice>
    <mc:Fallback xmlns="">
      <p:transition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3496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图片 14">
            <a:extLst>
              <a:ext uri="{FF2B5EF4-FFF2-40B4-BE49-F238E27FC236}">
                <a16:creationId xmlns="" xmlns:a16="http://schemas.microsoft.com/office/drawing/2014/main" id="{4B91D39C-EC93-4870-AC18-09E70B2E7B26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06050" y="57377"/>
            <a:ext cx="1884364" cy="1634628"/>
          </a:xfrm>
          <a:prstGeom prst="rect">
            <a:avLst/>
          </a:prstGeom>
        </p:spPr>
      </p:pic>
      <p:pic>
        <p:nvPicPr>
          <p:cNvPr id="6" name="Hình ảnh 5">
            <a:extLst>
              <a:ext uri="{FF2B5EF4-FFF2-40B4-BE49-F238E27FC236}">
                <a16:creationId xmlns="" xmlns:a16="http://schemas.microsoft.com/office/drawing/2014/main" id="{D51E60E2-DFC8-4AD0-AB49-F144310A1B5B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4840" y="564827"/>
            <a:ext cx="6953809" cy="57986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Hình ảnh 7">
            <a:extLst>
              <a:ext uri="{FF2B5EF4-FFF2-40B4-BE49-F238E27FC236}">
                <a16:creationId xmlns="" xmlns:a16="http://schemas.microsoft.com/office/drawing/2014/main" id="{3CB1CD3A-9024-4CFB-9A5F-4A96174EB299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5687" y="620616"/>
            <a:ext cx="6722784" cy="57986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Hình ảnh 8">
            <a:extLst>
              <a:ext uri="{FF2B5EF4-FFF2-40B4-BE49-F238E27FC236}">
                <a16:creationId xmlns="" xmlns:a16="http://schemas.microsoft.com/office/drawing/2014/main" id="{7F790796-044B-41A2-AD2A-FC70E70B57AD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6290" y="530448"/>
            <a:ext cx="6868123" cy="57986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Hình ảnh 9">
            <a:extLst>
              <a:ext uri="{FF2B5EF4-FFF2-40B4-BE49-F238E27FC236}">
                <a16:creationId xmlns="" xmlns:a16="http://schemas.microsoft.com/office/drawing/2014/main" id="{A634CB01-011A-46C9-A7B4-19279D1FE66B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0851" y="599206"/>
            <a:ext cx="6897637" cy="57986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1" name="MH_Number_1">
            <a:extLst>
              <a:ext uri="{FF2B5EF4-FFF2-40B4-BE49-F238E27FC236}">
                <a16:creationId xmlns="" xmlns:a16="http://schemas.microsoft.com/office/drawing/2014/main" id="{12334B31-998F-4C77-B413-021A38995E98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641284" y="2447164"/>
            <a:ext cx="2025542" cy="2034018"/>
          </a:xfrm>
          <a:prstGeom prst="ellipse">
            <a:avLst/>
          </a:prstGeom>
          <a:solidFill>
            <a:srgbClr val="6DC1B5"/>
          </a:solidFill>
          <a:ln w="28575"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eaLnBrk="1" hangingPunct="1">
              <a:defRPr/>
            </a:pPr>
            <a:r>
              <a:rPr lang="en-US" altLang="zh-CN" sz="8800" noProof="1">
                <a:solidFill>
                  <a:schemeClr val="bg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Arial" panose="020B0604020202020204" pitchFamily="34" charset="0"/>
              </a:rPr>
              <a:t>1</a:t>
            </a:r>
            <a:endParaRPr lang="en-US" altLang="zh-CN" sz="3600" b="1" noProof="1">
              <a:solidFill>
                <a:schemeClr val="bg1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Arial" panose="020B0604020202020204" pitchFamily="34" charset="0"/>
            </a:endParaRPr>
          </a:p>
        </p:txBody>
      </p:sp>
      <p:sp>
        <p:nvSpPr>
          <p:cNvPr id="12" name="MH_Number_1">
            <a:extLst>
              <a:ext uri="{FF2B5EF4-FFF2-40B4-BE49-F238E27FC236}">
                <a16:creationId xmlns="" xmlns:a16="http://schemas.microsoft.com/office/drawing/2014/main" id="{603FD338-5022-4AC7-8B52-05419EFB9F89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641284" y="2447164"/>
            <a:ext cx="2025542" cy="2034018"/>
          </a:xfrm>
          <a:prstGeom prst="ellipse">
            <a:avLst/>
          </a:prstGeom>
          <a:solidFill>
            <a:srgbClr val="6DC1B5"/>
          </a:solidFill>
          <a:ln w="28575"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eaLnBrk="1" hangingPunct="1">
              <a:defRPr/>
            </a:pPr>
            <a:r>
              <a:rPr lang="en-US" altLang="zh-CN" sz="8800" noProof="1">
                <a:solidFill>
                  <a:schemeClr val="bg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Arial" panose="020B0604020202020204" pitchFamily="34" charset="0"/>
              </a:rPr>
              <a:t>2</a:t>
            </a:r>
            <a:endParaRPr lang="en-US" altLang="zh-CN" sz="3600" b="1" noProof="1">
              <a:solidFill>
                <a:schemeClr val="bg1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Arial" panose="020B0604020202020204" pitchFamily="34" charset="0"/>
            </a:endParaRPr>
          </a:p>
        </p:txBody>
      </p:sp>
      <p:sp>
        <p:nvSpPr>
          <p:cNvPr id="13" name="MH_Number_1">
            <a:extLst>
              <a:ext uri="{FF2B5EF4-FFF2-40B4-BE49-F238E27FC236}">
                <a16:creationId xmlns="" xmlns:a16="http://schemas.microsoft.com/office/drawing/2014/main" id="{0C63FE77-0DE4-4CFB-B27C-641412796F7B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641284" y="2412785"/>
            <a:ext cx="2025542" cy="2034018"/>
          </a:xfrm>
          <a:prstGeom prst="ellipse">
            <a:avLst/>
          </a:prstGeom>
          <a:solidFill>
            <a:srgbClr val="6DC1B5"/>
          </a:solidFill>
          <a:ln w="28575"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eaLnBrk="1" hangingPunct="1">
              <a:defRPr/>
            </a:pPr>
            <a:r>
              <a:rPr lang="en-US" altLang="zh-CN" sz="8800" noProof="1">
                <a:solidFill>
                  <a:schemeClr val="bg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Arial" panose="020B0604020202020204" pitchFamily="34" charset="0"/>
              </a:rPr>
              <a:t>3</a:t>
            </a:r>
            <a:endParaRPr lang="en-US" altLang="zh-CN" sz="3600" b="1" noProof="1">
              <a:solidFill>
                <a:schemeClr val="bg1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Arial" panose="020B0604020202020204" pitchFamily="34" charset="0"/>
            </a:endParaRPr>
          </a:p>
        </p:txBody>
      </p:sp>
      <p:sp>
        <p:nvSpPr>
          <p:cNvPr id="14" name="MH_Number_1">
            <a:extLst>
              <a:ext uri="{FF2B5EF4-FFF2-40B4-BE49-F238E27FC236}">
                <a16:creationId xmlns="" xmlns:a16="http://schemas.microsoft.com/office/drawing/2014/main" id="{BD7C7654-7018-4444-9A11-7BB38295288F}"/>
              </a:ext>
            </a:extLst>
          </p:cNvPr>
          <p:cNvSpPr/>
          <p:nvPr>
            <p:custDataLst>
              <p:tags r:id="rId4"/>
            </p:custDataLst>
          </p:nvPr>
        </p:nvSpPr>
        <p:spPr>
          <a:xfrm>
            <a:off x="641283" y="2412785"/>
            <a:ext cx="2025542" cy="2034018"/>
          </a:xfrm>
          <a:prstGeom prst="ellipse">
            <a:avLst/>
          </a:prstGeom>
          <a:solidFill>
            <a:srgbClr val="6DC1B5"/>
          </a:solidFill>
          <a:ln w="28575"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eaLnBrk="1" hangingPunct="1">
              <a:defRPr/>
            </a:pPr>
            <a:r>
              <a:rPr lang="en-US" altLang="zh-CN" sz="8800" noProof="1">
                <a:solidFill>
                  <a:schemeClr val="bg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Arial" panose="020B0604020202020204" pitchFamily="34" charset="0"/>
              </a:rPr>
              <a:t>4</a:t>
            </a:r>
            <a:endParaRPr lang="en-US" altLang="zh-CN" sz="3600" b="1" noProof="1">
              <a:solidFill>
                <a:schemeClr val="bg1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Arial" panose="020B060402020202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720" y="72840"/>
            <a:ext cx="3087856" cy="9839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81107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3000"/>
    </mc:Choice>
    <mc:Fallback xmlns="">
      <p:transition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500"/>
                            </p:stCondLst>
                            <p:childTnLst>
                              <p:par>
                                <p:cTn id="2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6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4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9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  <p:bldP spid="1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图片 11">
            <a:extLst>
              <a:ext uri="{FF2B5EF4-FFF2-40B4-BE49-F238E27FC236}">
                <a16:creationId xmlns="" xmlns:a16="http://schemas.microsoft.com/office/drawing/2014/main" id="{4E7DFA10-70C6-4944-BB45-3A5BA07D6AB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240"/>
            <a:ext cx="12190413" cy="6857107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="" xmlns:a16="http://schemas.microsoft.com/office/drawing/2014/main" id="{58EADE47-76EC-4FF1-8D4C-D2A3F91AB27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9020195" y="4511820"/>
            <a:ext cx="3170218" cy="2435398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="" xmlns:a16="http://schemas.microsoft.com/office/drawing/2014/main" id="{BE35B2B5-000D-4B6E-8BBF-5E39362126F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20195" y="-176501"/>
            <a:ext cx="3255929" cy="2656152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="" xmlns:a16="http://schemas.microsoft.com/office/drawing/2014/main" id="{BEBCD21F-6CBB-4108-9208-DE24762C91E5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246093" y="3732431"/>
            <a:ext cx="2605158" cy="3236926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="" xmlns:a16="http://schemas.microsoft.com/office/drawing/2014/main" id="{4315C9AF-FAF9-43CC-BE9D-226D142B1659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82822">
            <a:off x="-249407" y="-14213"/>
            <a:ext cx="3596158" cy="2331575"/>
          </a:xfrm>
          <a:prstGeom prst="rect">
            <a:avLst/>
          </a:prstGeom>
        </p:spPr>
      </p:pic>
      <p:pic>
        <p:nvPicPr>
          <p:cNvPr id="32" name="图片 31">
            <a:extLst>
              <a:ext uri="{FF2B5EF4-FFF2-40B4-BE49-F238E27FC236}">
                <a16:creationId xmlns="" xmlns:a16="http://schemas.microsoft.com/office/drawing/2014/main" id="{D5AA8534-6155-4A91-BC51-DECE939680A5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92270" y="3295537"/>
            <a:ext cx="4742857" cy="4114286"/>
          </a:xfrm>
          <a:prstGeom prst="rect">
            <a:avLst/>
          </a:prstGeom>
        </p:spPr>
      </p:pic>
      <p:grpSp>
        <p:nvGrpSpPr>
          <p:cNvPr id="36" name="组合 35">
            <a:extLst>
              <a:ext uri="{FF2B5EF4-FFF2-40B4-BE49-F238E27FC236}">
                <a16:creationId xmlns="" xmlns:a16="http://schemas.microsoft.com/office/drawing/2014/main" id="{86A28F77-4173-4F4A-8EB6-6088C604432F}"/>
              </a:ext>
            </a:extLst>
          </p:cNvPr>
          <p:cNvGrpSpPr/>
          <p:nvPr/>
        </p:nvGrpSpPr>
        <p:grpSpPr>
          <a:xfrm>
            <a:off x="968974" y="1534610"/>
            <a:ext cx="10599917" cy="2000061"/>
            <a:chOff x="3232085" y="1621694"/>
            <a:chExt cx="6478099" cy="2000061"/>
          </a:xfrm>
        </p:grpSpPr>
        <p:grpSp>
          <p:nvGrpSpPr>
            <p:cNvPr id="20" name="组合 19">
              <a:extLst>
                <a:ext uri="{FF2B5EF4-FFF2-40B4-BE49-F238E27FC236}">
                  <a16:creationId xmlns="" xmlns:a16="http://schemas.microsoft.com/office/drawing/2014/main" id="{3357A369-AD24-44F0-800B-34CF9636FD89}"/>
                </a:ext>
              </a:extLst>
            </p:cNvPr>
            <p:cNvGrpSpPr/>
            <p:nvPr/>
          </p:nvGrpSpPr>
          <p:grpSpPr>
            <a:xfrm>
              <a:off x="3232085" y="1621694"/>
              <a:ext cx="6478099" cy="2000061"/>
              <a:chOff x="3327335" y="1640744"/>
              <a:chExt cx="6478099" cy="2000061"/>
            </a:xfrm>
          </p:grpSpPr>
          <p:sp>
            <p:nvSpPr>
              <p:cNvPr id="21" name="18">
                <a:extLst>
                  <a:ext uri="{FF2B5EF4-FFF2-40B4-BE49-F238E27FC236}">
                    <a16:creationId xmlns="" xmlns:a16="http://schemas.microsoft.com/office/drawing/2014/main" id="{D2FA2529-9F26-461A-A62A-9DA8F1E8377D}"/>
                  </a:ext>
                </a:extLst>
              </p:cNvPr>
              <p:cNvSpPr>
                <a:spLocks noChangeArrowheads="1"/>
              </p:cNvSpPr>
              <p:nvPr>
                <p:custDataLst>
                  <p:tags r:id="rId1"/>
                </p:custDataLst>
              </p:nvPr>
            </p:nvSpPr>
            <p:spPr bwMode="auto">
              <a:xfrm>
                <a:off x="3327335" y="2409699"/>
                <a:ext cx="6478099" cy="1231106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square" lIns="0" tIns="0" rIns="0" bIns="0">
                <a:spAutoFit/>
              </a:bodyPr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vi-VN" altLang="zh-CN" sz="8000" dirty="0" smtClean="0">
                    <a:solidFill>
                      <a:srgbClr val="6DC1B5"/>
                    </a:solidFill>
                    <a:latin typeface="Times New Roman" panose="02020603050405020304" pitchFamily="18" charset="0"/>
                    <a:ea typeface="Arial-Rounded" panose="020B0500000000000000" pitchFamily="34" charset="-93"/>
                    <a:cs typeface="Times New Roman" panose="02020603050405020304" pitchFamily="18" charset="0"/>
                  </a:rPr>
                  <a:t>Chúc các bạn học giỏi</a:t>
                </a:r>
                <a:endParaRPr lang="en-US" altLang="zh-CN" sz="8000" dirty="0">
                  <a:solidFill>
                    <a:srgbClr val="6DC1B5"/>
                  </a:solidFill>
                  <a:latin typeface="Times New Roman" panose="02020603050405020304" pitchFamily="18" charset="0"/>
                  <a:ea typeface="Arial-Rounded" panose="020B0500000000000000" pitchFamily="34" charset="-93"/>
                  <a:cs typeface="Times New Roman" panose="02020603050405020304" pitchFamily="18" charset="0"/>
                </a:endParaRPr>
              </a:p>
            </p:txBody>
          </p:sp>
          <p:sp>
            <p:nvSpPr>
              <p:cNvPr id="22" name="18">
                <a:extLst>
                  <a:ext uri="{FF2B5EF4-FFF2-40B4-BE49-F238E27FC236}">
                    <a16:creationId xmlns="" xmlns:a16="http://schemas.microsoft.com/office/drawing/2014/main" id="{9DEFEACE-0683-44B7-9A14-3DA92A317873}"/>
                  </a:ext>
                </a:extLst>
              </p:cNvPr>
              <p:cNvSpPr>
                <a:spLocks noChangeArrowheads="1"/>
              </p:cNvSpPr>
              <p:nvPr>
                <p:custDataLst>
                  <p:tags r:id="rId2"/>
                </p:custDataLst>
              </p:nvPr>
            </p:nvSpPr>
            <p:spPr bwMode="auto">
              <a:xfrm>
                <a:off x="4050092" y="1640744"/>
                <a:ext cx="4602606" cy="923330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square" lIns="0" tIns="0" rIns="0" bIns="0">
                <a:spAutoFit/>
              </a:bodyPr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altLang="zh-CN" sz="6000" spc="300" dirty="0">
                  <a:solidFill>
                    <a:srgbClr val="6DC1B5"/>
                  </a:solidFill>
                  <a:latin typeface="Times New Roman" panose="02020603050405020304" pitchFamily="18" charset="0"/>
                  <a:ea typeface="Arial-Rounded" panose="020B0500000000000000" pitchFamily="34" charset="-93"/>
                  <a:cs typeface="Times New Roman" panose="02020603050405020304" pitchFamily="18" charset="0"/>
                </a:endParaRPr>
              </a:p>
            </p:txBody>
          </p:sp>
        </p:grpSp>
        <p:pic>
          <p:nvPicPr>
            <p:cNvPr id="35" name="图片 34">
              <a:extLst>
                <a:ext uri="{FF2B5EF4-FFF2-40B4-BE49-F238E27FC236}">
                  <a16:creationId xmlns="" xmlns:a16="http://schemas.microsoft.com/office/drawing/2014/main" id="{42E1DD1B-5A3D-42B3-97B3-65F110F08B03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2054579">
              <a:off x="6801898" y="1692717"/>
              <a:ext cx="1042370" cy="94971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8667437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3000"/>
    </mc:Choice>
    <mc:Fallback xmlns="">
      <p:transition advTm="3000"/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6" presetClass="entr" presetSubtype="2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7" dur="75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" presetID="2" presetClass="entr" presetSubtype="8" fill="hold" nodeType="withEffect" p14:presetBounceEnd="46667">
                                      <p:stCondLst>
                                        <p:cond delay="750"/>
                                      </p:stCondLst>
                                      <p:childTnLst>
                                        <p:set>
                                          <p:cBhvr>
                                            <p:cTn id="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6667">
                                          <p:cBhvr additive="base">
                                            <p:cTn id="10" dur="75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6667">
                                          <p:cBhvr additive="base">
                                            <p:cTn id="11" dur="75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2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13" presetID="2" presetClass="entr" presetSubtype="6" fill="hold" nodeType="afterEffect" p14:presetBounceEnd="46667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6667">
                                          <p:cBhvr additive="base">
                                            <p:cTn id="15" dur="75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6667">
                                          <p:cBhvr additive="base">
                                            <p:cTn id="16" dur="75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12" fill="hold" nodeType="withEffect" p14:presetBounceEnd="46667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6667">
                                          <p:cBhvr additive="base">
                                            <p:cTn id="19" dur="75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6667">
                                          <p:cBhvr additive="base">
                                            <p:cTn id="20" dur="75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1" presetID="2" presetClass="entr" presetSubtype="4" fill="hold" nodeType="withEffect" p14:presetBounceEnd="46667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6667">
                                          <p:cBhvr additive="base">
                                            <p:cTn id="23" dur="75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6667">
                                          <p:cBhvr additive="base">
                                            <p:cTn id="24" dur="75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5" fill="hold">
                                <p:stCondLst>
                                  <p:cond delay="2750"/>
                                </p:stCondLst>
                                <p:childTnLst>
                                  <p:par>
                                    <p:cTn id="26" presetID="42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8" dur="1000"/>
                                            <p:tgtEl>
                                              <p:spTgt spid="36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29" dur="1000" fill="hold"/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0" dur="1000" fill="hold"/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1" fill="hold">
                                <p:stCondLst>
                                  <p:cond delay="3750"/>
                                </p:stCondLst>
                                <p:childTnLst>
                                  <p:par>
                                    <p:cTn id="32" presetID="10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4" dur="500"/>
                                            <p:tgtEl>
                                              <p:spTgt spid="3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5" fill="hold">
                                <p:stCondLst>
                                  <p:cond delay="4250"/>
                                </p:stCondLst>
                                <p:childTnLst>
                                  <p:par>
                                    <p:cTn id="36" presetID="59" presetClass="path" presetSubtype="0" accel="50000" decel="5000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1.23193E-6 -0.00023 C 1.23193E-6 -0.03517 0.02891 -0.13631 0.05391 -0.14279 C 0.07892 -0.14927 0.1228 -0.07428 0.15002 -0.03911 C 0.17684 -0.00416 0.18114 0.06758 0.21617 0.06758 C 0.24964 0.06758 0.42818 -0.01805 0.42818 -0.05299 " pathEditMode="relative" rAng="0" ptsTypes="AAAAA">
                                          <p:cBhvr>
                                            <p:cTn id="37" dur="2000" spd="-10000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21409" y="-3772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" presetClass="mediacall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6" dur="1" fill="hold"/>
                                            <p:tgtEl>
                                              <p:spTgt spid="38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  <p:par>
                                    <p:cTn id="7" presetID="16" presetClass="entr" presetSubtype="2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9" dur="75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0" presetID="2" presetClass="entr" presetSubtype="8" fill="hold" nodeType="withEffect">
                                      <p:stCondLst>
                                        <p:cond delay="75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2" dur="75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3" dur="75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4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15" presetID="2" presetClass="entr" presetSubtype="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7" dur="75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8" dur="75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9" presetID="2" presetClass="entr" presetSubtype="12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1" dur="75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2" dur="75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3" presetID="2" presetClass="entr" presetSubtype="4" fill="hold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5" dur="75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6" dur="75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7" fill="hold">
                                <p:stCondLst>
                                  <p:cond delay="2750"/>
                                </p:stCondLst>
                                <p:childTnLst>
                                  <p:par>
                                    <p:cTn id="28" presetID="42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0" dur="1000"/>
                                            <p:tgtEl>
                                              <p:spTgt spid="36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31" dur="1000" fill="hold"/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2" dur="1000" fill="hold"/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3" fill="hold">
                                <p:stCondLst>
                                  <p:cond delay="3750"/>
                                </p:stCondLst>
                                <p:childTnLst>
                                  <p:par>
                                    <p:cTn id="34" presetID="10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6" dur="500"/>
                                            <p:tgtEl>
                                              <p:spTgt spid="3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7" fill="hold">
                                <p:stCondLst>
                                  <p:cond delay="4250"/>
                                </p:stCondLst>
                                <p:childTnLst>
                                  <p:par>
                                    <p:cTn id="38" presetID="59" presetClass="path" presetSubtype="0" accel="50000" decel="5000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1.23193E-6 -0.00023 C 1.23193E-6 -0.03517 0.02891 -0.13631 0.05391 -0.14279 C 0.07892 -0.14927 0.1228 -0.07428 0.15002 -0.03911 C 0.17684 -0.00416 0.18114 0.06758 0.21617 0.06758 C 0.24964 0.06758 0.42818 -0.01805 0.42818 -0.05299 " pathEditMode="relative" rAng="0" ptsTypes="AAAAA">
                                          <p:cBhvr>
                                            <p:cTn id="39" dur="2000" spd="-10000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21409" y="-3772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  <p:audio>
                  <p:cMediaNode vol="100000" numSld="999" showWhenStopped="0">
                    <p:cTn id="40" repeatCount="indefinite" fill="remove" display="0">
                      <p:stCondLst>
                        <p:cond delay="indefinite"/>
                      </p:stCondLst>
                      <p:endCondLst>
                        <p:cond evt="onStopAudio" delay="0">
                          <p:tgtEl>
                            <p:sldTgt/>
                          </p:tgtEl>
                        </p:cond>
                      </p:endCondLst>
                    </p:cTn>
                    <p:tgtEl>
                      <p:spTgt spid="38"/>
                    </p:tgtEl>
                  </p:cMediaNode>
                </p:audio>
              </p:childTnLst>
            </p:cTn>
          </p:par>
        </p:tnLst>
      </p:timing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>
            <a:extLst>
              <a:ext uri="{FF2B5EF4-FFF2-40B4-BE49-F238E27FC236}">
                <a16:creationId xmlns="" xmlns:a16="http://schemas.microsoft.com/office/drawing/2014/main" id="{791920B4-238B-485A-8232-33FDF5A04BF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240"/>
            <a:ext cx="12190413" cy="6857107"/>
          </a:xfrm>
          <a:prstGeom prst="rect">
            <a:avLst/>
          </a:prstGeom>
        </p:spPr>
      </p:pic>
      <p:pic>
        <p:nvPicPr>
          <p:cNvPr id="12" name="图片 11">
            <a:extLst>
              <a:ext uri="{FF2B5EF4-FFF2-40B4-BE49-F238E27FC236}">
                <a16:creationId xmlns="" xmlns:a16="http://schemas.microsoft.com/office/drawing/2014/main" id="{B80E7CE0-B765-437A-A2E9-9C4B8CDE0A9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9020195" y="4511820"/>
            <a:ext cx="3170218" cy="2435398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="" xmlns:a16="http://schemas.microsoft.com/office/drawing/2014/main" id="{746DBA0C-2699-4B9A-9341-CBD7A34F261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20195" y="-176501"/>
            <a:ext cx="3255929" cy="2656152"/>
          </a:xfrm>
          <a:prstGeom prst="rect">
            <a:avLst/>
          </a:prstGeom>
        </p:spPr>
      </p:pic>
      <p:pic>
        <p:nvPicPr>
          <p:cNvPr id="14" name="图片 13">
            <a:extLst>
              <a:ext uri="{FF2B5EF4-FFF2-40B4-BE49-F238E27FC236}">
                <a16:creationId xmlns="" xmlns:a16="http://schemas.microsoft.com/office/drawing/2014/main" id="{2DE79D2B-2D3E-464B-9B58-06B840E58B9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246093" y="3732431"/>
            <a:ext cx="2605158" cy="3236926"/>
          </a:xfrm>
          <a:prstGeom prst="rect">
            <a:avLst/>
          </a:prstGeom>
        </p:spPr>
      </p:pic>
      <p:pic>
        <p:nvPicPr>
          <p:cNvPr id="15" name="图片 14">
            <a:extLst>
              <a:ext uri="{FF2B5EF4-FFF2-40B4-BE49-F238E27FC236}">
                <a16:creationId xmlns="" xmlns:a16="http://schemas.microsoft.com/office/drawing/2014/main" id="{7945A691-C125-4C19-B668-FC1D51D1490B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82822">
            <a:off x="-249407" y="-14213"/>
            <a:ext cx="3596158" cy="2331575"/>
          </a:xfrm>
          <a:prstGeom prst="rect">
            <a:avLst/>
          </a:prstGeom>
        </p:spPr>
      </p:pic>
      <p:sp>
        <p:nvSpPr>
          <p:cNvPr id="16" name="MH_Number_1">
            <a:extLst>
              <a:ext uri="{FF2B5EF4-FFF2-40B4-BE49-F238E27FC236}">
                <a16:creationId xmlns="" xmlns:a16="http://schemas.microsoft.com/office/drawing/2014/main" id="{7D500CB4-F45F-415F-A44D-A636FB126A65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2797933" y="2365351"/>
            <a:ext cx="2025542" cy="2034018"/>
          </a:xfrm>
          <a:prstGeom prst="ellipse">
            <a:avLst/>
          </a:prstGeom>
          <a:solidFill>
            <a:srgbClr val="6DC1B5"/>
          </a:solidFill>
          <a:ln w="28575"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eaLnBrk="1" hangingPunct="1">
              <a:defRPr/>
            </a:pPr>
            <a:r>
              <a:rPr lang="en-US" altLang="zh-CN" sz="4400" noProof="1">
                <a:solidFill>
                  <a:schemeClr val="bg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Arial" panose="020B0604020202020204" pitchFamily="34" charset="0"/>
              </a:rPr>
              <a:t>Bài 15</a:t>
            </a:r>
            <a:endParaRPr lang="en-US" altLang="zh-CN" sz="1400" b="1" noProof="1">
              <a:solidFill>
                <a:schemeClr val="bg1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Arial" panose="020B0604020202020204" pitchFamily="34" charset="0"/>
            </a:endParaRPr>
          </a:p>
        </p:txBody>
      </p:sp>
      <p:pic>
        <p:nvPicPr>
          <p:cNvPr id="18" name="图片 17">
            <a:extLst>
              <a:ext uri="{FF2B5EF4-FFF2-40B4-BE49-F238E27FC236}">
                <a16:creationId xmlns="" xmlns:a16="http://schemas.microsoft.com/office/drawing/2014/main" id="{7FB76703-A69C-4217-82AE-C3C5A6AE32DC}"/>
              </a:ext>
            </a:extLst>
          </p:cNvPr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08215" y="1607667"/>
            <a:ext cx="1667222" cy="1446264"/>
          </a:xfrm>
          <a:prstGeom prst="rect">
            <a:avLst/>
          </a:prstGeom>
        </p:spPr>
      </p:pic>
      <p:sp>
        <p:nvSpPr>
          <p:cNvPr id="19" name="矩形 18">
            <a:extLst>
              <a:ext uri="{FF2B5EF4-FFF2-40B4-BE49-F238E27FC236}">
                <a16:creationId xmlns="" xmlns:a16="http://schemas.microsoft.com/office/drawing/2014/main" id="{1FAF570B-F619-4A69-AE6D-945E148F86B5}"/>
              </a:ext>
            </a:extLst>
          </p:cNvPr>
          <p:cNvSpPr/>
          <p:nvPr/>
        </p:nvSpPr>
        <p:spPr>
          <a:xfrm>
            <a:off x="5209141" y="2731629"/>
            <a:ext cx="3865562" cy="1107996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pPr algn="ctr" eaLnBrk="1" hangingPunct="1">
              <a:defRPr/>
            </a:pPr>
            <a:r>
              <a:rPr lang="en-US" altLang="zh-CN" sz="7200" b="1" noProof="1">
                <a:solidFill>
                  <a:srgbClr val="6DC1B5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Arial" panose="020B0604020202020204" pitchFamily="34" charset="0"/>
              </a:rPr>
              <a:t>Tiết 1</a:t>
            </a:r>
            <a:endParaRPr lang="zh-CN" altLang="en-US" sz="7200" b="1" noProof="1">
              <a:solidFill>
                <a:srgbClr val="6DC1B5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Arial" panose="020B0604020202020204" pitchFamily="34" charset="0"/>
            </a:endParaRPr>
          </a:p>
        </p:txBody>
      </p:sp>
      <p:grpSp>
        <p:nvGrpSpPr>
          <p:cNvPr id="21" name="组合 20">
            <a:extLst>
              <a:ext uri="{FF2B5EF4-FFF2-40B4-BE49-F238E27FC236}">
                <a16:creationId xmlns="" xmlns:a16="http://schemas.microsoft.com/office/drawing/2014/main" id="{386D35B2-30E6-4813-B3A9-7868074A11D5}"/>
              </a:ext>
            </a:extLst>
          </p:cNvPr>
          <p:cNvGrpSpPr/>
          <p:nvPr/>
        </p:nvGrpSpPr>
        <p:grpSpPr>
          <a:xfrm>
            <a:off x="4979521" y="2460601"/>
            <a:ext cx="4288638" cy="1629526"/>
            <a:chOff x="2802618" y="3136900"/>
            <a:chExt cx="6578600" cy="1018073"/>
          </a:xfrm>
        </p:grpSpPr>
        <p:cxnSp>
          <p:nvCxnSpPr>
            <p:cNvPr id="22" name="直接连接符 21">
              <a:extLst>
                <a:ext uri="{FF2B5EF4-FFF2-40B4-BE49-F238E27FC236}">
                  <a16:creationId xmlns="" xmlns:a16="http://schemas.microsoft.com/office/drawing/2014/main" id="{733672C6-74C4-42B9-9F23-6D29C224ED59}"/>
                </a:ext>
              </a:extLst>
            </p:cNvPr>
            <p:cNvCxnSpPr/>
            <p:nvPr/>
          </p:nvCxnSpPr>
          <p:spPr>
            <a:xfrm>
              <a:off x="2802618" y="3136900"/>
              <a:ext cx="6578600" cy="0"/>
            </a:xfrm>
            <a:prstGeom prst="line">
              <a:avLst/>
            </a:prstGeom>
            <a:ln>
              <a:solidFill>
                <a:srgbClr val="6DC1B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直接连接符 22">
              <a:extLst>
                <a:ext uri="{FF2B5EF4-FFF2-40B4-BE49-F238E27FC236}">
                  <a16:creationId xmlns="" xmlns:a16="http://schemas.microsoft.com/office/drawing/2014/main" id="{844239F3-6613-42A2-9C8F-37BB9CBF1175}"/>
                </a:ext>
              </a:extLst>
            </p:cNvPr>
            <p:cNvCxnSpPr/>
            <p:nvPr/>
          </p:nvCxnSpPr>
          <p:spPr>
            <a:xfrm>
              <a:off x="2802618" y="4154973"/>
              <a:ext cx="6578600" cy="0"/>
            </a:xfrm>
            <a:prstGeom prst="line">
              <a:avLst/>
            </a:prstGeom>
            <a:ln>
              <a:solidFill>
                <a:srgbClr val="6DC1B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8048040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3000"/>
    </mc:Choice>
    <mc:Fallback xmlns="">
      <p:transition advTm="3000"/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6" presetClass="entr" presetSubtype="2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7" dur="75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" presetID="2" presetClass="entr" presetSubtype="8" fill="hold" nodeType="withEffect" p14:presetBounceEnd="46667">
                                      <p:stCondLst>
                                        <p:cond delay="750"/>
                                      </p:stCondLst>
                                      <p:childTnLst>
                                        <p:set>
                                          <p:cBhvr>
                                            <p:cTn id="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6667">
                                          <p:cBhvr additive="base">
                                            <p:cTn id="10" dur="75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6667">
                                          <p:cBhvr additive="base">
                                            <p:cTn id="11" dur="75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2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13" presetID="2" presetClass="entr" presetSubtype="6" fill="hold" nodeType="afterEffect" p14:presetBounceEnd="46667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6667">
                                          <p:cBhvr additive="base">
                                            <p:cTn id="15" dur="75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6667">
                                          <p:cBhvr additive="base">
                                            <p:cTn id="16" dur="75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12" fill="hold" nodeType="withEffect" p14:presetBounceEnd="46667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6667">
                                          <p:cBhvr additive="base">
                                            <p:cTn id="19" dur="75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6667">
                                          <p:cBhvr additive="base">
                                            <p:cTn id="20" dur="75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1" presetID="2" presetClass="entr" presetSubtype="4" fill="hold" nodeType="withEffect" p14:presetBounceEnd="46667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6667">
                                          <p:cBhvr additive="base">
                                            <p:cTn id="23" dur="75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6667">
                                          <p:cBhvr additive="base">
                                            <p:cTn id="24" dur="75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5" fill="hold">
                                <p:stCondLst>
                                  <p:cond delay="2750"/>
                                </p:stCondLst>
                                <p:childTnLst>
                                  <p:par>
                                    <p:cTn id="26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8" dur="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9" dur="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0" dur="500"/>
                                            <p:tgtEl>
                                              <p:spTgt spid="1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1" fill="hold">
                                <p:stCondLst>
                                  <p:cond delay="3250"/>
                                </p:stCondLst>
                                <p:childTnLst>
                                  <p:par>
                                    <p:cTn id="32" presetID="47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4" dur="1000"/>
                                            <p:tgtEl>
                                              <p:spTgt spid="18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35" dur="10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6" dur="10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7" fill="hold">
                                <p:stCondLst>
                                  <p:cond delay="4250"/>
                                </p:stCondLst>
                                <p:childTnLst>
                                  <p:par>
                                    <p:cTn id="38" presetID="16" presetClass="entr" presetSubtype="2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40" dur="500"/>
                                            <p:tgtEl>
                                              <p:spTgt spid="2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1" fill="hold">
                                <p:stCondLst>
                                  <p:cond delay="4750"/>
                                </p:stCondLst>
                                <p:childTnLst>
                                  <p:par>
                                    <p:cTn id="42" presetID="23" presetClass="entr" presetSubtype="32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4" dur="5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4*#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5" dur="5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4*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6" grpId="0" animBg="1"/>
          <p:bldP spid="19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6" presetClass="entr" presetSubtype="2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7" dur="75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" presetID="2" presetClass="entr" presetSubtype="8" fill="hold" nodeType="withEffect">
                                      <p:stCondLst>
                                        <p:cond delay="750"/>
                                      </p:stCondLst>
                                      <p:childTnLst>
                                        <p:set>
                                          <p:cBhvr>
                                            <p:cTn id="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0" dur="75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1" dur="75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2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13" presetID="2" presetClass="entr" presetSubtype="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75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75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12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9" dur="75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0" dur="75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1" presetID="2" presetClass="entr" presetSubtype="4" fill="hold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3" dur="75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4" dur="75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5" fill="hold">
                                <p:stCondLst>
                                  <p:cond delay="2750"/>
                                </p:stCondLst>
                                <p:childTnLst>
                                  <p:par>
                                    <p:cTn id="26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8" dur="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9" dur="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0" dur="500"/>
                                            <p:tgtEl>
                                              <p:spTgt spid="1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1" fill="hold">
                                <p:stCondLst>
                                  <p:cond delay="3250"/>
                                </p:stCondLst>
                                <p:childTnLst>
                                  <p:par>
                                    <p:cTn id="32" presetID="47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4" dur="1000"/>
                                            <p:tgtEl>
                                              <p:spTgt spid="18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35" dur="10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6" dur="10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7" fill="hold">
                                <p:stCondLst>
                                  <p:cond delay="4250"/>
                                </p:stCondLst>
                                <p:childTnLst>
                                  <p:par>
                                    <p:cTn id="38" presetID="16" presetClass="entr" presetSubtype="2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40" dur="500"/>
                                            <p:tgtEl>
                                              <p:spTgt spid="2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1" fill="hold">
                                <p:stCondLst>
                                  <p:cond delay="4750"/>
                                </p:stCondLst>
                                <p:childTnLst>
                                  <p:par>
                                    <p:cTn id="42" presetID="23" presetClass="entr" presetSubtype="32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4" dur="5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4*#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5" dur="5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4*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6" grpId="0" animBg="1"/>
          <p:bldP spid="19" grpId="0"/>
        </p:bldLst>
      </p:timing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图片 14">
            <a:extLst>
              <a:ext uri="{FF2B5EF4-FFF2-40B4-BE49-F238E27FC236}">
                <a16:creationId xmlns="" xmlns:a16="http://schemas.microsoft.com/office/drawing/2014/main" id="{4B91D39C-EC93-4870-AC18-09E70B2E7B26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020458" y="57377"/>
            <a:ext cx="1169955" cy="1014900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938" t="45679" r="6991" b="5826"/>
          <a:stretch/>
        </p:blipFill>
        <p:spPr>
          <a:xfrm>
            <a:off x="920985" y="2349668"/>
            <a:ext cx="10464191" cy="3369815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127" y="423299"/>
            <a:ext cx="3056319" cy="12441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88661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3000"/>
    </mc:Choice>
    <mc:Fallback xmlns="">
      <p:transition advTm="3000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0413" cy="6859588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04" t="4888" r="10400" b="7152"/>
          <a:stretch/>
        </p:blipFill>
        <p:spPr>
          <a:xfrm>
            <a:off x="0" y="0"/>
            <a:ext cx="2017059" cy="968189"/>
          </a:xfrm>
          <a:prstGeom prst="rect">
            <a:avLst/>
          </a:prstGeom>
        </p:spPr>
      </p:pic>
      <p:pic>
        <p:nvPicPr>
          <p:cNvPr id="8" name="图片 14">
            <a:extLst>
              <a:ext uri="{FF2B5EF4-FFF2-40B4-BE49-F238E27FC236}">
                <a16:creationId xmlns="" xmlns:a16="http://schemas.microsoft.com/office/drawing/2014/main" id="{4B91D39C-EC93-4870-AC18-09E70B2E7B26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020458" y="57377"/>
            <a:ext cx="1169955" cy="1014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4420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3000"/>
    </mc:Choice>
    <mc:Fallback xmlns="">
      <p:transition advTm="3000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图片 14">
            <a:extLst>
              <a:ext uri="{FF2B5EF4-FFF2-40B4-BE49-F238E27FC236}">
                <a16:creationId xmlns="" xmlns:a16="http://schemas.microsoft.com/office/drawing/2014/main" id="{4B91D39C-EC93-4870-AC18-09E70B2E7B26}"/>
              </a:ext>
            </a:extLst>
          </p:cNvPr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020458" y="57377"/>
            <a:ext cx="1169955" cy="1014900"/>
          </a:xfrm>
          <a:prstGeom prst="rect">
            <a:avLst/>
          </a:prstGeom>
        </p:spPr>
      </p:pic>
      <p:pic>
        <p:nvPicPr>
          <p:cNvPr id="2" name="1. doc 1">
            <a:hlinkClick r:id="" action="ppaction://media"/>
            <a:extLst>
              <a:ext uri="{FF2B5EF4-FFF2-40B4-BE49-F238E27FC236}">
                <a16:creationId xmlns="" xmlns:a16="http://schemas.microsoft.com/office/drawing/2014/main" id="{4E6962BD-5D05-4AA3-A1C5-9F8C1E238E15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2035473" y="-987992"/>
            <a:ext cx="609600" cy="609600"/>
          </a:xfrm>
          <a:prstGeom prst="rect">
            <a:avLst/>
          </a:prstGeom>
        </p:spPr>
      </p:pic>
      <p:pic>
        <p:nvPicPr>
          <p:cNvPr id="5" name="1. doc 2">
            <a:hlinkClick r:id="" action="ppaction://media"/>
            <a:extLst>
              <a:ext uri="{FF2B5EF4-FFF2-40B4-BE49-F238E27FC236}">
                <a16:creationId xmlns="" xmlns:a16="http://schemas.microsoft.com/office/drawing/2014/main" id="{22B7DAFE-A68F-44A5-B804-894357A3338F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7499880" y="7255933"/>
            <a:ext cx="609600" cy="6096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916" y="564827"/>
            <a:ext cx="2630413" cy="1163452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977153" y="2402541"/>
            <a:ext cx="92336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72691"/>
            <a:ext cx="12041511" cy="3234859"/>
          </a:xfrm>
          <a:prstGeom prst="rect">
            <a:avLst/>
          </a:prstGeom>
        </p:spPr>
      </p:pic>
      <p:pic>
        <p:nvPicPr>
          <p:cNvPr id="6" name="55">
            <a:hlinkClick r:id="" action="ppaction://media"/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203760" y="6372226"/>
            <a:ext cx="487363" cy="487362"/>
          </a:xfrm>
          <a:prstGeom prst="rect">
            <a:avLst/>
          </a:prstGeom>
        </p:spPr>
      </p:pic>
      <p:cxnSp>
        <p:nvCxnSpPr>
          <p:cNvPr id="11" name="Đường nối Thẳng 5">
            <a:extLst>
              <a:ext uri="{FF2B5EF4-FFF2-40B4-BE49-F238E27FC236}">
                <a16:creationId xmlns:a16="http://schemas.microsoft.com/office/drawing/2014/main" xmlns="" id="{C7544A9D-A5AD-4EA8-B148-F57DA015670C}"/>
              </a:ext>
            </a:extLst>
          </p:cNvPr>
          <p:cNvCxnSpPr>
            <a:cxnSpLocks/>
          </p:cNvCxnSpPr>
          <p:nvPr/>
        </p:nvCxnSpPr>
        <p:spPr>
          <a:xfrm>
            <a:off x="2810222" y="2746473"/>
            <a:ext cx="421107" cy="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2" name="Đường nối Thẳng 5">
            <a:extLst>
              <a:ext uri="{FF2B5EF4-FFF2-40B4-BE49-F238E27FC236}">
                <a16:creationId xmlns:a16="http://schemas.microsoft.com/office/drawing/2014/main" xmlns="" id="{C7544A9D-A5AD-4EA8-B148-F57DA015670C}"/>
              </a:ext>
            </a:extLst>
          </p:cNvPr>
          <p:cNvCxnSpPr>
            <a:cxnSpLocks/>
          </p:cNvCxnSpPr>
          <p:nvPr/>
        </p:nvCxnSpPr>
        <p:spPr>
          <a:xfrm>
            <a:off x="8782851" y="2742489"/>
            <a:ext cx="578864" cy="3984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3" name="Đường nối Thẳng 5">
            <a:extLst>
              <a:ext uri="{FF2B5EF4-FFF2-40B4-BE49-F238E27FC236}">
                <a16:creationId xmlns:a16="http://schemas.microsoft.com/office/drawing/2014/main" xmlns="" id="{C7544A9D-A5AD-4EA8-B148-F57DA015670C}"/>
              </a:ext>
            </a:extLst>
          </p:cNvPr>
          <p:cNvCxnSpPr>
            <a:cxnSpLocks/>
          </p:cNvCxnSpPr>
          <p:nvPr/>
        </p:nvCxnSpPr>
        <p:spPr>
          <a:xfrm>
            <a:off x="7078773" y="2738505"/>
            <a:ext cx="526713" cy="3984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6" name="Đường nối Thẳng 5">
            <a:extLst>
              <a:ext uri="{FF2B5EF4-FFF2-40B4-BE49-F238E27FC236}">
                <a16:creationId xmlns:a16="http://schemas.microsoft.com/office/drawing/2014/main" xmlns="" id="{C7544A9D-A5AD-4EA8-B148-F57DA015670C}"/>
              </a:ext>
            </a:extLst>
          </p:cNvPr>
          <p:cNvCxnSpPr>
            <a:cxnSpLocks/>
          </p:cNvCxnSpPr>
          <p:nvPr/>
        </p:nvCxnSpPr>
        <p:spPr>
          <a:xfrm>
            <a:off x="708543" y="3827787"/>
            <a:ext cx="583230" cy="3984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9" name="Đường nối Thẳng 5">
            <a:extLst>
              <a:ext uri="{FF2B5EF4-FFF2-40B4-BE49-F238E27FC236}">
                <a16:creationId xmlns:a16="http://schemas.microsoft.com/office/drawing/2014/main" xmlns="" id="{C7544A9D-A5AD-4EA8-B148-F57DA015670C}"/>
              </a:ext>
            </a:extLst>
          </p:cNvPr>
          <p:cNvCxnSpPr>
            <a:cxnSpLocks/>
          </p:cNvCxnSpPr>
          <p:nvPr/>
        </p:nvCxnSpPr>
        <p:spPr>
          <a:xfrm>
            <a:off x="5393984" y="2746473"/>
            <a:ext cx="583230" cy="3984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0" name="Đường nối Thẳng 5">
            <a:extLst>
              <a:ext uri="{FF2B5EF4-FFF2-40B4-BE49-F238E27FC236}">
                <a16:creationId xmlns:a16="http://schemas.microsoft.com/office/drawing/2014/main" xmlns="" id="{C7544A9D-A5AD-4EA8-B148-F57DA015670C}"/>
              </a:ext>
            </a:extLst>
          </p:cNvPr>
          <p:cNvCxnSpPr>
            <a:cxnSpLocks/>
          </p:cNvCxnSpPr>
          <p:nvPr/>
        </p:nvCxnSpPr>
        <p:spPr>
          <a:xfrm>
            <a:off x="3020775" y="3297838"/>
            <a:ext cx="583230" cy="3984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1" name="Đường nối Thẳng 5">
            <a:extLst>
              <a:ext uri="{FF2B5EF4-FFF2-40B4-BE49-F238E27FC236}">
                <a16:creationId xmlns:a16="http://schemas.microsoft.com/office/drawing/2014/main" xmlns="" id="{C7544A9D-A5AD-4EA8-B148-F57DA015670C}"/>
              </a:ext>
            </a:extLst>
          </p:cNvPr>
          <p:cNvCxnSpPr>
            <a:cxnSpLocks/>
          </p:cNvCxnSpPr>
          <p:nvPr/>
        </p:nvCxnSpPr>
        <p:spPr>
          <a:xfrm>
            <a:off x="9361715" y="3293854"/>
            <a:ext cx="583230" cy="3984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2" name="Đường nối Thẳng 5">
            <a:extLst>
              <a:ext uri="{FF2B5EF4-FFF2-40B4-BE49-F238E27FC236}">
                <a16:creationId xmlns:a16="http://schemas.microsoft.com/office/drawing/2014/main" xmlns="" id="{C7544A9D-A5AD-4EA8-B148-F57DA015670C}"/>
              </a:ext>
            </a:extLst>
          </p:cNvPr>
          <p:cNvCxnSpPr>
            <a:cxnSpLocks/>
          </p:cNvCxnSpPr>
          <p:nvPr/>
        </p:nvCxnSpPr>
        <p:spPr>
          <a:xfrm>
            <a:off x="10210800" y="3317808"/>
            <a:ext cx="583230" cy="3984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3" name="Đường nối Thẳng 5">
            <a:extLst>
              <a:ext uri="{FF2B5EF4-FFF2-40B4-BE49-F238E27FC236}">
                <a16:creationId xmlns:a16="http://schemas.microsoft.com/office/drawing/2014/main" xmlns="" id="{C7544A9D-A5AD-4EA8-B148-F57DA015670C}"/>
              </a:ext>
            </a:extLst>
          </p:cNvPr>
          <p:cNvCxnSpPr>
            <a:cxnSpLocks/>
          </p:cNvCxnSpPr>
          <p:nvPr/>
        </p:nvCxnSpPr>
        <p:spPr>
          <a:xfrm>
            <a:off x="1452243" y="4444645"/>
            <a:ext cx="583230" cy="3984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847584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3000"/>
    </mc:Choice>
    <mc:Fallback xmlns="">
      <p:transition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2938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2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6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1" dur="2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6" dur="2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1" dur="2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5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audio>
              <p:cMediaNode vol="80000" showWhenStopped="0">
                <p:cTn id="5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  <p:audio>
              <p:cMediaNode vol="80000">
                <p:cTn id="5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ộp Văn bản 6">
            <a:extLst>
              <a:ext uri="{FF2B5EF4-FFF2-40B4-BE49-F238E27FC236}">
                <a16:creationId xmlns="" xmlns:a16="http://schemas.microsoft.com/office/drawing/2014/main" id="{8371E34C-CBA2-409A-836B-6D78110E41AF}"/>
              </a:ext>
            </a:extLst>
          </p:cNvPr>
          <p:cNvSpPr txBox="1"/>
          <p:nvPr/>
        </p:nvSpPr>
        <p:spPr>
          <a:xfrm>
            <a:off x="198581" y="395702"/>
            <a:ext cx="11492004" cy="5847730"/>
          </a:xfrm>
          <a:prstGeom prst="rect">
            <a:avLst/>
          </a:prstGeom>
          <a:noFill/>
        </p:spPr>
        <p:txBody>
          <a:bodyPr wrap="square" lIns="121898" tIns="60948" rIns="121898" bIns="60948" rtlCol="0">
            <a:spAutoFit/>
          </a:bodyPr>
          <a:lstStyle/>
          <a:p>
            <a:pPr defTabSz="609570">
              <a:lnSpc>
                <a:spcPct val="150000"/>
              </a:lnSpc>
            </a:pPr>
            <a:r>
              <a:rPr lang="en-US" sz="7200" dirty="0">
                <a:solidFill>
                  <a:srgbClr val="00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 </a:t>
            </a:r>
            <a:r>
              <a:rPr lang="en-US" sz="4400" dirty="0" err="1" smtClean="0">
                <a:solidFill>
                  <a:srgbClr val="000000"/>
                </a:solidFill>
                <a:latin typeface=".VnAvant" pitchFamily="34" charset="0"/>
                <a:ea typeface="Arial-Rounded" panose="020B0500000000000000" pitchFamily="34" charset="-93"/>
                <a:cs typeface="Arial-Rounded" panose="020B0500000000000000" pitchFamily="34" charset="-93"/>
              </a:rPr>
              <a:t>Trêi</a:t>
            </a:r>
            <a:r>
              <a:rPr lang="en-US" sz="4400" dirty="0" smtClean="0">
                <a:solidFill>
                  <a:srgbClr val="000000"/>
                </a:solidFill>
                <a:latin typeface=".VnAvant" pitchFamily="34" charset="0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4400" dirty="0" err="1" smtClean="0">
                <a:solidFill>
                  <a:srgbClr val="000000"/>
                </a:solidFill>
                <a:latin typeface=".VnAvant" pitchFamily="34" charset="0"/>
                <a:ea typeface="Arial-Rounded" panose="020B0500000000000000" pitchFamily="34" charset="-93"/>
                <a:cs typeface="Arial-Rounded" panose="020B0500000000000000" pitchFamily="34" charset="-93"/>
              </a:rPr>
              <a:t>x¸m</a:t>
            </a:r>
            <a:r>
              <a:rPr lang="en-US" sz="4400" dirty="0" smtClean="0">
                <a:solidFill>
                  <a:srgbClr val="000000"/>
                </a:solidFill>
                <a:latin typeface=".VnAvant" pitchFamily="34" charset="0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4400" dirty="0" err="1" smtClean="0">
                <a:solidFill>
                  <a:srgbClr val="000000"/>
                </a:solidFill>
                <a:latin typeface=".VnAvant" pitchFamily="34" charset="0"/>
                <a:ea typeface="Arial-Rounded" panose="020B0500000000000000" pitchFamily="34" charset="-93"/>
                <a:cs typeface="Arial-Rounded" panose="020B0500000000000000" pitchFamily="34" charset="-93"/>
              </a:rPr>
              <a:t>xÞt</a:t>
            </a:r>
            <a:r>
              <a:rPr lang="en-US" sz="4400" dirty="0" smtClean="0">
                <a:solidFill>
                  <a:srgbClr val="000000"/>
                </a:solidFill>
                <a:latin typeface=".VnAvant" pitchFamily="34" charset="0"/>
                <a:ea typeface="Arial-Rounded" panose="020B0500000000000000" pitchFamily="34" charset="-93"/>
                <a:cs typeface="Arial-Rounded" panose="020B0500000000000000" pitchFamily="34" charset="-93"/>
              </a:rPr>
              <a:t>, </a:t>
            </a:r>
            <a:r>
              <a:rPr lang="en-US" sz="4400" dirty="0" err="1" smtClean="0">
                <a:solidFill>
                  <a:srgbClr val="000000"/>
                </a:solidFill>
                <a:latin typeface=".VnAvant" pitchFamily="34" charset="0"/>
                <a:ea typeface="Arial-Rounded" panose="020B0500000000000000" pitchFamily="34" charset="-93"/>
                <a:cs typeface="Arial-Rounded" panose="020B0500000000000000" pitchFamily="34" charset="-93"/>
              </a:rPr>
              <a:t>m­</a:t>
            </a:r>
            <a:r>
              <a:rPr lang="en-US" sz="4400" dirty="0" err="1">
                <a:solidFill>
                  <a:srgbClr val="000000"/>
                </a:solidFill>
                <a:latin typeface=".VnAvant" pitchFamily="34" charset="0"/>
                <a:ea typeface="Arial-Rounded" panose="020B0500000000000000" pitchFamily="34" charset="-93"/>
                <a:cs typeface="Arial-Rounded" panose="020B0500000000000000" pitchFamily="34" charset="-93"/>
              </a:rPr>
              <a:t>ư</a:t>
            </a:r>
            <a:r>
              <a:rPr lang="en-US" sz="4400" dirty="0" err="1" smtClean="0">
                <a:solidFill>
                  <a:srgbClr val="000000"/>
                </a:solidFill>
                <a:latin typeface=".VnAvant" pitchFamily="34" charset="0"/>
                <a:ea typeface="Arial-Rounded" panose="020B0500000000000000" pitchFamily="34" charset="-93"/>
                <a:cs typeface="Arial-Rounded" panose="020B0500000000000000" pitchFamily="34" charset="-93"/>
              </a:rPr>
              <a:t>a</a:t>
            </a:r>
            <a:r>
              <a:rPr lang="en-US" sz="4400" dirty="0" smtClean="0">
                <a:solidFill>
                  <a:srgbClr val="000000"/>
                </a:solidFill>
                <a:latin typeface=".VnAvant" pitchFamily="34" charset="0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4400" dirty="0" err="1" smtClean="0">
                <a:solidFill>
                  <a:srgbClr val="000000"/>
                </a:solidFill>
                <a:latin typeface=".VnAvant" pitchFamily="34" charset="0"/>
                <a:ea typeface="Arial-Rounded" panose="020B0500000000000000" pitchFamily="34" charset="-93"/>
                <a:cs typeface="Arial-Rounded" panose="020B0500000000000000" pitchFamily="34" charset="-93"/>
              </a:rPr>
              <a:t>sÇm</a:t>
            </a:r>
            <a:r>
              <a:rPr lang="en-US" sz="4400" dirty="0" smtClean="0">
                <a:solidFill>
                  <a:srgbClr val="000000"/>
                </a:solidFill>
                <a:latin typeface=".VnAvant" pitchFamily="34" charset="0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4400" dirty="0" err="1" smtClean="0">
                <a:solidFill>
                  <a:srgbClr val="000000"/>
                </a:solidFill>
                <a:latin typeface=".VnAvant" pitchFamily="34" charset="0"/>
                <a:ea typeface="Arial-Rounded" panose="020B0500000000000000" pitchFamily="34" charset="-93"/>
                <a:cs typeface="Arial-Rounded" panose="020B0500000000000000" pitchFamily="34" charset="-93"/>
              </a:rPr>
              <a:t>sËp</a:t>
            </a:r>
            <a:r>
              <a:rPr lang="en-US" sz="4400" dirty="0" smtClean="0">
                <a:solidFill>
                  <a:srgbClr val="000000"/>
                </a:solidFill>
                <a:latin typeface=".VnAvant" pitchFamily="34" charset="0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4400" dirty="0" err="1" smtClean="0">
                <a:solidFill>
                  <a:srgbClr val="000000"/>
                </a:solidFill>
                <a:latin typeface=".VnAvant" pitchFamily="34" charset="0"/>
                <a:ea typeface="Arial-Rounded" panose="020B0500000000000000" pitchFamily="34" charset="-93"/>
                <a:cs typeface="Arial-Rounded" panose="020B0500000000000000" pitchFamily="34" charset="-93"/>
              </a:rPr>
              <a:t>nh</a:t>
            </a:r>
            <a:r>
              <a:rPr lang="en-US" sz="4400" dirty="0" err="1">
                <a:solidFill>
                  <a:srgbClr val="000000"/>
                </a:solidFill>
                <a:latin typeface=".VnAvant" pitchFamily="34" charset="0"/>
                <a:ea typeface="Arial-Rounded" panose="020B0500000000000000" pitchFamily="34" charset="-93"/>
                <a:cs typeface="Arial-Rounded" panose="020B0500000000000000" pitchFamily="34" charset="-93"/>
              </a:rPr>
              <a:t>ư</a:t>
            </a:r>
            <a:r>
              <a:rPr lang="en-US" sz="4400" dirty="0" smtClean="0">
                <a:solidFill>
                  <a:srgbClr val="000000"/>
                </a:solidFill>
                <a:latin typeface=".VnAvant" pitchFamily="34" charset="0"/>
                <a:ea typeface="Arial-Rounded" panose="020B0500000000000000" pitchFamily="34" charset="-93"/>
                <a:cs typeface="Arial-Rounded" panose="020B0500000000000000" pitchFamily="34" charset="-93"/>
              </a:rPr>
              <a:t>­ </a:t>
            </a:r>
            <a:r>
              <a:rPr lang="en-US" sz="4400" dirty="0" err="1" smtClean="0">
                <a:solidFill>
                  <a:srgbClr val="000000"/>
                </a:solidFill>
                <a:latin typeface=".VnAvant" pitchFamily="34" charset="0"/>
                <a:ea typeface="Arial-Rounded" panose="020B0500000000000000" pitchFamily="34" charset="-93"/>
                <a:cs typeface="Arial-Rounded" panose="020B0500000000000000" pitchFamily="34" charset="-93"/>
              </a:rPr>
              <a:t>trót</a:t>
            </a:r>
            <a:r>
              <a:rPr lang="en-US" sz="4400" dirty="0" smtClean="0">
                <a:solidFill>
                  <a:srgbClr val="000000"/>
                </a:solidFill>
                <a:latin typeface=".VnAvant" pitchFamily="34" charset="0"/>
                <a:ea typeface="Arial-Rounded" panose="020B0500000000000000" pitchFamily="34" charset="-93"/>
                <a:cs typeface="Arial-Rounded" panose="020B0500000000000000" pitchFamily="34" charset="-93"/>
              </a:rPr>
              <a:t>. </a:t>
            </a:r>
            <a:r>
              <a:rPr lang="en-US" sz="4400" dirty="0" err="1" smtClean="0">
                <a:solidFill>
                  <a:srgbClr val="000000"/>
                </a:solidFill>
                <a:latin typeface=".VnAvant" pitchFamily="34" charset="0"/>
                <a:ea typeface="Arial-Rounded" panose="020B0500000000000000" pitchFamily="34" charset="-93"/>
                <a:cs typeface="Arial-Rounded" panose="020B0500000000000000" pitchFamily="34" charset="-93"/>
              </a:rPr>
              <a:t>SÊm</a:t>
            </a:r>
            <a:r>
              <a:rPr lang="en-US" sz="4400" dirty="0" smtClean="0">
                <a:solidFill>
                  <a:srgbClr val="000000"/>
                </a:solidFill>
                <a:latin typeface=".VnAvant" pitchFamily="34" charset="0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4400" dirty="0" err="1" smtClean="0">
                <a:solidFill>
                  <a:srgbClr val="000000"/>
                </a:solidFill>
                <a:latin typeface=".VnAvant" pitchFamily="34" charset="0"/>
                <a:ea typeface="Arial-Rounded" panose="020B0500000000000000" pitchFamily="34" charset="-93"/>
                <a:cs typeface="Arial-Rounded" panose="020B0500000000000000" pitchFamily="34" charset="-93"/>
              </a:rPr>
              <a:t>sÐt</a:t>
            </a:r>
            <a:r>
              <a:rPr lang="en-US" sz="4400" dirty="0" smtClean="0">
                <a:solidFill>
                  <a:srgbClr val="000000"/>
                </a:solidFill>
                <a:latin typeface=".VnAvant" pitchFamily="34" charset="0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4400" dirty="0">
                <a:solidFill>
                  <a:prstClr val="black"/>
                </a:solidFill>
                <a:latin typeface=".VnAvant" panose="020B7200000000000000" pitchFamily="34" charset="0"/>
              </a:rPr>
              <a:t>×</a:t>
            </a:r>
            <a:r>
              <a:rPr lang="en-US" sz="4400" dirty="0" smtClean="0">
                <a:solidFill>
                  <a:srgbClr val="000000"/>
                </a:solidFill>
                <a:latin typeface=".VnAvant" pitchFamily="34" charset="0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4400" dirty="0" err="1" smtClean="0">
                <a:solidFill>
                  <a:srgbClr val="000000"/>
                </a:solidFill>
                <a:latin typeface=".VnAvant" pitchFamily="34" charset="0"/>
                <a:ea typeface="Arial-Rounded" panose="020B0500000000000000" pitchFamily="34" charset="-93"/>
                <a:cs typeface="Arial-Rounded" panose="020B0500000000000000" pitchFamily="34" charset="-93"/>
              </a:rPr>
              <a:t>Çm</a:t>
            </a:r>
            <a:r>
              <a:rPr lang="en-US" sz="4400" dirty="0" smtClean="0">
                <a:solidFill>
                  <a:srgbClr val="000000"/>
                </a:solidFill>
                <a:latin typeface=".VnAvant" pitchFamily="34" charset="0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4400" dirty="0" err="1" smtClean="0">
                <a:solidFill>
                  <a:srgbClr val="000000"/>
                </a:solidFill>
                <a:latin typeface=".VnAvant" pitchFamily="34" charset="0"/>
                <a:ea typeface="Arial-Rounded" panose="020B0500000000000000" pitchFamily="34" charset="-93"/>
                <a:cs typeface="Arial-Rounded" panose="020B0500000000000000" pitchFamily="34" charset="-93"/>
              </a:rPr>
              <a:t>xa</a:t>
            </a:r>
            <a:r>
              <a:rPr lang="en-US" sz="4400" dirty="0" smtClean="0">
                <a:solidFill>
                  <a:srgbClr val="000000"/>
                </a:solidFill>
                <a:latin typeface=".VnAvant" pitchFamily="34" charset="0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4400" dirty="0" err="1" smtClean="0">
                <a:solidFill>
                  <a:srgbClr val="000000"/>
                </a:solidFill>
                <a:latin typeface=".VnAvant" pitchFamily="34" charset="0"/>
                <a:ea typeface="Arial-Rounded" panose="020B0500000000000000" pitchFamily="34" charset="-93"/>
                <a:cs typeface="Arial-Rounded" panose="020B0500000000000000" pitchFamily="34" charset="-93"/>
              </a:rPr>
              <a:t>xa</a:t>
            </a:r>
            <a:r>
              <a:rPr lang="en-US" sz="4400" dirty="0" smtClean="0">
                <a:solidFill>
                  <a:srgbClr val="000000"/>
                </a:solidFill>
                <a:latin typeface=".VnAvant" pitchFamily="34" charset="0"/>
                <a:ea typeface="Arial-Rounded" panose="020B0500000000000000" pitchFamily="34" charset="-93"/>
                <a:cs typeface="Arial-Rounded" panose="020B0500000000000000" pitchFamily="34" charset="-93"/>
              </a:rPr>
              <a:t>. </a:t>
            </a:r>
            <a:r>
              <a:rPr lang="en-US" sz="4400" dirty="0" err="1" smtClean="0">
                <a:solidFill>
                  <a:srgbClr val="000000"/>
                </a:solidFill>
                <a:latin typeface=".VnAvant" pitchFamily="34" charset="0"/>
                <a:ea typeface="Arial-Rounded" panose="020B0500000000000000" pitchFamily="34" charset="-93"/>
                <a:cs typeface="Arial-Rounded" panose="020B0500000000000000" pitchFamily="34" charset="-93"/>
              </a:rPr>
              <a:t>C©y</a:t>
            </a:r>
            <a:r>
              <a:rPr lang="en-US" sz="4400" dirty="0" smtClean="0">
                <a:solidFill>
                  <a:srgbClr val="000000"/>
                </a:solidFill>
                <a:latin typeface=".VnAvant" pitchFamily="34" charset="0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4400" dirty="0" err="1" smtClean="0">
                <a:solidFill>
                  <a:srgbClr val="000000"/>
                </a:solidFill>
                <a:latin typeface=".VnAvant" pitchFamily="34" charset="0"/>
                <a:ea typeface="Arial-Rounded" panose="020B0500000000000000" pitchFamily="34" charset="-93"/>
                <a:cs typeface="Arial-Rounded" panose="020B0500000000000000" pitchFamily="34" charset="-93"/>
              </a:rPr>
              <a:t>cá</a:t>
            </a:r>
            <a:r>
              <a:rPr lang="en-US" sz="4400" dirty="0" smtClean="0">
                <a:solidFill>
                  <a:srgbClr val="000000"/>
                </a:solidFill>
                <a:latin typeface=".VnAvant" pitchFamily="34" charset="0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4400" dirty="0" err="1" smtClean="0">
                <a:solidFill>
                  <a:srgbClr val="000000"/>
                </a:solidFill>
                <a:latin typeface=".VnAvant" pitchFamily="34" charset="0"/>
                <a:ea typeface="Arial-Rounded" panose="020B0500000000000000" pitchFamily="34" charset="-93"/>
                <a:cs typeface="Arial-Rounded" panose="020B0500000000000000" pitchFamily="34" charset="-93"/>
              </a:rPr>
              <a:t>ng</a:t>
            </a:r>
            <a:r>
              <a:rPr lang="en-US" sz="4400" dirty="0" smtClean="0">
                <a:solidFill>
                  <a:srgbClr val="000000"/>
                </a:solidFill>
                <a:latin typeface=".VnAvant" pitchFamily="34" charset="0"/>
                <a:ea typeface="Arial-Rounded" panose="020B0500000000000000" pitchFamily="34" charset="-93"/>
                <a:cs typeface="Arial-Rounded" panose="020B0500000000000000" pitchFamily="34" charset="-93"/>
              </a:rPr>
              <a:t>¶ r¹p </a:t>
            </a:r>
            <a:r>
              <a:rPr lang="en-US" sz="4400" dirty="0" err="1" smtClean="0">
                <a:solidFill>
                  <a:srgbClr val="000000"/>
                </a:solidFill>
                <a:latin typeface=".VnAvant" pitchFamily="34" charset="0"/>
                <a:ea typeface="Arial-Rounded" panose="020B0500000000000000" pitchFamily="34" charset="-93"/>
                <a:cs typeface="Arial-Rounded" panose="020B0500000000000000" pitchFamily="34" charset="-93"/>
              </a:rPr>
              <a:t>vµo</a:t>
            </a:r>
            <a:r>
              <a:rPr lang="en-US" sz="4400" dirty="0" smtClean="0">
                <a:solidFill>
                  <a:srgbClr val="000000"/>
                </a:solidFill>
                <a:latin typeface=".VnAvant" pitchFamily="34" charset="0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4400" dirty="0" err="1" smtClean="0">
                <a:solidFill>
                  <a:srgbClr val="000000"/>
                </a:solidFill>
                <a:latin typeface=".VnAvant" pitchFamily="34" charset="0"/>
                <a:ea typeface="Arial-Rounded" panose="020B0500000000000000" pitchFamily="34" charset="-93"/>
                <a:cs typeface="Arial-Rounded" panose="020B0500000000000000" pitchFamily="34" charset="-93"/>
              </a:rPr>
              <a:t>nhau</a:t>
            </a:r>
            <a:r>
              <a:rPr lang="en-US" sz="4400" dirty="0" smtClean="0">
                <a:solidFill>
                  <a:srgbClr val="000000"/>
                </a:solidFill>
                <a:latin typeface=".VnAvant" pitchFamily="34" charset="0"/>
                <a:ea typeface="Arial-Rounded" panose="020B0500000000000000" pitchFamily="34" charset="-93"/>
                <a:cs typeface="Arial-Rounded" panose="020B0500000000000000" pitchFamily="34" charset="-93"/>
              </a:rPr>
              <a:t>. </a:t>
            </a:r>
            <a:r>
              <a:rPr lang="en-US" sz="4400" dirty="0" err="1" smtClean="0">
                <a:solidFill>
                  <a:srgbClr val="000000"/>
                </a:solidFill>
                <a:latin typeface=".VnAvant" pitchFamily="34" charset="0"/>
                <a:ea typeface="Arial-Rounded" panose="020B0500000000000000" pitchFamily="34" charset="-93"/>
                <a:cs typeface="Arial-Rounded" panose="020B0500000000000000" pitchFamily="34" charset="-93"/>
              </a:rPr>
              <a:t>Mét</a:t>
            </a:r>
            <a:r>
              <a:rPr lang="en-US" sz="4400" dirty="0" smtClean="0">
                <a:solidFill>
                  <a:srgbClr val="000000"/>
                </a:solidFill>
                <a:latin typeface=".VnAvant" pitchFamily="34" charset="0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4400" dirty="0" err="1" smtClean="0">
                <a:solidFill>
                  <a:srgbClr val="000000"/>
                </a:solidFill>
                <a:latin typeface=".VnAvant" pitchFamily="34" charset="0"/>
                <a:ea typeface="Arial-Rounded" panose="020B0500000000000000" pitchFamily="34" charset="-93"/>
                <a:cs typeface="Arial-Rounded" panose="020B0500000000000000" pitchFamily="34" charset="-93"/>
              </a:rPr>
              <a:t>lóc</a:t>
            </a:r>
            <a:r>
              <a:rPr lang="en-US" sz="4400" dirty="0" smtClean="0">
                <a:solidFill>
                  <a:srgbClr val="000000"/>
                </a:solidFill>
                <a:latin typeface=".VnAvant" pitchFamily="34" charset="0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4400" dirty="0" err="1" smtClean="0">
                <a:solidFill>
                  <a:srgbClr val="000000"/>
                </a:solidFill>
                <a:latin typeface=".VnAvant" pitchFamily="34" charset="0"/>
                <a:ea typeface="Arial-Rounded" panose="020B0500000000000000" pitchFamily="34" charset="-93"/>
                <a:cs typeface="Arial-Rounded" panose="020B0500000000000000" pitchFamily="34" charset="-93"/>
              </a:rPr>
              <a:t>sau</a:t>
            </a:r>
            <a:r>
              <a:rPr lang="en-US" sz="4400" dirty="0" smtClean="0">
                <a:solidFill>
                  <a:srgbClr val="000000"/>
                </a:solidFill>
                <a:latin typeface=".VnAvant" pitchFamily="34" charset="0"/>
                <a:ea typeface="Arial-Rounded" panose="020B0500000000000000" pitchFamily="34" charset="-93"/>
                <a:cs typeface="Arial-Rounded" panose="020B0500000000000000" pitchFamily="34" charset="-93"/>
              </a:rPr>
              <a:t>, </a:t>
            </a:r>
            <a:r>
              <a:rPr lang="en-US" sz="4400" dirty="0" err="1" smtClean="0">
                <a:solidFill>
                  <a:srgbClr val="000000"/>
                </a:solidFill>
                <a:latin typeface=".VnAvant" pitchFamily="34" charset="0"/>
                <a:ea typeface="Arial-Rounded" panose="020B0500000000000000" pitchFamily="34" charset="-93"/>
                <a:cs typeface="Arial-Rounded" panose="020B0500000000000000" pitchFamily="34" charset="-93"/>
              </a:rPr>
              <a:t>m­</a:t>
            </a:r>
            <a:r>
              <a:rPr lang="en-US" sz="4400" dirty="0" err="1">
                <a:solidFill>
                  <a:srgbClr val="000000"/>
                </a:solidFill>
                <a:latin typeface=".VnAvant" pitchFamily="34" charset="0"/>
                <a:ea typeface="Arial-Rounded" panose="020B0500000000000000" pitchFamily="34" charset="-93"/>
                <a:cs typeface="Arial-Rounded" panose="020B0500000000000000" pitchFamily="34" charset="-93"/>
              </a:rPr>
              <a:t>ư</a:t>
            </a:r>
            <a:r>
              <a:rPr lang="en-US" sz="4400" dirty="0" err="1" smtClean="0">
                <a:solidFill>
                  <a:srgbClr val="000000"/>
                </a:solidFill>
                <a:latin typeface=".VnAvant" pitchFamily="34" charset="0"/>
                <a:ea typeface="Arial-Rounded" panose="020B0500000000000000" pitchFamily="34" charset="-93"/>
                <a:cs typeface="Arial-Rounded" panose="020B0500000000000000" pitchFamily="34" charset="-93"/>
              </a:rPr>
              <a:t>a</a:t>
            </a:r>
            <a:r>
              <a:rPr lang="en-US" sz="4400" dirty="0" smtClean="0">
                <a:solidFill>
                  <a:srgbClr val="000000"/>
                </a:solidFill>
                <a:latin typeface=".VnAvant" pitchFamily="34" charset="0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4400" dirty="0" err="1" smtClean="0">
                <a:solidFill>
                  <a:srgbClr val="000000"/>
                </a:solidFill>
                <a:latin typeface=".VnAvant" pitchFamily="34" charset="0"/>
                <a:ea typeface="Arial-Rounded" panose="020B0500000000000000" pitchFamily="34" charset="-93"/>
                <a:cs typeface="Arial-Rounded" panose="020B0500000000000000" pitchFamily="34" charset="-93"/>
              </a:rPr>
              <a:t>lép</a:t>
            </a:r>
            <a:r>
              <a:rPr lang="en-US" sz="4400" dirty="0" smtClean="0">
                <a:solidFill>
                  <a:srgbClr val="000000"/>
                </a:solidFill>
                <a:latin typeface=".VnAvant" pitchFamily="34" charset="0"/>
                <a:ea typeface="Arial-Rounded" panose="020B0500000000000000" pitchFamily="34" charset="-93"/>
                <a:cs typeface="Arial-Rounded" panose="020B0500000000000000" pitchFamily="34" charset="-93"/>
              </a:rPr>
              <a:t> ®</a:t>
            </a:r>
            <a:r>
              <a:rPr lang="en-US" sz="4400" dirty="0" err="1" smtClean="0">
                <a:solidFill>
                  <a:srgbClr val="000000"/>
                </a:solidFill>
                <a:latin typeface=".VnAvant" pitchFamily="34" charset="0"/>
                <a:ea typeface="Arial-Rounded" panose="020B0500000000000000" pitchFamily="34" charset="-93"/>
                <a:cs typeface="Arial-Rounded" panose="020B0500000000000000" pitchFamily="34" charset="-93"/>
              </a:rPr>
              <a:t>ép</a:t>
            </a:r>
            <a:r>
              <a:rPr lang="en-US" sz="4400" dirty="0" smtClean="0">
                <a:solidFill>
                  <a:srgbClr val="000000"/>
                </a:solidFill>
                <a:latin typeface=".VnAvant" pitchFamily="34" charset="0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4400" dirty="0" err="1" smtClean="0">
                <a:solidFill>
                  <a:srgbClr val="000000"/>
                </a:solidFill>
                <a:latin typeface=".VnAvant" pitchFamily="34" charset="0"/>
                <a:ea typeface="Arial-Rounded" panose="020B0500000000000000" pitchFamily="34" charset="-93"/>
                <a:cs typeface="Arial-Rounded" panose="020B0500000000000000" pitchFamily="34" charset="-93"/>
              </a:rPr>
              <a:t>råi</a:t>
            </a:r>
            <a:r>
              <a:rPr lang="en-US" sz="4400" dirty="0" smtClean="0">
                <a:solidFill>
                  <a:srgbClr val="000000"/>
                </a:solidFill>
                <a:latin typeface=".VnAvant" pitchFamily="34" charset="0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4400" dirty="0" err="1" smtClean="0">
                <a:solidFill>
                  <a:srgbClr val="000000"/>
                </a:solidFill>
                <a:latin typeface=".VnAvant" pitchFamily="34" charset="0"/>
                <a:ea typeface="Arial-Rounded" panose="020B0500000000000000" pitchFamily="34" charset="-93"/>
                <a:cs typeface="Arial-Rounded" panose="020B0500000000000000" pitchFamily="34" charset="-93"/>
              </a:rPr>
              <a:t>døt</a:t>
            </a:r>
            <a:r>
              <a:rPr lang="en-US" sz="4400" dirty="0" smtClean="0">
                <a:solidFill>
                  <a:srgbClr val="000000"/>
                </a:solidFill>
                <a:latin typeface=".VnAvant" pitchFamily="34" charset="0"/>
                <a:ea typeface="Arial-Rounded" panose="020B0500000000000000" pitchFamily="34" charset="-93"/>
                <a:cs typeface="Arial-Rounded" panose="020B0500000000000000" pitchFamily="34" charset="-93"/>
              </a:rPr>
              <a:t> h¼n. </a:t>
            </a:r>
            <a:r>
              <a:rPr lang="en-US" sz="4400" dirty="0" err="1" smtClean="0">
                <a:solidFill>
                  <a:srgbClr val="000000"/>
                </a:solidFill>
                <a:latin typeface=".VnAvant" pitchFamily="34" charset="0"/>
                <a:ea typeface="Arial-Rounded" panose="020B0500000000000000" pitchFamily="34" charset="-93"/>
                <a:cs typeface="Arial-Rounded" panose="020B0500000000000000" pitchFamily="34" charset="-93"/>
              </a:rPr>
              <a:t>MÆt</a:t>
            </a:r>
            <a:r>
              <a:rPr lang="en-US" sz="4400" dirty="0" smtClean="0">
                <a:solidFill>
                  <a:srgbClr val="000000"/>
                </a:solidFill>
                <a:latin typeface=".VnAvant" pitchFamily="34" charset="0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4400" dirty="0" err="1" smtClean="0">
                <a:solidFill>
                  <a:srgbClr val="000000"/>
                </a:solidFill>
                <a:latin typeface=".VnAvant" pitchFamily="34" charset="0"/>
                <a:ea typeface="Arial-Rounded" panose="020B0500000000000000" pitchFamily="34" charset="-93"/>
                <a:cs typeface="Arial-Rounded" panose="020B0500000000000000" pitchFamily="34" charset="-93"/>
              </a:rPr>
              <a:t>trêi</a:t>
            </a:r>
            <a:r>
              <a:rPr lang="en-US" sz="4400" dirty="0" smtClean="0">
                <a:solidFill>
                  <a:srgbClr val="000000"/>
                </a:solidFill>
                <a:latin typeface=".VnAvant" pitchFamily="34" charset="0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4400" dirty="0" err="1" smtClean="0">
                <a:solidFill>
                  <a:srgbClr val="000000"/>
                </a:solidFill>
                <a:latin typeface=".VnAvant" pitchFamily="34" charset="0"/>
                <a:ea typeface="Arial-Rounded" panose="020B0500000000000000" pitchFamily="34" charset="-93"/>
                <a:cs typeface="Arial-Rounded" panose="020B0500000000000000" pitchFamily="34" charset="-93"/>
              </a:rPr>
              <a:t>lã</a:t>
            </a:r>
            <a:r>
              <a:rPr lang="en-US" sz="4400" dirty="0" smtClean="0">
                <a:solidFill>
                  <a:srgbClr val="000000"/>
                </a:solidFill>
                <a:latin typeface=".VnAvant" pitchFamily="34" charset="0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4400" dirty="0" err="1" smtClean="0">
                <a:solidFill>
                  <a:srgbClr val="000000"/>
                </a:solidFill>
                <a:latin typeface=".VnAvant" pitchFamily="34" charset="0"/>
                <a:ea typeface="Arial-Rounded" panose="020B0500000000000000" pitchFamily="34" charset="-93"/>
                <a:cs typeface="Arial-Rounded" panose="020B0500000000000000" pitchFamily="34" charset="-93"/>
              </a:rPr>
              <a:t>khái</a:t>
            </a:r>
            <a:r>
              <a:rPr lang="en-US" sz="4400" dirty="0" smtClean="0">
                <a:solidFill>
                  <a:srgbClr val="000000"/>
                </a:solidFill>
                <a:latin typeface=".VnAvant" pitchFamily="34" charset="0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4400" dirty="0" err="1" smtClean="0">
                <a:solidFill>
                  <a:srgbClr val="000000"/>
                </a:solidFill>
                <a:latin typeface=".VnAvant" pitchFamily="34" charset="0"/>
                <a:ea typeface="Arial-Rounded" panose="020B0500000000000000" pitchFamily="34" charset="-93"/>
                <a:cs typeface="Arial-Rounded" panose="020B0500000000000000" pitchFamily="34" charset="-93"/>
              </a:rPr>
              <a:t>ch©n</a:t>
            </a:r>
            <a:r>
              <a:rPr lang="en-US" sz="4400" dirty="0" smtClean="0">
                <a:solidFill>
                  <a:srgbClr val="000000"/>
                </a:solidFill>
                <a:latin typeface=".VnAvant" pitchFamily="34" charset="0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4400" dirty="0" err="1" smtClean="0">
                <a:solidFill>
                  <a:srgbClr val="000000"/>
                </a:solidFill>
                <a:latin typeface=".VnAvant" pitchFamily="34" charset="0"/>
                <a:ea typeface="Arial-Rounded" panose="020B0500000000000000" pitchFamily="34" charset="-93"/>
                <a:cs typeface="Arial-Rounded" panose="020B0500000000000000" pitchFamily="34" charset="-93"/>
              </a:rPr>
              <a:t>m©y</a:t>
            </a:r>
            <a:r>
              <a:rPr lang="en-US" sz="4400" dirty="0" smtClean="0">
                <a:solidFill>
                  <a:srgbClr val="000000"/>
                </a:solidFill>
                <a:latin typeface=".VnAvant" pitchFamily="34" charset="0"/>
                <a:ea typeface="Arial-Rounded" panose="020B0500000000000000" pitchFamily="34" charset="-93"/>
                <a:cs typeface="Arial-Rounded" panose="020B0500000000000000" pitchFamily="34" charset="-93"/>
              </a:rPr>
              <a:t>. V¹n </a:t>
            </a:r>
            <a:r>
              <a:rPr lang="en-US" sz="4400" dirty="0" err="1" smtClean="0">
                <a:solidFill>
                  <a:srgbClr val="000000"/>
                </a:solidFill>
                <a:latin typeface=".VnAvant" pitchFamily="34" charset="0"/>
                <a:ea typeface="Arial-Rounded" panose="020B0500000000000000" pitchFamily="34" charset="-93"/>
                <a:cs typeface="Arial-Rounded" panose="020B0500000000000000" pitchFamily="34" charset="-93"/>
              </a:rPr>
              <a:t>vËt</a:t>
            </a:r>
            <a:r>
              <a:rPr lang="en-US" sz="4400" dirty="0" smtClean="0">
                <a:solidFill>
                  <a:srgbClr val="000000"/>
                </a:solidFill>
                <a:latin typeface=".VnAvant" pitchFamily="34" charset="0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4400" dirty="0" err="1" smtClean="0">
                <a:solidFill>
                  <a:srgbClr val="000000"/>
                </a:solidFill>
                <a:latin typeface=".VnAvant" pitchFamily="34" charset="0"/>
                <a:ea typeface="Arial-Rounded" panose="020B0500000000000000" pitchFamily="34" charset="-93"/>
                <a:cs typeface="Arial-Rounded" panose="020B0500000000000000" pitchFamily="34" charset="-93"/>
              </a:rPr>
              <a:t>nh­</a:t>
            </a:r>
            <a:r>
              <a:rPr lang="en-US" sz="4400" dirty="0" err="1">
                <a:solidFill>
                  <a:srgbClr val="000000"/>
                </a:solidFill>
                <a:latin typeface=".VnAvant" pitchFamily="34" charset="0"/>
                <a:ea typeface="Arial-Rounded" panose="020B0500000000000000" pitchFamily="34" charset="-93"/>
                <a:cs typeface="Arial-Rounded" panose="020B0500000000000000" pitchFamily="34" charset="-93"/>
              </a:rPr>
              <a:t>ư</a:t>
            </a:r>
            <a:r>
              <a:rPr lang="en-US" sz="4400" dirty="0" smtClean="0">
                <a:solidFill>
                  <a:srgbClr val="000000"/>
                </a:solidFill>
                <a:latin typeface=".VnAvant" pitchFamily="34" charset="0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4400" dirty="0" err="1" smtClean="0">
                <a:solidFill>
                  <a:srgbClr val="000000"/>
                </a:solidFill>
                <a:latin typeface=".VnAvant" pitchFamily="34" charset="0"/>
                <a:ea typeface="Arial-Rounded" panose="020B0500000000000000" pitchFamily="34" charset="-93"/>
                <a:cs typeface="Arial-Rounded" panose="020B0500000000000000" pitchFamily="34" charset="-93"/>
              </a:rPr>
              <a:t>thøc</a:t>
            </a:r>
            <a:r>
              <a:rPr lang="en-US" sz="4400" dirty="0" smtClean="0">
                <a:solidFill>
                  <a:srgbClr val="000000"/>
                </a:solidFill>
                <a:latin typeface=".VnAvant" pitchFamily="34" charset="0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4400" dirty="0" err="1" smtClean="0">
                <a:solidFill>
                  <a:srgbClr val="000000"/>
                </a:solidFill>
                <a:latin typeface=".VnAvant" pitchFamily="34" charset="0"/>
                <a:ea typeface="Arial-Rounded" panose="020B0500000000000000" pitchFamily="34" charset="-93"/>
                <a:cs typeface="Arial-Rounded" panose="020B0500000000000000" pitchFamily="34" charset="-93"/>
              </a:rPr>
              <a:t>dËy</a:t>
            </a:r>
            <a:r>
              <a:rPr lang="en-US" sz="4400" dirty="0" smtClean="0">
                <a:solidFill>
                  <a:srgbClr val="000000"/>
                </a:solidFill>
                <a:latin typeface=".VnAvant" pitchFamily="34" charset="0"/>
                <a:ea typeface="Arial-Rounded" panose="020B0500000000000000" pitchFamily="34" charset="-93"/>
                <a:cs typeface="Arial-Rounded" panose="020B0500000000000000" pitchFamily="34" charset="-93"/>
              </a:rPr>
              <a:t>, ®</a:t>
            </a:r>
            <a:r>
              <a:rPr lang="en-US" sz="4400" dirty="0" err="1" smtClean="0">
                <a:solidFill>
                  <a:srgbClr val="000000"/>
                </a:solidFill>
                <a:latin typeface=".VnAvant" pitchFamily="34" charset="0"/>
                <a:ea typeface="Arial-Rounded" panose="020B0500000000000000" pitchFamily="34" charset="-93"/>
                <a:cs typeface="Arial-Rounded" panose="020B0500000000000000" pitchFamily="34" charset="-93"/>
              </a:rPr>
              <a:t>Çy</a:t>
            </a:r>
            <a:r>
              <a:rPr lang="en-US" sz="4400" dirty="0" smtClean="0">
                <a:solidFill>
                  <a:srgbClr val="000000"/>
                </a:solidFill>
                <a:latin typeface=".VnAvant" pitchFamily="34" charset="0"/>
                <a:ea typeface="Arial-Rounded" panose="020B0500000000000000" pitchFamily="34" charset="-93"/>
                <a:cs typeface="Arial-Rounded" panose="020B0500000000000000" pitchFamily="34" charset="-93"/>
              </a:rPr>
              <a:t> ¾p s¾c </a:t>
            </a:r>
            <a:r>
              <a:rPr lang="en-US" sz="4400" dirty="0" err="1" smtClean="0">
                <a:solidFill>
                  <a:srgbClr val="000000"/>
                </a:solidFill>
                <a:latin typeface=".VnAvant" pitchFamily="34" charset="0"/>
                <a:ea typeface="Arial-Rounded" panose="020B0500000000000000" pitchFamily="34" charset="-93"/>
                <a:cs typeface="Arial-Rounded" panose="020B0500000000000000" pitchFamily="34" charset="-93"/>
              </a:rPr>
              <a:t>mµu</a:t>
            </a:r>
            <a:r>
              <a:rPr lang="en-US" sz="4400" dirty="0" smtClean="0">
                <a:solidFill>
                  <a:srgbClr val="000000"/>
                </a:solidFill>
                <a:latin typeface=".VnAvant" pitchFamily="34" charset="0"/>
                <a:ea typeface="Arial-Rounded" panose="020B0500000000000000" pitchFamily="34" charset="-93"/>
                <a:cs typeface="Arial-Rounded" panose="020B0500000000000000" pitchFamily="34" charset="-93"/>
              </a:rPr>
              <a:t>.</a:t>
            </a:r>
            <a:endParaRPr lang="vi-VN" sz="4400" dirty="0">
              <a:solidFill>
                <a:srgbClr val="000000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</a:endParaRPr>
          </a:p>
        </p:txBody>
      </p:sp>
      <p:cxnSp>
        <p:nvCxnSpPr>
          <p:cNvPr id="4" name="Đường nối Thẳng 11">
            <a:extLst>
              <a:ext uri="{FF2B5EF4-FFF2-40B4-BE49-F238E27FC236}">
                <a16:creationId xmlns:a16="http://schemas.microsoft.com/office/drawing/2014/main" xmlns="" id="{C95CAB30-5E04-4583-87A2-3582F1B4E494}"/>
              </a:ext>
            </a:extLst>
          </p:cNvPr>
          <p:cNvCxnSpPr>
            <a:cxnSpLocks/>
          </p:cNvCxnSpPr>
          <p:nvPr/>
        </p:nvCxnSpPr>
        <p:spPr>
          <a:xfrm flipV="1">
            <a:off x="4171305" y="2279135"/>
            <a:ext cx="127574" cy="663918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5" name="Đường nối Thẳng 11">
            <a:extLst>
              <a:ext uri="{FF2B5EF4-FFF2-40B4-BE49-F238E27FC236}">
                <a16:creationId xmlns:a16="http://schemas.microsoft.com/office/drawing/2014/main" xmlns="" id="{C95CAB30-5E04-4583-87A2-3582F1B4E494}"/>
              </a:ext>
            </a:extLst>
          </p:cNvPr>
          <p:cNvCxnSpPr>
            <a:cxnSpLocks/>
          </p:cNvCxnSpPr>
          <p:nvPr/>
        </p:nvCxnSpPr>
        <p:spPr>
          <a:xfrm flipV="1">
            <a:off x="10153208" y="1110087"/>
            <a:ext cx="127574" cy="663918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6" name="Đường nối Thẳng 11">
            <a:extLst>
              <a:ext uri="{FF2B5EF4-FFF2-40B4-BE49-F238E27FC236}">
                <a16:creationId xmlns:a16="http://schemas.microsoft.com/office/drawing/2014/main" xmlns="" id="{C95CAB30-5E04-4583-87A2-3582F1B4E494}"/>
              </a:ext>
            </a:extLst>
          </p:cNvPr>
          <p:cNvCxnSpPr>
            <a:cxnSpLocks/>
          </p:cNvCxnSpPr>
          <p:nvPr/>
        </p:nvCxnSpPr>
        <p:spPr>
          <a:xfrm flipV="1">
            <a:off x="1891931" y="3319567"/>
            <a:ext cx="127574" cy="663918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7" name="Đường nối Thẳng 11">
            <a:extLst>
              <a:ext uri="{FF2B5EF4-FFF2-40B4-BE49-F238E27FC236}">
                <a16:creationId xmlns:a16="http://schemas.microsoft.com/office/drawing/2014/main" xmlns="" id="{C95CAB30-5E04-4583-87A2-3582F1B4E494}"/>
              </a:ext>
            </a:extLst>
          </p:cNvPr>
          <p:cNvCxnSpPr>
            <a:cxnSpLocks/>
          </p:cNvCxnSpPr>
          <p:nvPr/>
        </p:nvCxnSpPr>
        <p:spPr>
          <a:xfrm flipV="1">
            <a:off x="1573879" y="4254398"/>
            <a:ext cx="127574" cy="663918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8" name="Đường nối Thẳng 11">
            <a:extLst>
              <a:ext uri="{FF2B5EF4-FFF2-40B4-BE49-F238E27FC236}">
                <a16:creationId xmlns:a16="http://schemas.microsoft.com/office/drawing/2014/main" xmlns="" id="{C95CAB30-5E04-4583-87A2-3582F1B4E494}"/>
              </a:ext>
            </a:extLst>
          </p:cNvPr>
          <p:cNvCxnSpPr>
            <a:cxnSpLocks/>
          </p:cNvCxnSpPr>
          <p:nvPr/>
        </p:nvCxnSpPr>
        <p:spPr>
          <a:xfrm flipV="1">
            <a:off x="8716801" y="4254398"/>
            <a:ext cx="127574" cy="663918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9" name="Đường nối Thẳng 11">
            <a:extLst>
              <a:ext uri="{FF2B5EF4-FFF2-40B4-BE49-F238E27FC236}">
                <a16:creationId xmlns:a16="http://schemas.microsoft.com/office/drawing/2014/main" xmlns="" id="{C95CAB30-5E04-4583-87A2-3582F1B4E494}"/>
              </a:ext>
            </a:extLst>
          </p:cNvPr>
          <p:cNvCxnSpPr>
            <a:cxnSpLocks/>
          </p:cNvCxnSpPr>
          <p:nvPr/>
        </p:nvCxnSpPr>
        <p:spPr>
          <a:xfrm flipV="1">
            <a:off x="8955340" y="5303734"/>
            <a:ext cx="127574" cy="663918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464005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ộp Văn bản 6">
            <a:extLst>
              <a:ext uri="{FF2B5EF4-FFF2-40B4-BE49-F238E27FC236}">
                <a16:creationId xmlns="" xmlns:a16="http://schemas.microsoft.com/office/drawing/2014/main" id="{8371E34C-CBA2-409A-836B-6D78110E41AF}"/>
              </a:ext>
            </a:extLst>
          </p:cNvPr>
          <p:cNvSpPr txBox="1"/>
          <p:nvPr/>
        </p:nvSpPr>
        <p:spPr>
          <a:xfrm>
            <a:off x="198581" y="395702"/>
            <a:ext cx="11492004" cy="5847730"/>
          </a:xfrm>
          <a:prstGeom prst="rect">
            <a:avLst/>
          </a:prstGeom>
          <a:noFill/>
        </p:spPr>
        <p:txBody>
          <a:bodyPr wrap="square" lIns="121898" tIns="60948" rIns="121898" bIns="60948" rtlCol="0">
            <a:spAutoFit/>
          </a:bodyPr>
          <a:lstStyle/>
          <a:p>
            <a:pPr defTabSz="609570">
              <a:lnSpc>
                <a:spcPct val="150000"/>
              </a:lnSpc>
            </a:pPr>
            <a:r>
              <a:rPr lang="en-US" sz="7200" dirty="0">
                <a:solidFill>
                  <a:srgbClr val="00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 </a:t>
            </a:r>
            <a:r>
              <a:rPr lang="en-US" sz="4400" dirty="0" err="1" smtClean="0">
                <a:solidFill>
                  <a:srgbClr val="000000"/>
                </a:solidFill>
                <a:latin typeface=".VnAvant" pitchFamily="34" charset="0"/>
                <a:ea typeface="Arial-Rounded" panose="020B0500000000000000" pitchFamily="34" charset="-93"/>
                <a:cs typeface="Arial-Rounded" panose="020B0500000000000000" pitchFamily="34" charset="-93"/>
              </a:rPr>
              <a:t>Trêi</a:t>
            </a:r>
            <a:r>
              <a:rPr lang="en-US" sz="4400" dirty="0" smtClean="0">
                <a:solidFill>
                  <a:srgbClr val="000000"/>
                </a:solidFill>
                <a:latin typeface=".VnAvant" pitchFamily="34" charset="0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4400" dirty="0" err="1" smtClean="0">
                <a:solidFill>
                  <a:srgbClr val="000000"/>
                </a:solidFill>
                <a:latin typeface=".VnAvant" pitchFamily="34" charset="0"/>
                <a:ea typeface="Arial-Rounded" panose="020B0500000000000000" pitchFamily="34" charset="-93"/>
                <a:cs typeface="Arial-Rounded" panose="020B0500000000000000" pitchFamily="34" charset="-93"/>
              </a:rPr>
              <a:t>x¸m</a:t>
            </a:r>
            <a:r>
              <a:rPr lang="en-US" sz="4400" dirty="0" smtClean="0">
                <a:solidFill>
                  <a:srgbClr val="000000"/>
                </a:solidFill>
                <a:latin typeface=".VnAvant" pitchFamily="34" charset="0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4400" dirty="0" err="1" smtClean="0">
                <a:solidFill>
                  <a:srgbClr val="000000"/>
                </a:solidFill>
                <a:latin typeface=".VnAvant" pitchFamily="34" charset="0"/>
                <a:ea typeface="Arial-Rounded" panose="020B0500000000000000" pitchFamily="34" charset="-93"/>
                <a:cs typeface="Arial-Rounded" panose="020B0500000000000000" pitchFamily="34" charset="-93"/>
              </a:rPr>
              <a:t>xÞt</a:t>
            </a:r>
            <a:r>
              <a:rPr lang="en-US" sz="4400" dirty="0" smtClean="0">
                <a:solidFill>
                  <a:srgbClr val="000000"/>
                </a:solidFill>
                <a:latin typeface=".VnAvant" pitchFamily="34" charset="0"/>
                <a:ea typeface="Arial-Rounded" panose="020B0500000000000000" pitchFamily="34" charset="-93"/>
                <a:cs typeface="Arial-Rounded" panose="020B0500000000000000" pitchFamily="34" charset="-93"/>
              </a:rPr>
              <a:t>, </a:t>
            </a:r>
            <a:r>
              <a:rPr lang="en-US" sz="4400" dirty="0" err="1" smtClean="0">
                <a:solidFill>
                  <a:srgbClr val="000000"/>
                </a:solidFill>
                <a:latin typeface=".VnAvant" pitchFamily="34" charset="0"/>
                <a:ea typeface="Arial-Rounded" panose="020B0500000000000000" pitchFamily="34" charset="-93"/>
                <a:cs typeface="Arial-Rounded" panose="020B0500000000000000" pitchFamily="34" charset="-93"/>
              </a:rPr>
              <a:t>m­</a:t>
            </a:r>
            <a:r>
              <a:rPr lang="en-US" sz="4400" dirty="0" err="1">
                <a:solidFill>
                  <a:srgbClr val="000000"/>
                </a:solidFill>
                <a:latin typeface=".VnAvant" pitchFamily="34" charset="0"/>
                <a:ea typeface="Arial-Rounded" panose="020B0500000000000000" pitchFamily="34" charset="-93"/>
                <a:cs typeface="Arial-Rounded" panose="020B0500000000000000" pitchFamily="34" charset="-93"/>
              </a:rPr>
              <a:t>ư</a:t>
            </a:r>
            <a:r>
              <a:rPr lang="en-US" sz="4400" dirty="0" err="1" smtClean="0">
                <a:solidFill>
                  <a:srgbClr val="000000"/>
                </a:solidFill>
                <a:latin typeface=".VnAvant" pitchFamily="34" charset="0"/>
                <a:ea typeface="Arial-Rounded" panose="020B0500000000000000" pitchFamily="34" charset="-93"/>
                <a:cs typeface="Arial-Rounded" panose="020B0500000000000000" pitchFamily="34" charset="-93"/>
              </a:rPr>
              <a:t>a</a:t>
            </a:r>
            <a:r>
              <a:rPr lang="en-US" sz="4400" dirty="0" smtClean="0">
                <a:solidFill>
                  <a:srgbClr val="000000"/>
                </a:solidFill>
                <a:latin typeface=".VnAvant" pitchFamily="34" charset="0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4400" dirty="0" err="1" smtClean="0">
                <a:solidFill>
                  <a:srgbClr val="000000"/>
                </a:solidFill>
                <a:latin typeface=".VnAvant" pitchFamily="34" charset="0"/>
                <a:ea typeface="Arial-Rounded" panose="020B0500000000000000" pitchFamily="34" charset="-93"/>
                <a:cs typeface="Arial-Rounded" panose="020B0500000000000000" pitchFamily="34" charset="-93"/>
              </a:rPr>
              <a:t>sÇm</a:t>
            </a:r>
            <a:r>
              <a:rPr lang="en-US" sz="4400" dirty="0" smtClean="0">
                <a:solidFill>
                  <a:srgbClr val="000000"/>
                </a:solidFill>
                <a:latin typeface=".VnAvant" pitchFamily="34" charset="0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4400" dirty="0" err="1" smtClean="0">
                <a:solidFill>
                  <a:srgbClr val="000000"/>
                </a:solidFill>
                <a:latin typeface=".VnAvant" pitchFamily="34" charset="0"/>
                <a:ea typeface="Arial-Rounded" panose="020B0500000000000000" pitchFamily="34" charset="-93"/>
                <a:cs typeface="Arial-Rounded" panose="020B0500000000000000" pitchFamily="34" charset="-93"/>
              </a:rPr>
              <a:t>sËp</a:t>
            </a:r>
            <a:r>
              <a:rPr lang="en-US" sz="4400" dirty="0" smtClean="0">
                <a:solidFill>
                  <a:srgbClr val="000000"/>
                </a:solidFill>
                <a:latin typeface=".VnAvant" pitchFamily="34" charset="0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4400" dirty="0" err="1" smtClean="0">
                <a:solidFill>
                  <a:srgbClr val="000000"/>
                </a:solidFill>
                <a:latin typeface=".VnAvant" pitchFamily="34" charset="0"/>
                <a:ea typeface="Arial-Rounded" panose="020B0500000000000000" pitchFamily="34" charset="-93"/>
                <a:cs typeface="Arial-Rounded" panose="020B0500000000000000" pitchFamily="34" charset="-93"/>
              </a:rPr>
              <a:t>nh</a:t>
            </a:r>
            <a:r>
              <a:rPr lang="en-US" sz="4400" dirty="0" err="1">
                <a:solidFill>
                  <a:srgbClr val="000000"/>
                </a:solidFill>
                <a:latin typeface=".VnAvant" pitchFamily="34" charset="0"/>
                <a:ea typeface="Arial-Rounded" panose="020B0500000000000000" pitchFamily="34" charset="-93"/>
                <a:cs typeface="Arial-Rounded" panose="020B0500000000000000" pitchFamily="34" charset="-93"/>
              </a:rPr>
              <a:t>ư</a:t>
            </a:r>
            <a:r>
              <a:rPr lang="en-US" sz="4400" dirty="0" smtClean="0">
                <a:solidFill>
                  <a:srgbClr val="000000"/>
                </a:solidFill>
                <a:latin typeface=".VnAvant" pitchFamily="34" charset="0"/>
                <a:ea typeface="Arial-Rounded" panose="020B0500000000000000" pitchFamily="34" charset="-93"/>
                <a:cs typeface="Arial-Rounded" panose="020B0500000000000000" pitchFamily="34" charset="-93"/>
              </a:rPr>
              <a:t>­ </a:t>
            </a:r>
            <a:r>
              <a:rPr lang="en-US" sz="4400" dirty="0" err="1" smtClean="0">
                <a:solidFill>
                  <a:srgbClr val="000000"/>
                </a:solidFill>
                <a:latin typeface=".VnAvant" pitchFamily="34" charset="0"/>
                <a:ea typeface="Arial-Rounded" panose="020B0500000000000000" pitchFamily="34" charset="-93"/>
                <a:cs typeface="Arial-Rounded" panose="020B0500000000000000" pitchFamily="34" charset="-93"/>
              </a:rPr>
              <a:t>trót</a:t>
            </a:r>
            <a:r>
              <a:rPr lang="en-US" sz="4400" dirty="0" smtClean="0">
                <a:solidFill>
                  <a:srgbClr val="000000"/>
                </a:solidFill>
                <a:latin typeface=".VnAvant" pitchFamily="34" charset="0"/>
                <a:ea typeface="Arial-Rounded" panose="020B0500000000000000" pitchFamily="34" charset="-93"/>
                <a:cs typeface="Arial-Rounded" panose="020B0500000000000000" pitchFamily="34" charset="-93"/>
              </a:rPr>
              <a:t>. </a:t>
            </a:r>
            <a:r>
              <a:rPr lang="en-US" sz="4400" dirty="0" err="1" smtClean="0">
                <a:solidFill>
                  <a:srgbClr val="000000"/>
                </a:solidFill>
                <a:latin typeface=".VnAvant" pitchFamily="34" charset="0"/>
                <a:ea typeface="Arial-Rounded" panose="020B0500000000000000" pitchFamily="34" charset="-93"/>
                <a:cs typeface="Arial-Rounded" panose="020B0500000000000000" pitchFamily="34" charset="-93"/>
              </a:rPr>
              <a:t>SÊm</a:t>
            </a:r>
            <a:r>
              <a:rPr lang="en-US" sz="4400" dirty="0" smtClean="0">
                <a:solidFill>
                  <a:srgbClr val="000000"/>
                </a:solidFill>
                <a:latin typeface=".VnAvant" pitchFamily="34" charset="0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4400" dirty="0" err="1" smtClean="0">
                <a:solidFill>
                  <a:srgbClr val="000000"/>
                </a:solidFill>
                <a:latin typeface=".VnAvant" pitchFamily="34" charset="0"/>
                <a:ea typeface="Arial-Rounded" panose="020B0500000000000000" pitchFamily="34" charset="-93"/>
                <a:cs typeface="Arial-Rounded" panose="020B0500000000000000" pitchFamily="34" charset="-93"/>
              </a:rPr>
              <a:t>sÐt</a:t>
            </a:r>
            <a:r>
              <a:rPr lang="en-US" sz="4400" dirty="0" smtClean="0">
                <a:solidFill>
                  <a:srgbClr val="000000"/>
                </a:solidFill>
                <a:latin typeface=".VnAvant" pitchFamily="34" charset="0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4400" dirty="0">
                <a:solidFill>
                  <a:prstClr val="black"/>
                </a:solidFill>
                <a:latin typeface=".VnAvant" panose="020B7200000000000000" pitchFamily="34" charset="0"/>
              </a:rPr>
              <a:t>×</a:t>
            </a:r>
            <a:r>
              <a:rPr lang="en-US" sz="4400" dirty="0" smtClean="0">
                <a:solidFill>
                  <a:srgbClr val="000000"/>
                </a:solidFill>
                <a:latin typeface=".VnAvant" pitchFamily="34" charset="0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4400" dirty="0" err="1" smtClean="0">
                <a:solidFill>
                  <a:srgbClr val="000000"/>
                </a:solidFill>
                <a:latin typeface=".VnAvant" pitchFamily="34" charset="0"/>
                <a:ea typeface="Arial-Rounded" panose="020B0500000000000000" pitchFamily="34" charset="-93"/>
                <a:cs typeface="Arial-Rounded" panose="020B0500000000000000" pitchFamily="34" charset="-93"/>
              </a:rPr>
              <a:t>Çm</a:t>
            </a:r>
            <a:r>
              <a:rPr lang="en-US" sz="4400" dirty="0" smtClean="0">
                <a:solidFill>
                  <a:srgbClr val="000000"/>
                </a:solidFill>
                <a:latin typeface=".VnAvant" pitchFamily="34" charset="0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4400" dirty="0" err="1" smtClean="0">
                <a:solidFill>
                  <a:srgbClr val="000000"/>
                </a:solidFill>
                <a:latin typeface=".VnAvant" pitchFamily="34" charset="0"/>
                <a:ea typeface="Arial-Rounded" panose="020B0500000000000000" pitchFamily="34" charset="-93"/>
                <a:cs typeface="Arial-Rounded" panose="020B0500000000000000" pitchFamily="34" charset="-93"/>
              </a:rPr>
              <a:t>xa</a:t>
            </a:r>
            <a:r>
              <a:rPr lang="en-US" sz="4400" dirty="0" smtClean="0">
                <a:solidFill>
                  <a:srgbClr val="000000"/>
                </a:solidFill>
                <a:latin typeface=".VnAvant" pitchFamily="34" charset="0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4400" dirty="0" err="1" smtClean="0">
                <a:solidFill>
                  <a:srgbClr val="000000"/>
                </a:solidFill>
                <a:latin typeface=".VnAvant" pitchFamily="34" charset="0"/>
                <a:ea typeface="Arial-Rounded" panose="020B0500000000000000" pitchFamily="34" charset="-93"/>
                <a:cs typeface="Arial-Rounded" panose="020B0500000000000000" pitchFamily="34" charset="-93"/>
              </a:rPr>
              <a:t>xa</a:t>
            </a:r>
            <a:r>
              <a:rPr lang="en-US" sz="4400" dirty="0" smtClean="0">
                <a:solidFill>
                  <a:srgbClr val="000000"/>
                </a:solidFill>
                <a:latin typeface=".VnAvant" pitchFamily="34" charset="0"/>
                <a:ea typeface="Arial-Rounded" panose="020B0500000000000000" pitchFamily="34" charset="-93"/>
                <a:cs typeface="Arial-Rounded" panose="020B0500000000000000" pitchFamily="34" charset="-93"/>
              </a:rPr>
              <a:t>. </a:t>
            </a:r>
            <a:r>
              <a:rPr lang="en-US" sz="4400" dirty="0" err="1" smtClean="0">
                <a:solidFill>
                  <a:srgbClr val="000000"/>
                </a:solidFill>
                <a:latin typeface=".VnAvant" pitchFamily="34" charset="0"/>
                <a:ea typeface="Arial-Rounded" panose="020B0500000000000000" pitchFamily="34" charset="-93"/>
                <a:cs typeface="Arial-Rounded" panose="020B0500000000000000" pitchFamily="34" charset="-93"/>
              </a:rPr>
              <a:t>C©y</a:t>
            </a:r>
            <a:r>
              <a:rPr lang="en-US" sz="4400" dirty="0" smtClean="0">
                <a:solidFill>
                  <a:srgbClr val="000000"/>
                </a:solidFill>
                <a:latin typeface=".VnAvant" pitchFamily="34" charset="0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4400" dirty="0" err="1" smtClean="0">
                <a:solidFill>
                  <a:srgbClr val="000000"/>
                </a:solidFill>
                <a:latin typeface=".VnAvant" pitchFamily="34" charset="0"/>
                <a:ea typeface="Arial-Rounded" panose="020B0500000000000000" pitchFamily="34" charset="-93"/>
                <a:cs typeface="Arial-Rounded" panose="020B0500000000000000" pitchFamily="34" charset="-93"/>
              </a:rPr>
              <a:t>cá</a:t>
            </a:r>
            <a:r>
              <a:rPr lang="en-US" sz="4400" dirty="0" smtClean="0">
                <a:solidFill>
                  <a:srgbClr val="000000"/>
                </a:solidFill>
                <a:latin typeface=".VnAvant" pitchFamily="34" charset="0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4400" dirty="0" err="1" smtClean="0">
                <a:solidFill>
                  <a:srgbClr val="000000"/>
                </a:solidFill>
                <a:latin typeface=".VnAvant" pitchFamily="34" charset="0"/>
                <a:ea typeface="Arial-Rounded" panose="020B0500000000000000" pitchFamily="34" charset="-93"/>
                <a:cs typeface="Arial-Rounded" panose="020B0500000000000000" pitchFamily="34" charset="-93"/>
              </a:rPr>
              <a:t>ng</a:t>
            </a:r>
            <a:r>
              <a:rPr lang="en-US" sz="4400" dirty="0" smtClean="0">
                <a:solidFill>
                  <a:srgbClr val="000000"/>
                </a:solidFill>
                <a:latin typeface=".VnAvant" pitchFamily="34" charset="0"/>
                <a:ea typeface="Arial-Rounded" panose="020B0500000000000000" pitchFamily="34" charset="-93"/>
                <a:cs typeface="Arial-Rounded" panose="020B0500000000000000" pitchFamily="34" charset="-93"/>
              </a:rPr>
              <a:t>¶ r¹p </a:t>
            </a:r>
            <a:r>
              <a:rPr lang="en-US" sz="4400" dirty="0" err="1" smtClean="0">
                <a:solidFill>
                  <a:srgbClr val="000000"/>
                </a:solidFill>
                <a:latin typeface=".VnAvant" pitchFamily="34" charset="0"/>
                <a:ea typeface="Arial-Rounded" panose="020B0500000000000000" pitchFamily="34" charset="-93"/>
                <a:cs typeface="Arial-Rounded" panose="020B0500000000000000" pitchFamily="34" charset="-93"/>
              </a:rPr>
              <a:t>vµo</a:t>
            </a:r>
            <a:r>
              <a:rPr lang="en-US" sz="4400" dirty="0" smtClean="0">
                <a:solidFill>
                  <a:srgbClr val="000000"/>
                </a:solidFill>
                <a:latin typeface=".VnAvant" pitchFamily="34" charset="0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4400" dirty="0" err="1" smtClean="0">
                <a:solidFill>
                  <a:srgbClr val="000000"/>
                </a:solidFill>
                <a:latin typeface=".VnAvant" pitchFamily="34" charset="0"/>
                <a:ea typeface="Arial-Rounded" panose="020B0500000000000000" pitchFamily="34" charset="-93"/>
                <a:cs typeface="Arial-Rounded" panose="020B0500000000000000" pitchFamily="34" charset="-93"/>
              </a:rPr>
              <a:t>nhau</a:t>
            </a:r>
            <a:r>
              <a:rPr lang="en-US" sz="4400" dirty="0" smtClean="0">
                <a:solidFill>
                  <a:srgbClr val="000000"/>
                </a:solidFill>
                <a:latin typeface=".VnAvant" pitchFamily="34" charset="0"/>
                <a:ea typeface="Arial-Rounded" panose="020B0500000000000000" pitchFamily="34" charset="-93"/>
                <a:cs typeface="Arial-Rounded" panose="020B0500000000000000" pitchFamily="34" charset="-93"/>
              </a:rPr>
              <a:t>. </a:t>
            </a:r>
            <a:r>
              <a:rPr lang="en-US" sz="4400" dirty="0" err="1" smtClean="0">
                <a:solidFill>
                  <a:srgbClr val="000000"/>
                </a:solidFill>
                <a:latin typeface=".VnAvant" pitchFamily="34" charset="0"/>
                <a:ea typeface="Arial-Rounded" panose="020B0500000000000000" pitchFamily="34" charset="-93"/>
                <a:cs typeface="Arial-Rounded" panose="020B0500000000000000" pitchFamily="34" charset="-93"/>
              </a:rPr>
              <a:t>Mét</a:t>
            </a:r>
            <a:r>
              <a:rPr lang="en-US" sz="4400" dirty="0" smtClean="0">
                <a:solidFill>
                  <a:srgbClr val="000000"/>
                </a:solidFill>
                <a:latin typeface=".VnAvant" pitchFamily="34" charset="0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4400" dirty="0" err="1" smtClean="0">
                <a:solidFill>
                  <a:srgbClr val="000000"/>
                </a:solidFill>
                <a:latin typeface=".VnAvant" pitchFamily="34" charset="0"/>
                <a:ea typeface="Arial-Rounded" panose="020B0500000000000000" pitchFamily="34" charset="-93"/>
                <a:cs typeface="Arial-Rounded" panose="020B0500000000000000" pitchFamily="34" charset="-93"/>
              </a:rPr>
              <a:t>lóc</a:t>
            </a:r>
            <a:r>
              <a:rPr lang="en-US" sz="4400" dirty="0" smtClean="0">
                <a:solidFill>
                  <a:srgbClr val="000000"/>
                </a:solidFill>
                <a:latin typeface=".VnAvant" pitchFamily="34" charset="0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4400" dirty="0" err="1" smtClean="0">
                <a:solidFill>
                  <a:srgbClr val="000000"/>
                </a:solidFill>
                <a:latin typeface=".VnAvant" pitchFamily="34" charset="0"/>
                <a:ea typeface="Arial-Rounded" panose="020B0500000000000000" pitchFamily="34" charset="-93"/>
                <a:cs typeface="Arial-Rounded" panose="020B0500000000000000" pitchFamily="34" charset="-93"/>
              </a:rPr>
              <a:t>sau</a:t>
            </a:r>
            <a:r>
              <a:rPr lang="en-US" sz="4400" dirty="0" smtClean="0">
                <a:solidFill>
                  <a:srgbClr val="000000"/>
                </a:solidFill>
                <a:latin typeface=".VnAvant" pitchFamily="34" charset="0"/>
                <a:ea typeface="Arial-Rounded" panose="020B0500000000000000" pitchFamily="34" charset="-93"/>
                <a:cs typeface="Arial-Rounded" panose="020B0500000000000000" pitchFamily="34" charset="-93"/>
              </a:rPr>
              <a:t>, </a:t>
            </a:r>
            <a:r>
              <a:rPr lang="en-US" sz="4400" dirty="0" err="1" smtClean="0">
                <a:solidFill>
                  <a:srgbClr val="000000"/>
                </a:solidFill>
                <a:latin typeface=".VnAvant" pitchFamily="34" charset="0"/>
                <a:ea typeface="Arial-Rounded" panose="020B0500000000000000" pitchFamily="34" charset="-93"/>
                <a:cs typeface="Arial-Rounded" panose="020B0500000000000000" pitchFamily="34" charset="-93"/>
              </a:rPr>
              <a:t>m­</a:t>
            </a:r>
            <a:r>
              <a:rPr lang="en-US" sz="4400" dirty="0" err="1">
                <a:solidFill>
                  <a:srgbClr val="000000"/>
                </a:solidFill>
                <a:latin typeface=".VnAvant" pitchFamily="34" charset="0"/>
                <a:ea typeface="Arial-Rounded" panose="020B0500000000000000" pitchFamily="34" charset="-93"/>
                <a:cs typeface="Arial-Rounded" panose="020B0500000000000000" pitchFamily="34" charset="-93"/>
              </a:rPr>
              <a:t>ư</a:t>
            </a:r>
            <a:r>
              <a:rPr lang="en-US" sz="4400" dirty="0" err="1" smtClean="0">
                <a:solidFill>
                  <a:srgbClr val="000000"/>
                </a:solidFill>
                <a:latin typeface=".VnAvant" pitchFamily="34" charset="0"/>
                <a:ea typeface="Arial-Rounded" panose="020B0500000000000000" pitchFamily="34" charset="-93"/>
                <a:cs typeface="Arial-Rounded" panose="020B0500000000000000" pitchFamily="34" charset="-93"/>
              </a:rPr>
              <a:t>a</a:t>
            </a:r>
            <a:r>
              <a:rPr lang="en-US" sz="4400" dirty="0" smtClean="0">
                <a:solidFill>
                  <a:srgbClr val="000000"/>
                </a:solidFill>
                <a:latin typeface=".VnAvant" pitchFamily="34" charset="0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4400" dirty="0" err="1" smtClean="0">
                <a:solidFill>
                  <a:srgbClr val="000000"/>
                </a:solidFill>
                <a:latin typeface=".VnAvant" pitchFamily="34" charset="0"/>
                <a:ea typeface="Arial-Rounded" panose="020B0500000000000000" pitchFamily="34" charset="-93"/>
                <a:cs typeface="Arial-Rounded" panose="020B0500000000000000" pitchFamily="34" charset="-93"/>
              </a:rPr>
              <a:t>lép</a:t>
            </a:r>
            <a:r>
              <a:rPr lang="en-US" sz="4400" dirty="0" smtClean="0">
                <a:solidFill>
                  <a:srgbClr val="000000"/>
                </a:solidFill>
                <a:latin typeface=".VnAvant" pitchFamily="34" charset="0"/>
                <a:ea typeface="Arial-Rounded" panose="020B0500000000000000" pitchFamily="34" charset="-93"/>
                <a:cs typeface="Arial-Rounded" panose="020B0500000000000000" pitchFamily="34" charset="-93"/>
              </a:rPr>
              <a:t> ®</a:t>
            </a:r>
            <a:r>
              <a:rPr lang="en-US" sz="4400" dirty="0" err="1" smtClean="0">
                <a:solidFill>
                  <a:srgbClr val="000000"/>
                </a:solidFill>
                <a:latin typeface=".VnAvant" pitchFamily="34" charset="0"/>
                <a:ea typeface="Arial-Rounded" panose="020B0500000000000000" pitchFamily="34" charset="-93"/>
                <a:cs typeface="Arial-Rounded" panose="020B0500000000000000" pitchFamily="34" charset="-93"/>
              </a:rPr>
              <a:t>ép</a:t>
            </a:r>
            <a:r>
              <a:rPr lang="en-US" sz="4400" dirty="0" smtClean="0">
                <a:solidFill>
                  <a:srgbClr val="000000"/>
                </a:solidFill>
                <a:latin typeface=".VnAvant" pitchFamily="34" charset="0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4400" dirty="0" err="1" smtClean="0">
                <a:solidFill>
                  <a:srgbClr val="000000"/>
                </a:solidFill>
                <a:latin typeface=".VnAvant" pitchFamily="34" charset="0"/>
                <a:ea typeface="Arial-Rounded" panose="020B0500000000000000" pitchFamily="34" charset="-93"/>
                <a:cs typeface="Arial-Rounded" panose="020B0500000000000000" pitchFamily="34" charset="-93"/>
              </a:rPr>
              <a:t>råi</a:t>
            </a:r>
            <a:r>
              <a:rPr lang="en-US" sz="4400" dirty="0" smtClean="0">
                <a:solidFill>
                  <a:srgbClr val="000000"/>
                </a:solidFill>
                <a:latin typeface=".VnAvant" pitchFamily="34" charset="0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4400" dirty="0" err="1" smtClean="0">
                <a:solidFill>
                  <a:srgbClr val="000000"/>
                </a:solidFill>
                <a:latin typeface=".VnAvant" pitchFamily="34" charset="0"/>
                <a:ea typeface="Arial-Rounded" panose="020B0500000000000000" pitchFamily="34" charset="-93"/>
                <a:cs typeface="Arial-Rounded" panose="020B0500000000000000" pitchFamily="34" charset="-93"/>
              </a:rPr>
              <a:t>døt</a:t>
            </a:r>
            <a:r>
              <a:rPr lang="en-US" sz="4400" dirty="0" smtClean="0">
                <a:solidFill>
                  <a:srgbClr val="000000"/>
                </a:solidFill>
                <a:latin typeface=".VnAvant" pitchFamily="34" charset="0"/>
                <a:ea typeface="Arial-Rounded" panose="020B0500000000000000" pitchFamily="34" charset="-93"/>
                <a:cs typeface="Arial-Rounded" panose="020B0500000000000000" pitchFamily="34" charset="-93"/>
              </a:rPr>
              <a:t> h¼n. </a:t>
            </a:r>
            <a:r>
              <a:rPr lang="en-US" sz="4400" dirty="0" err="1" smtClean="0">
                <a:solidFill>
                  <a:srgbClr val="000000"/>
                </a:solidFill>
                <a:latin typeface=".VnAvant" pitchFamily="34" charset="0"/>
                <a:ea typeface="Arial-Rounded" panose="020B0500000000000000" pitchFamily="34" charset="-93"/>
                <a:cs typeface="Arial-Rounded" panose="020B0500000000000000" pitchFamily="34" charset="-93"/>
              </a:rPr>
              <a:t>MÆt</a:t>
            </a:r>
            <a:r>
              <a:rPr lang="en-US" sz="4400" dirty="0" smtClean="0">
                <a:solidFill>
                  <a:srgbClr val="000000"/>
                </a:solidFill>
                <a:latin typeface=".VnAvant" pitchFamily="34" charset="0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4400" dirty="0" err="1" smtClean="0">
                <a:solidFill>
                  <a:srgbClr val="000000"/>
                </a:solidFill>
                <a:latin typeface=".VnAvant" pitchFamily="34" charset="0"/>
                <a:ea typeface="Arial-Rounded" panose="020B0500000000000000" pitchFamily="34" charset="-93"/>
                <a:cs typeface="Arial-Rounded" panose="020B0500000000000000" pitchFamily="34" charset="-93"/>
              </a:rPr>
              <a:t>trêi</a:t>
            </a:r>
            <a:r>
              <a:rPr lang="en-US" sz="4400" dirty="0" smtClean="0">
                <a:solidFill>
                  <a:srgbClr val="000000"/>
                </a:solidFill>
                <a:latin typeface=".VnAvant" pitchFamily="34" charset="0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4400" dirty="0" err="1" smtClean="0">
                <a:solidFill>
                  <a:srgbClr val="000000"/>
                </a:solidFill>
                <a:latin typeface=".VnAvant" pitchFamily="34" charset="0"/>
                <a:ea typeface="Arial-Rounded" panose="020B0500000000000000" pitchFamily="34" charset="-93"/>
                <a:cs typeface="Arial-Rounded" panose="020B0500000000000000" pitchFamily="34" charset="-93"/>
              </a:rPr>
              <a:t>lã</a:t>
            </a:r>
            <a:r>
              <a:rPr lang="en-US" sz="4400" dirty="0" smtClean="0">
                <a:solidFill>
                  <a:srgbClr val="000000"/>
                </a:solidFill>
                <a:latin typeface=".VnAvant" pitchFamily="34" charset="0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4400" dirty="0" err="1" smtClean="0">
                <a:solidFill>
                  <a:srgbClr val="000000"/>
                </a:solidFill>
                <a:latin typeface=".VnAvant" pitchFamily="34" charset="0"/>
                <a:ea typeface="Arial-Rounded" panose="020B0500000000000000" pitchFamily="34" charset="-93"/>
                <a:cs typeface="Arial-Rounded" panose="020B0500000000000000" pitchFamily="34" charset="-93"/>
              </a:rPr>
              <a:t>khái</a:t>
            </a:r>
            <a:r>
              <a:rPr lang="en-US" sz="4400" dirty="0" smtClean="0">
                <a:solidFill>
                  <a:srgbClr val="000000"/>
                </a:solidFill>
                <a:latin typeface=".VnAvant" pitchFamily="34" charset="0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4400" dirty="0" err="1" smtClean="0">
                <a:solidFill>
                  <a:srgbClr val="000000"/>
                </a:solidFill>
                <a:latin typeface=".VnAvant" pitchFamily="34" charset="0"/>
                <a:ea typeface="Arial-Rounded" panose="020B0500000000000000" pitchFamily="34" charset="-93"/>
                <a:cs typeface="Arial-Rounded" panose="020B0500000000000000" pitchFamily="34" charset="-93"/>
              </a:rPr>
              <a:t>ch©n</a:t>
            </a:r>
            <a:r>
              <a:rPr lang="en-US" sz="4400" dirty="0" smtClean="0">
                <a:solidFill>
                  <a:srgbClr val="000000"/>
                </a:solidFill>
                <a:latin typeface=".VnAvant" pitchFamily="34" charset="0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4400" dirty="0" err="1" smtClean="0">
                <a:solidFill>
                  <a:srgbClr val="000000"/>
                </a:solidFill>
                <a:latin typeface=".VnAvant" pitchFamily="34" charset="0"/>
                <a:ea typeface="Arial-Rounded" panose="020B0500000000000000" pitchFamily="34" charset="-93"/>
                <a:cs typeface="Arial-Rounded" panose="020B0500000000000000" pitchFamily="34" charset="-93"/>
              </a:rPr>
              <a:t>m©y</a:t>
            </a:r>
            <a:r>
              <a:rPr lang="en-US" sz="4400" dirty="0" smtClean="0">
                <a:solidFill>
                  <a:srgbClr val="000000"/>
                </a:solidFill>
                <a:latin typeface=".VnAvant" pitchFamily="34" charset="0"/>
                <a:ea typeface="Arial-Rounded" panose="020B0500000000000000" pitchFamily="34" charset="-93"/>
                <a:cs typeface="Arial-Rounded" panose="020B0500000000000000" pitchFamily="34" charset="-93"/>
              </a:rPr>
              <a:t>. V¹n </a:t>
            </a:r>
            <a:r>
              <a:rPr lang="en-US" sz="4400" dirty="0" err="1" smtClean="0">
                <a:solidFill>
                  <a:srgbClr val="000000"/>
                </a:solidFill>
                <a:latin typeface=".VnAvant" pitchFamily="34" charset="0"/>
                <a:ea typeface="Arial-Rounded" panose="020B0500000000000000" pitchFamily="34" charset="-93"/>
                <a:cs typeface="Arial-Rounded" panose="020B0500000000000000" pitchFamily="34" charset="-93"/>
              </a:rPr>
              <a:t>vËt</a:t>
            </a:r>
            <a:r>
              <a:rPr lang="en-US" sz="4400" dirty="0" smtClean="0">
                <a:solidFill>
                  <a:srgbClr val="000000"/>
                </a:solidFill>
                <a:latin typeface=".VnAvant" pitchFamily="34" charset="0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4400" dirty="0" err="1" smtClean="0">
                <a:solidFill>
                  <a:srgbClr val="000000"/>
                </a:solidFill>
                <a:latin typeface=".VnAvant" pitchFamily="34" charset="0"/>
                <a:ea typeface="Arial-Rounded" panose="020B0500000000000000" pitchFamily="34" charset="-93"/>
                <a:cs typeface="Arial-Rounded" panose="020B0500000000000000" pitchFamily="34" charset="-93"/>
              </a:rPr>
              <a:t>nh­</a:t>
            </a:r>
            <a:r>
              <a:rPr lang="en-US" sz="4400" dirty="0" err="1">
                <a:solidFill>
                  <a:srgbClr val="000000"/>
                </a:solidFill>
                <a:latin typeface=".VnAvant" pitchFamily="34" charset="0"/>
                <a:ea typeface="Arial-Rounded" panose="020B0500000000000000" pitchFamily="34" charset="-93"/>
                <a:cs typeface="Arial-Rounded" panose="020B0500000000000000" pitchFamily="34" charset="-93"/>
              </a:rPr>
              <a:t>ư</a:t>
            </a:r>
            <a:r>
              <a:rPr lang="en-US" sz="4400" dirty="0" smtClean="0">
                <a:solidFill>
                  <a:srgbClr val="000000"/>
                </a:solidFill>
                <a:latin typeface=".VnAvant" pitchFamily="34" charset="0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4400" dirty="0" err="1" smtClean="0">
                <a:solidFill>
                  <a:srgbClr val="000000"/>
                </a:solidFill>
                <a:latin typeface=".VnAvant" pitchFamily="34" charset="0"/>
                <a:ea typeface="Arial-Rounded" panose="020B0500000000000000" pitchFamily="34" charset="-93"/>
                <a:cs typeface="Arial-Rounded" panose="020B0500000000000000" pitchFamily="34" charset="-93"/>
              </a:rPr>
              <a:t>thøc</a:t>
            </a:r>
            <a:r>
              <a:rPr lang="en-US" sz="4400" dirty="0" smtClean="0">
                <a:solidFill>
                  <a:srgbClr val="000000"/>
                </a:solidFill>
                <a:latin typeface=".VnAvant" pitchFamily="34" charset="0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4400" dirty="0" err="1" smtClean="0">
                <a:solidFill>
                  <a:srgbClr val="000000"/>
                </a:solidFill>
                <a:latin typeface=".VnAvant" pitchFamily="34" charset="0"/>
                <a:ea typeface="Arial-Rounded" panose="020B0500000000000000" pitchFamily="34" charset="-93"/>
                <a:cs typeface="Arial-Rounded" panose="020B0500000000000000" pitchFamily="34" charset="-93"/>
              </a:rPr>
              <a:t>dËy</a:t>
            </a:r>
            <a:r>
              <a:rPr lang="en-US" sz="4400" dirty="0" smtClean="0">
                <a:solidFill>
                  <a:srgbClr val="000000"/>
                </a:solidFill>
                <a:latin typeface=".VnAvant" pitchFamily="34" charset="0"/>
                <a:ea typeface="Arial-Rounded" panose="020B0500000000000000" pitchFamily="34" charset="-93"/>
                <a:cs typeface="Arial-Rounded" panose="020B0500000000000000" pitchFamily="34" charset="-93"/>
              </a:rPr>
              <a:t>, ®</a:t>
            </a:r>
            <a:r>
              <a:rPr lang="en-US" sz="4400" dirty="0" err="1" smtClean="0">
                <a:solidFill>
                  <a:srgbClr val="000000"/>
                </a:solidFill>
                <a:latin typeface=".VnAvant" pitchFamily="34" charset="0"/>
                <a:ea typeface="Arial-Rounded" panose="020B0500000000000000" pitchFamily="34" charset="-93"/>
                <a:cs typeface="Arial-Rounded" panose="020B0500000000000000" pitchFamily="34" charset="-93"/>
              </a:rPr>
              <a:t>Çy</a:t>
            </a:r>
            <a:r>
              <a:rPr lang="en-US" sz="4400" dirty="0" smtClean="0">
                <a:solidFill>
                  <a:srgbClr val="000000"/>
                </a:solidFill>
                <a:latin typeface=".VnAvant" pitchFamily="34" charset="0"/>
                <a:ea typeface="Arial-Rounded" panose="020B0500000000000000" pitchFamily="34" charset="-93"/>
                <a:cs typeface="Arial-Rounded" panose="020B0500000000000000" pitchFamily="34" charset="-93"/>
              </a:rPr>
              <a:t> ¾p s¾c </a:t>
            </a:r>
            <a:r>
              <a:rPr lang="en-US" sz="4400" dirty="0" err="1" smtClean="0">
                <a:solidFill>
                  <a:srgbClr val="000000"/>
                </a:solidFill>
                <a:latin typeface=".VnAvant" pitchFamily="34" charset="0"/>
                <a:ea typeface="Arial-Rounded" panose="020B0500000000000000" pitchFamily="34" charset="-93"/>
                <a:cs typeface="Arial-Rounded" panose="020B0500000000000000" pitchFamily="34" charset="-93"/>
              </a:rPr>
              <a:t>mµu</a:t>
            </a:r>
            <a:r>
              <a:rPr lang="en-US" sz="4400" dirty="0" smtClean="0">
                <a:solidFill>
                  <a:srgbClr val="000000"/>
                </a:solidFill>
                <a:latin typeface=".VnAvant" pitchFamily="34" charset="0"/>
                <a:ea typeface="Arial-Rounded" panose="020B0500000000000000" pitchFamily="34" charset="-93"/>
                <a:cs typeface="Arial-Rounded" panose="020B0500000000000000" pitchFamily="34" charset="-93"/>
              </a:rPr>
              <a:t>.</a:t>
            </a:r>
            <a:endParaRPr lang="vi-VN" sz="4400" dirty="0">
              <a:solidFill>
                <a:srgbClr val="000000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</a:endParaRPr>
          </a:p>
        </p:txBody>
      </p:sp>
      <p:cxnSp>
        <p:nvCxnSpPr>
          <p:cNvPr id="6" name="Đường nối Thẳng 11">
            <a:extLst>
              <a:ext uri="{FF2B5EF4-FFF2-40B4-BE49-F238E27FC236}">
                <a16:creationId xmlns:a16="http://schemas.microsoft.com/office/drawing/2014/main" xmlns="" id="{C95CAB30-5E04-4583-87A2-3582F1B4E494}"/>
              </a:ext>
            </a:extLst>
          </p:cNvPr>
          <p:cNvCxnSpPr>
            <a:cxnSpLocks/>
          </p:cNvCxnSpPr>
          <p:nvPr/>
        </p:nvCxnSpPr>
        <p:spPr>
          <a:xfrm flipV="1">
            <a:off x="1891931" y="3319567"/>
            <a:ext cx="127574" cy="663918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524636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图片 14">
            <a:extLst>
              <a:ext uri="{FF2B5EF4-FFF2-40B4-BE49-F238E27FC236}">
                <a16:creationId xmlns="" xmlns:a16="http://schemas.microsoft.com/office/drawing/2014/main" id="{4B91D39C-EC93-4870-AC18-09E70B2E7B26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020458" y="57377"/>
            <a:ext cx="1169955" cy="101490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001" y="441714"/>
            <a:ext cx="2294016" cy="96964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531" y="2305878"/>
            <a:ext cx="10793895" cy="17294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45698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3000"/>
    </mc:Choice>
    <mc:Fallback xmlns="">
      <p:transition advTm="3000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>
            <a:extLst>
              <a:ext uri="{FF2B5EF4-FFF2-40B4-BE49-F238E27FC236}">
                <a16:creationId xmlns="" xmlns:a16="http://schemas.microsoft.com/office/drawing/2014/main" id="{791920B4-238B-485A-8232-33FDF5A04BF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240"/>
            <a:ext cx="12190413" cy="6857107"/>
          </a:xfrm>
          <a:prstGeom prst="rect">
            <a:avLst/>
          </a:prstGeom>
        </p:spPr>
      </p:pic>
      <p:pic>
        <p:nvPicPr>
          <p:cNvPr id="12" name="图片 11">
            <a:extLst>
              <a:ext uri="{FF2B5EF4-FFF2-40B4-BE49-F238E27FC236}">
                <a16:creationId xmlns="" xmlns:a16="http://schemas.microsoft.com/office/drawing/2014/main" id="{B80E7CE0-B765-437A-A2E9-9C4B8CDE0A9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9020195" y="4511820"/>
            <a:ext cx="3170218" cy="2435398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="" xmlns:a16="http://schemas.microsoft.com/office/drawing/2014/main" id="{746DBA0C-2699-4B9A-9341-CBD7A34F261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20195" y="-176501"/>
            <a:ext cx="3255929" cy="2656152"/>
          </a:xfrm>
          <a:prstGeom prst="rect">
            <a:avLst/>
          </a:prstGeom>
        </p:spPr>
      </p:pic>
      <p:pic>
        <p:nvPicPr>
          <p:cNvPr id="14" name="图片 13">
            <a:extLst>
              <a:ext uri="{FF2B5EF4-FFF2-40B4-BE49-F238E27FC236}">
                <a16:creationId xmlns="" xmlns:a16="http://schemas.microsoft.com/office/drawing/2014/main" id="{2DE79D2B-2D3E-464B-9B58-06B840E58B9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246093" y="3732431"/>
            <a:ext cx="2605158" cy="3236926"/>
          </a:xfrm>
          <a:prstGeom prst="rect">
            <a:avLst/>
          </a:prstGeom>
        </p:spPr>
      </p:pic>
      <p:pic>
        <p:nvPicPr>
          <p:cNvPr id="15" name="图片 14">
            <a:extLst>
              <a:ext uri="{FF2B5EF4-FFF2-40B4-BE49-F238E27FC236}">
                <a16:creationId xmlns="" xmlns:a16="http://schemas.microsoft.com/office/drawing/2014/main" id="{7945A691-C125-4C19-B668-FC1D51D1490B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82822">
            <a:off x="-249407" y="-14213"/>
            <a:ext cx="3596158" cy="2331575"/>
          </a:xfrm>
          <a:prstGeom prst="rect">
            <a:avLst/>
          </a:prstGeom>
        </p:spPr>
      </p:pic>
      <p:sp>
        <p:nvSpPr>
          <p:cNvPr id="16" name="MH_Number_1">
            <a:extLst>
              <a:ext uri="{FF2B5EF4-FFF2-40B4-BE49-F238E27FC236}">
                <a16:creationId xmlns="" xmlns:a16="http://schemas.microsoft.com/office/drawing/2014/main" id="{7D500CB4-F45F-415F-A44D-A636FB126A65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2731602" y="2268618"/>
            <a:ext cx="2325497" cy="2034018"/>
          </a:xfrm>
          <a:prstGeom prst="ellipse">
            <a:avLst/>
          </a:prstGeom>
          <a:solidFill>
            <a:srgbClr val="6DC1B5"/>
          </a:solidFill>
          <a:ln w="28575"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eaLnBrk="1" hangingPunct="1">
              <a:defRPr/>
            </a:pPr>
            <a:r>
              <a:rPr lang="en-US" altLang="zh-CN" sz="4400" noProof="1">
                <a:solidFill>
                  <a:schemeClr val="bg1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Arial" panose="020B0604020202020204" pitchFamily="34" charset="0"/>
              </a:rPr>
              <a:t>Bài 15</a:t>
            </a:r>
            <a:endParaRPr lang="en-US" altLang="zh-CN" sz="1400" b="1" noProof="1">
              <a:solidFill>
                <a:schemeClr val="bg1"/>
              </a:solidFill>
              <a:latin typeface="Times New Roman" panose="02020603050405020304" pitchFamily="18" charset="0"/>
              <a:ea typeface="Arial-Rounded" panose="020B0500000000000000" pitchFamily="34" charset="-93"/>
              <a:cs typeface="Times New Roman" panose="02020603050405020304" pitchFamily="18" charset="0"/>
              <a:sym typeface="Arial" panose="020B0604020202020204" pitchFamily="34" charset="0"/>
            </a:endParaRPr>
          </a:p>
        </p:txBody>
      </p:sp>
      <p:pic>
        <p:nvPicPr>
          <p:cNvPr id="18" name="图片 17">
            <a:extLst>
              <a:ext uri="{FF2B5EF4-FFF2-40B4-BE49-F238E27FC236}">
                <a16:creationId xmlns="" xmlns:a16="http://schemas.microsoft.com/office/drawing/2014/main" id="{7FB76703-A69C-4217-82AE-C3C5A6AE32DC}"/>
              </a:ext>
            </a:extLst>
          </p:cNvPr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08215" y="1607667"/>
            <a:ext cx="1667222" cy="1446264"/>
          </a:xfrm>
          <a:prstGeom prst="rect">
            <a:avLst/>
          </a:prstGeom>
        </p:spPr>
      </p:pic>
      <p:sp>
        <p:nvSpPr>
          <p:cNvPr id="19" name="矩形 18">
            <a:extLst>
              <a:ext uri="{FF2B5EF4-FFF2-40B4-BE49-F238E27FC236}">
                <a16:creationId xmlns="" xmlns:a16="http://schemas.microsoft.com/office/drawing/2014/main" id="{1FAF570B-F619-4A69-AE6D-945E148F86B5}"/>
              </a:ext>
            </a:extLst>
          </p:cNvPr>
          <p:cNvSpPr/>
          <p:nvPr/>
        </p:nvSpPr>
        <p:spPr>
          <a:xfrm>
            <a:off x="5209141" y="2731629"/>
            <a:ext cx="3865562" cy="1107996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pPr algn="ctr" eaLnBrk="1" hangingPunct="1">
              <a:defRPr/>
            </a:pPr>
            <a:r>
              <a:rPr lang="en-US" altLang="zh-CN" sz="7200" b="1" noProof="1">
                <a:solidFill>
                  <a:srgbClr val="6DC1B5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Arial" panose="020B0604020202020204" pitchFamily="34" charset="0"/>
              </a:rPr>
              <a:t>Tiết 2</a:t>
            </a:r>
            <a:endParaRPr lang="zh-CN" altLang="en-US" sz="7200" b="1" noProof="1">
              <a:solidFill>
                <a:srgbClr val="6DC1B5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Arial" panose="020B0604020202020204" pitchFamily="34" charset="0"/>
            </a:endParaRPr>
          </a:p>
        </p:txBody>
      </p:sp>
      <p:grpSp>
        <p:nvGrpSpPr>
          <p:cNvPr id="21" name="组合 20">
            <a:extLst>
              <a:ext uri="{FF2B5EF4-FFF2-40B4-BE49-F238E27FC236}">
                <a16:creationId xmlns="" xmlns:a16="http://schemas.microsoft.com/office/drawing/2014/main" id="{386D35B2-30E6-4813-B3A9-7868074A11D5}"/>
              </a:ext>
            </a:extLst>
          </p:cNvPr>
          <p:cNvGrpSpPr/>
          <p:nvPr/>
        </p:nvGrpSpPr>
        <p:grpSpPr>
          <a:xfrm>
            <a:off x="4979521" y="2460601"/>
            <a:ext cx="4288638" cy="1629526"/>
            <a:chOff x="2802618" y="3136900"/>
            <a:chExt cx="6578600" cy="1018073"/>
          </a:xfrm>
        </p:grpSpPr>
        <p:cxnSp>
          <p:nvCxnSpPr>
            <p:cNvPr id="22" name="直接连接符 21">
              <a:extLst>
                <a:ext uri="{FF2B5EF4-FFF2-40B4-BE49-F238E27FC236}">
                  <a16:creationId xmlns="" xmlns:a16="http://schemas.microsoft.com/office/drawing/2014/main" id="{733672C6-74C4-42B9-9F23-6D29C224ED59}"/>
                </a:ext>
              </a:extLst>
            </p:cNvPr>
            <p:cNvCxnSpPr/>
            <p:nvPr/>
          </p:nvCxnSpPr>
          <p:spPr>
            <a:xfrm>
              <a:off x="2802618" y="3136900"/>
              <a:ext cx="6578600" cy="0"/>
            </a:xfrm>
            <a:prstGeom prst="line">
              <a:avLst/>
            </a:prstGeom>
            <a:ln>
              <a:solidFill>
                <a:srgbClr val="6DC1B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直接连接符 22">
              <a:extLst>
                <a:ext uri="{FF2B5EF4-FFF2-40B4-BE49-F238E27FC236}">
                  <a16:creationId xmlns="" xmlns:a16="http://schemas.microsoft.com/office/drawing/2014/main" id="{844239F3-6613-42A2-9C8F-37BB9CBF1175}"/>
                </a:ext>
              </a:extLst>
            </p:cNvPr>
            <p:cNvCxnSpPr/>
            <p:nvPr/>
          </p:nvCxnSpPr>
          <p:spPr>
            <a:xfrm>
              <a:off x="2802618" y="4154973"/>
              <a:ext cx="6578600" cy="0"/>
            </a:xfrm>
            <a:prstGeom prst="line">
              <a:avLst/>
            </a:prstGeom>
            <a:ln>
              <a:solidFill>
                <a:srgbClr val="6DC1B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7119185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3000"/>
    </mc:Choice>
    <mc:Fallback xmlns="">
      <p:transition advTm="3000"/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6" presetClass="entr" presetSubtype="2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7" dur="75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" presetID="2" presetClass="entr" presetSubtype="8" fill="hold" nodeType="withEffect" p14:presetBounceEnd="46667">
                                      <p:stCondLst>
                                        <p:cond delay="750"/>
                                      </p:stCondLst>
                                      <p:childTnLst>
                                        <p:set>
                                          <p:cBhvr>
                                            <p:cTn id="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6667">
                                          <p:cBhvr additive="base">
                                            <p:cTn id="10" dur="75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6667">
                                          <p:cBhvr additive="base">
                                            <p:cTn id="11" dur="75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2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13" presetID="2" presetClass="entr" presetSubtype="6" fill="hold" nodeType="afterEffect" p14:presetBounceEnd="46667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6667">
                                          <p:cBhvr additive="base">
                                            <p:cTn id="15" dur="75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6667">
                                          <p:cBhvr additive="base">
                                            <p:cTn id="16" dur="75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12" fill="hold" nodeType="withEffect" p14:presetBounceEnd="46667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6667">
                                          <p:cBhvr additive="base">
                                            <p:cTn id="19" dur="75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6667">
                                          <p:cBhvr additive="base">
                                            <p:cTn id="20" dur="75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1" presetID="2" presetClass="entr" presetSubtype="4" fill="hold" nodeType="withEffect" p14:presetBounceEnd="46667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6667">
                                          <p:cBhvr additive="base">
                                            <p:cTn id="23" dur="75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6667">
                                          <p:cBhvr additive="base">
                                            <p:cTn id="24" dur="75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5" fill="hold">
                                <p:stCondLst>
                                  <p:cond delay="2750"/>
                                </p:stCondLst>
                                <p:childTnLst>
                                  <p:par>
                                    <p:cTn id="26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8" dur="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9" dur="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0" dur="500"/>
                                            <p:tgtEl>
                                              <p:spTgt spid="1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1" fill="hold">
                                <p:stCondLst>
                                  <p:cond delay="3250"/>
                                </p:stCondLst>
                                <p:childTnLst>
                                  <p:par>
                                    <p:cTn id="32" presetID="47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4" dur="1000"/>
                                            <p:tgtEl>
                                              <p:spTgt spid="18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35" dur="10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6" dur="10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7" fill="hold">
                                <p:stCondLst>
                                  <p:cond delay="4250"/>
                                </p:stCondLst>
                                <p:childTnLst>
                                  <p:par>
                                    <p:cTn id="38" presetID="16" presetClass="entr" presetSubtype="2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40" dur="500"/>
                                            <p:tgtEl>
                                              <p:spTgt spid="2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1" fill="hold">
                                <p:stCondLst>
                                  <p:cond delay="4750"/>
                                </p:stCondLst>
                                <p:childTnLst>
                                  <p:par>
                                    <p:cTn id="42" presetID="23" presetClass="entr" presetSubtype="32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4" dur="5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4*#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5" dur="5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4*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6" grpId="0" animBg="1"/>
          <p:bldP spid="19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6" presetClass="entr" presetSubtype="2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7" dur="75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" presetID="2" presetClass="entr" presetSubtype="8" fill="hold" nodeType="withEffect">
                                      <p:stCondLst>
                                        <p:cond delay="750"/>
                                      </p:stCondLst>
                                      <p:childTnLst>
                                        <p:set>
                                          <p:cBhvr>
                                            <p:cTn id="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0" dur="75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1" dur="75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2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13" presetID="2" presetClass="entr" presetSubtype="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75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75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12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9" dur="75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0" dur="75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1" presetID="2" presetClass="entr" presetSubtype="4" fill="hold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3" dur="75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4" dur="75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5" fill="hold">
                                <p:stCondLst>
                                  <p:cond delay="2750"/>
                                </p:stCondLst>
                                <p:childTnLst>
                                  <p:par>
                                    <p:cTn id="26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8" dur="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9" dur="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0" dur="500"/>
                                            <p:tgtEl>
                                              <p:spTgt spid="1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1" fill="hold">
                                <p:stCondLst>
                                  <p:cond delay="3250"/>
                                </p:stCondLst>
                                <p:childTnLst>
                                  <p:par>
                                    <p:cTn id="32" presetID="47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4" dur="1000"/>
                                            <p:tgtEl>
                                              <p:spTgt spid="18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35" dur="10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6" dur="10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7" fill="hold">
                                <p:stCondLst>
                                  <p:cond delay="4250"/>
                                </p:stCondLst>
                                <p:childTnLst>
                                  <p:par>
                                    <p:cTn id="38" presetID="16" presetClass="entr" presetSubtype="2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40" dur="500"/>
                                            <p:tgtEl>
                                              <p:spTgt spid="2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1" fill="hold">
                                <p:stCondLst>
                                  <p:cond delay="4750"/>
                                </p:stCondLst>
                                <p:childTnLst>
                                  <p:par>
                                    <p:cTn id="42" presetID="23" presetClass="entr" presetSubtype="32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4" dur="5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4*#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5" dur="5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4*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6" grpId="0" animBg="1"/>
          <p:bldP spid="19" grpId="0"/>
        </p:bldLst>
      </p:timing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ULTRA_SCORM_TRACKING_SLIDES" val="1"/>
  <p:tag name="GENSWF_OUTPUT_FILE_NAME" val="33"/>
  <p:tag name="ISPRING_PRESENTATION_TITLE" val="卡通儿童教育PPT模板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830110146"/>
  <p:tag name="MH_LIBRARY" val="CONTENTS"/>
  <p:tag name="MH_TYPE" val="NUMBER"/>
  <p:tag name="ID" val="553512"/>
  <p:tag name="MH_ORDER" val="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830110146"/>
  <p:tag name="MH_LIBRARY" val="CONTENTS"/>
  <p:tag name="MH_TYPE" val="NUMBER"/>
  <p:tag name="ID" val="553512"/>
  <p:tag name="MH_ORDER" val="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830110146"/>
  <p:tag name="MH_LIBRARY" val="CONTENTS"/>
  <p:tag name="MH_TYPE" val="NUMBER"/>
  <p:tag name="ID" val="553512"/>
  <p:tag name="MH_ORDER" val="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830110146"/>
  <p:tag name="MH_LIBRARY" val="CONTENTS"/>
  <p:tag name="MH_TYPE" val="NUMBER"/>
  <p:tag name="ID" val="553512"/>
  <p:tag name="MH_ORDER" val="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830110146"/>
  <p:tag name="MH_LIBRARY" val="CONTENTS"/>
  <p:tag name="MH_TYPE" val="NUMBER"/>
  <p:tag name="ID" val="553512"/>
  <p:tag name="MH_ORDER" val="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830110146"/>
  <p:tag name="MH_LIBRARY" val="CONTENTS"/>
  <p:tag name="MH_TYPE" val="NUMBER"/>
  <p:tag name="ID" val="553512"/>
  <p:tag name="MH_ORDER" val="1"/>
</p:tagLst>
</file>

<file path=ppt/theme/theme1.xml><?xml version="1.0" encoding="utf-8"?>
<a:theme xmlns:a="http://schemas.openxmlformats.org/drawingml/2006/main" name="第一PPT，www.1ppt.com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 主题​​">
      <a:dk1>
        <a:srgbClr val="000000"/>
      </a:dk1>
      <a:lt1>
        <a:srgbClr val="FFFFFF"/>
      </a:lt1>
      <a:dk2>
        <a:srgbClr val="778495"/>
      </a:dk2>
      <a:lt2>
        <a:srgbClr val="F0F0F0"/>
      </a:lt2>
      <a:accent1>
        <a:srgbClr val="B2D78B"/>
      </a:accent1>
      <a:accent2>
        <a:srgbClr val="7FBC40"/>
      </a:accent2>
      <a:accent3>
        <a:srgbClr val="4AA03F"/>
      </a:accent3>
      <a:accent4>
        <a:srgbClr val="37782F"/>
      </a:accent4>
      <a:accent5>
        <a:srgbClr val="15884A"/>
      </a:accent5>
      <a:accent6>
        <a:srgbClr val="7A9156"/>
      </a:accent6>
      <a:hlink>
        <a:srgbClr val="B2D78B"/>
      </a:hlink>
      <a:folHlink>
        <a:srgbClr val="BFBFBF"/>
      </a:folHlink>
    </a:clrScheme>
    <a:fontScheme name="Office 主题​​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5654</TotalTime>
  <Words>157</Words>
  <Application>Microsoft Office PowerPoint</Application>
  <PresentationFormat>Custom</PresentationFormat>
  <Paragraphs>24</Paragraphs>
  <Slides>12</Slides>
  <Notes>10</Notes>
  <HiddenSlides>0</HiddenSlides>
  <MMClips>4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12</vt:i4>
      </vt:variant>
    </vt:vector>
  </HeadingPairs>
  <TitlesOfParts>
    <vt:vector size="14" baseType="lpstr">
      <vt:lpstr>第一PPT，www.1ppt.com</vt:lpstr>
      <vt:lpstr>Office 主题​​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Bản trình bày PowerPoint</dc:title>
  <cp:lastModifiedBy>Windows User</cp:lastModifiedBy>
  <cp:revision>3258</cp:revision>
  <dcterms:created xsi:type="dcterms:W3CDTF">2015-12-01T09:06:39Z</dcterms:created>
  <dcterms:modified xsi:type="dcterms:W3CDTF">2020-11-25T15:04:50Z</dcterms:modified>
</cp:coreProperties>
</file>