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478" r:id="rId2"/>
    <p:sldId id="479" r:id="rId3"/>
    <p:sldId id="495" r:id="rId4"/>
    <p:sldId id="471" r:id="rId5"/>
    <p:sldId id="480" r:id="rId6"/>
    <p:sldId id="496" r:id="rId7"/>
    <p:sldId id="481" r:id="rId8"/>
    <p:sldId id="483" r:id="rId9"/>
    <p:sldId id="501" r:id="rId10"/>
    <p:sldId id="485" r:id="rId11"/>
    <p:sldId id="498" r:id="rId12"/>
    <p:sldId id="472" r:id="rId13"/>
    <p:sldId id="352" r:id="rId14"/>
    <p:sldId id="490" r:id="rId15"/>
    <p:sldId id="491" r:id="rId16"/>
    <p:sldId id="492" r:id="rId17"/>
    <p:sldId id="493" r:id="rId18"/>
    <p:sldId id="499" r:id="rId19"/>
    <p:sldId id="500" r:id="rId20"/>
    <p:sldId id="477" r:id="rId21"/>
    <p:sldId id="494" r:id="rId22"/>
  </p:sldIdLst>
  <p:sldSz cx="12190413" cy="6859588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1957CAE6-B87D-4D3E-ACFA-0E384E7286DC}">
          <p14:sldIdLst>
            <p14:sldId id="478"/>
          </p14:sldIdLst>
        </p14:section>
        <p14:section name="Tiết 1" id="{FBC02EA0-DF79-4F08-BB07-9058E4B5C966}">
          <p14:sldIdLst>
            <p14:sldId id="479"/>
            <p14:sldId id="495"/>
            <p14:sldId id="471"/>
            <p14:sldId id="480"/>
            <p14:sldId id="496"/>
            <p14:sldId id="481"/>
            <p14:sldId id="483"/>
            <p14:sldId id="501"/>
            <p14:sldId id="485"/>
            <p14:sldId id="498"/>
          </p14:sldIdLst>
        </p14:section>
        <p14:section name="Tiết 2" id="{AA08372D-51DF-4663-9A14-0BC2B43C8FF9}">
          <p14:sldIdLst>
            <p14:sldId id="472"/>
            <p14:sldId id="352"/>
            <p14:sldId id="490"/>
            <p14:sldId id="491"/>
            <p14:sldId id="492"/>
            <p14:sldId id="493"/>
            <p14:sldId id="499"/>
            <p14:sldId id="500"/>
            <p14:sldId id="477"/>
            <p14:sldId id="494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1">
          <p15:clr>
            <a:srgbClr val="A4A3A4"/>
          </p15:clr>
        </p15:guide>
        <p15:guide id="2" pos="38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FEC2FA"/>
    <a:srgbClr val="FD33EF"/>
    <a:srgbClr val="99CCFF"/>
    <a:srgbClr val="FFFF99"/>
    <a:srgbClr val="6DC1B5"/>
    <a:srgbClr val="64D2C2"/>
    <a:srgbClr val="EB9C52"/>
    <a:srgbClr val="65DDD2"/>
    <a:srgbClr val="B4E9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388" autoAdjust="0"/>
    <p:restoredTop sz="97513" autoAdjust="0"/>
  </p:normalViewPr>
  <p:slideViewPr>
    <p:cSldViewPr snapToGrid="0" showGuides="1">
      <p:cViewPr>
        <p:scale>
          <a:sx n="73" d="100"/>
          <a:sy n="73" d="100"/>
        </p:scale>
        <p:origin x="-324" y="-66"/>
      </p:cViewPr>
      <p:guideLst>
        <p:guide orient="horz" pos="2161"/>
        <p:guide pos="386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12C8C0-A3D3-487B-AECC-CB6663EAE28D}" type="datetimeFigureOut">
              <a:rPr lang="zh-CN" altLang="en-US" smtClean="0"/>
              <a:t>2020/11/13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49D3E0-124D-4DFF-AE99-4EA4CC201D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1777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50309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59932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59932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1225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08837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08837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2350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3802" y="1122624"/>
            <a:ext cx="9142810" cy="238815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3802" y="3602873"/>
            <a:ext cx="9142810" cy="165614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2020/11/13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6915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2020/11/13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3770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3764" y="365209"/>
            <a:ext cx="2628558" cy="581318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092" y="365209"/>
            <a:ext cx="7733293" cy="5813184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2020/11/13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2723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5321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1125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2020/11/13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5678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743" y="1710135"/>
            <a:ext cx="10514231" cy="285339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743" y="4590527"/>
            <a:ext cx="10514231" cy="150053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2020/11/13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8261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091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1396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2020/11/13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8902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80" y="365211"/>
            <a:ext cx="10514231" cy="132587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679" y="1681553"/>
            <a:ext cx="5157116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679" y="2505656"/>
            <a:ext cx="5157116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1398" y="1681553"/>
            <a:ext cx="5182513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1398" y="2505656"/>
            <a:ext cx="5182513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2020/11/13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8712796" y="6430009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59191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2020/11/13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8750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2020/11/13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9858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2020/11/13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8435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2020/11/13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6505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092" y="365211"/>
            <a:ext cx="10514231" cy="132587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092" y="1826048"/>
            <a:ext cx="10514231" cy="4352346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092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388EF-52D1-4258-9BE5-BCD010C7D4DE}" type="datetimeFigureOut">
              <a:rPr lang="zh-CN" altLang="en-US" smtClean="0"/>
              <a:t>2020/11/13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075" y="6357823"/>
            <a:ext cx="4114264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09480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402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06" r:id="rId12"/>
    <p:sldLayoutId id="2147483705" r:id="rId13"/>
  </p:sldLayoutIdLst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g"/><Relationship Id="rId9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20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9.PNG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6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3.PNG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413" cy="68595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75164" y="1977081"/>
            <a:ext cx="7617791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6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45: </a:t>
            </a:r>
          </a:p>
          <a:p>
            <a:pPr algn="ctr"/>
            <a:r>
              <a:rPr lang="en-US" sz="6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endParaRPr lang="en-US" sz="6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7384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Hộp Văn bản 31">
            <a:extLst>
              <a:ext uri="{FF2B5EF4-FFF2-40B4-BE49-F238E27FC236}">
                <a16:creationId xmlns="" xmlns:a16="http://schemas.microsoft.com/office/drawing/2014/main" id="{8C4EFAFB-3DFB-4DD3-9A6F-2171EDBF73B4}"/>
              </a:ext>
            </a:extLst>
          </p:cNvPr>
          <p:cNvSpPr txBox="1"/>
          <p:nvPr/>
        </p:nvSpPr>
        <p:spPr>
          <a:xfrm>
            <a:off x="123568" y="751002"/>
            <a:ext cx="11887199" cy="1225868"/>
          </a:xfrm>
          <a:prstGeom prst="roundRect">
            <a:avLst/>
          </a:prstGeom>
          <a:noFill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- </a:t>
            </a:r>
            <a:r>
              <a:rPr lang="en-US" sz="66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Nghỉ</a:t>
            </a:r>
            <a:r>
              <a:rPr lang="en-US" sz="66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hè</a:t>
            </a:r>
            <a:r>
              <a:rPr lang="en-US" sz="66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66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nhà</a:t>
            </a:r>
            <a:r>
              <a:rPr lang="en-US" sz="66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Hà</a:t>
            </a:r>
            <a:r>
              <a:rPr lang="en-US" sz="66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đi</a:t>
            </a:r>
            <a:r>
              <a:rPr lang="en-US" sz="66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đâu</a:t>
            </a:r>
            <a:r>
              <a:rPr lang="en-US" sz="66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?</a:t>
            </a:r>
            <a:endParaRPr lang="vi-VN" sz="6600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30" name="Hộp Văn bản 31">
            <a:extLst>
              <a:ext uri="{FF2B5EF4-FFF2-40B4-BE49-F238E27FC236}">
                <a16:creationId xmlns="" xmlns:a16="http://schemas.microsoft.com/office/drawing/2014/main" id="{8C4EFAFB-3DFB-4DD3-9A6F-2171EDBF73B4}"/>
              </a:ext>
            </a:extLst>
          </p:cNvPr>
          <p:cNvSpPr txBox="1"/>
          <p:nvPr/>
        </p:nvSpPr>
        <p:spPr>
          <a:xfrm>
            <a:off x="123566" y="2509781"/>
            <a:ext cx="11887199" cy="1225868"/>
          </a:xfrm>
          <a:prstGeom prst="roundRect">
            <a:avLst/>
          </a:prstGeom>
          <a:noFill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- </a:t>
            </a:r>
            <a:r>
              <a:rPr lang="en-US" sz="66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Hà</a:t>
            </a:r>
            <a:r>
              <a:rPr lang="en-US" sz="66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ngắm</a:t>
            </a:r>
            <a:r>
              <a:rPr lang="en-US" sz="66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mây</a:t>
            </a:r>
            <a:r>
              <a:rPr lang="en-US" sz="66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mù</a:t>
            </a:r>
            <a:r>
              <a:rPr lang="en-US" sz="66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khi</a:t>
            </a:r>
            <a:r>
              <a:rPr lang="en-US" sz="66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nào</a:t>
            </a:r>
            <a:r>
              <a:rPr lang="en-US" sz="66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?</a:t>
            </a:r>
            <a:endParaRPr lang="vi-VN" sz="6600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5" name="Hộp Văn bản 31">
            <a:extLst>
              <a:ext uri="{FF2B5EF4-FFF2-40B4-BE49-F238E27FC236}">
                <a16:creationId xmlns="" xmlns:a16="http://schemas.microsoft.com/office/drawing/2014/main" id="{8C4EFAFB-3DFB-4DD3-9A6F-2171EDBF73B4}"/>
              </a:ext>
            </a:extLst>
          </p:cNvPr>
          <p:cNvSpPr txBox="1"/>
          <p:nvPr/>
        </p:nvSpPr>
        <p:spPr>
          <a:xfrm>
            <a:off x="123568" y="4164020"/>
            <a:ext cx="11887199" cy="2349579"/>
          </a:xfrm>
          <a:prstGeom prst="roundRect">
            <a:avLst/>
          </a:prstGeom>
          <a:noFill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-</a:t>
            </a:r>
            <a:r>
              <a:rPr lang="en-US" sz="66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Mùa</a:t>
            </a:r>
            <a:r>
              <a:rPr lang="en-US" sz="66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hè</a:t>
            </a:r>
            <a:r>
              <a:rPr lang="en-US" sz="66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ở Tam </a:t>
            </a:r>
            <a:r>
              <a:rPr lang="en-US" sz="66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Đảo</a:t>
            </a:r>
            <a:r>
              <a:rPr lang="en-US" sz="66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như</a:t>
            </a:r>
            <a:r>
              <a:rPr lang="en-US" sz="66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thế</a:t>
            </a:r>
            <a:r>
              <a:rPr lang="en-US" sz="66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nào</a:t>
            </a:r>
            <a:r>
              <a:rPr lang="en-US" sz="66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?</a:t>
            </a:r>
            <a:endParaRPr lang="vi-VN" sz="6600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3721837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0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1849" y="617837"/>
            <a:ext cx="2100648" cy="830997"/>
          </a:xfrm>
          <a:prstGeom prst="rect">
            <a:avLst/>
          </a:prstGeom>
          <a:solidFill>
            <a:srgbClr val="CC00CC"/>
          </a:solidFill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FF00"/>
                </a:solidFill>
              </a:rPr>
              <a:t>2</a:t>
            </a:r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</a:rPr>
              <a:t>Viết</a:t>
            </a:r>
            <a:endParaRPr lang="en-US" sz="4800" b="1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569" y="1863939"/>
            <a:ext cx="5652057" cy="1287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437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791920B4-238B-485A-8232-33FDF5A04B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="" xmlns:a16="http://schemas.microsoft.com/office/drawing/2014/main" id="{B80E7CE0-B765-437A-A2E9-9C4B8CDE0A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020195" y="4511820"/>
            <a:ext cx="3170218" cy="243539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746DBA0C-2699-4B9A-9341-CBD7A34F26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0195" y="-176501"/>
            <a:ext cx="3255929" cy="2656152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="" xmlns:a16="http://schemas.microsoft.com/office/drawing/2014/main" id="{2DE79D2B-2D3E-464B-9B58-06B840E58B9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6093" y="3732431"/>
            <a:ext cx="2605158" cy="3236926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="" xmlns:a16="http://schemas.microsoft.com/office/drawing/2014/main" id="{7945A691-C125-4C19-B668-FC1D51D1490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82822">
            <a:off x="-249407" y="-14213"/>
            <a:ext cx="3596158" cy="2331575"/>
          </a:xfrm>
          <a:prstGeom prst="rect">
            <a:avLst/>
          </a:prstGeom>
        </p:spPr>
      </p:pic>
      <p:sp>
        <p:nvSpPr>
          <p:cNvPr id="16" name="MH_Number_1">
            <a:extLst>
              <a:ext uri="{FF2B5EF4-FFF2-40B4-BE49-F238E27FC236}">
                <a16:creationId xmlns="" xmlns:a16="http://schemas.microsoft.com/office/drawing/2014/main" id="{7D500CB4-F45F-415F-A44D-A636FB126A65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797933" y="2365351"/>
            <a:ext cx="2025542" cy="2034018"/>
          </a:xfrm>
          <a:prstGeom prst="ellipse">
            <a:avLst/>
          </a:prstGeom>
          <a:solidFill>
            <a:srgbClr val="6DC1B5"/>
          </a:solidFill>
          <a:ln w="285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en-US" altLang="zh-CN" sz="4400" noProof="1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Arial" panose="020B0604020202020204" pitchFamily="34" charset="0"/>
              </a:rPr>
              <a:t>Bài 15</a:t>
            </a:r>
            <a:endParaRPr lang="en-US" altLang="zh-CN" sz="1400" b="1" noProof="1">
              <a:solidFill>
                <a:schemeClr val="bg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Arial" panose="020B0604020202020204" pitchFamily="34" charset="0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="" xmlns:a16="http://schemas.microsoft.com/office/drawing/2014/main" id="{7FB76703-A69C-4217-82AE-C3C5A6AE32DC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8215" y="1607667"/>
            <a:ext cx="1667222" cy="1446264"/>
          </a:xfrm>
          <a:prstGeom prst="rect">
            <a:avLst/>
          </a:prstGeom>
        </p:spPr>
      </p:pic>
      <p:sp>
        <p:nvSpPr>
          <p:cNvPr id="19" name="矩形 18">
            <a:extLst>
              <a:ext uri="{FF2B5EF4-FFF2-40B4-BE49-F238E27FC236}">
                <a16:creationId xmlns="" xmlns:a16="http://schemas.microsoft.com/office/drawing/2014/main" id="{1FAF570B-F619-4A69-AE6D-945E148F86B5}"/>
              </a:ext>
            </a:extLst>
          </p:cNvPr>
          <p:cNvSpPr/>
          <p:nvPr/>
        </p:nvSpPr>
        <p:spPr>
          <a:xfrm>
            <a:off x="5209141" y="2731629"/>
            <a:ext cx="3865562" cy="1107996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n-US" altLang="zh-CN" sz="7200" b="1" noProof="1">
                <a:solidFill>
                  <a:srgbClr val="6DC1B5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Arial" panose="020B0604020202020204" pitchFamily="34" charset="0"/>
              </a:rPr>
              <a:t>Tiết 2</a:t>
            </a:r>
            <a:endParaRPr lang="zh-CN" altLang="en-US" sz="7200" b="1" noProof="1">
              <a:solidFill>
                <a:srgbClr val="6DC1B5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Arial" panose="020B0604020202020204" pitchFamily="34" charset="0"/>
            </a:endParaRPr>
          </a:p>
        </p:txBody>
      </p:sp>
      <p:grpSp>
        <p:nvGrpSpPr>
          <p:cNvPr id="21" name="组合 20">
            <a:extLst>
              <a:ext uri="{FF2B5EF4-FFF2-40B4-BE49-F238E27FC236}">
                <a16:creationId xmlns="" xmlns:a16="http://schemas.microsoft.com/office/drawing/2014/main" id="{386D35B2-30E6-4813-B3A9-7868074A11D5}"/>
              </a:ext>
            </a:extLst>
          </p:cNvPr>
          <p:cNvGrpSpPr/>
          <p:nvPr/>
        </p:nvGrpSpPr>
        <p:grpSpPr>
          <a:xfrm>
            <a:off x="4979521" y="2460601"/>
            <a:ext cx="4288638" cy="1629526"/>
            <a:chOff x="2802618" y="3136900"/>
            <a:chExt cx="6578600" cy="1018073"/>
          </a:xfrm>
        </p:grpSpPr>
        <p:cxnSp>
          <p:nvCxnSpPr>
            <p:cNvPr id="22" name="直接连接符 21">
              <a:extLst>
                <a:ext uri="{FF2B5EF4-FFF2-40B4-BE49-F238E27FC236}">
                  <a16:creationId xmlns="" xmlns:a16="http://schemas.microsoft.com/office/drawing/2014/main" id="{733672C6-74C4-42B9-9F23-6D29C224ED59}"/>
                </a:ext>
              </a:extLst>
            </p:cNvPr>
            <p:cNvCxnSpPr/>
            <p:nvPr/>
          </p:nvCxnSpPr>
          <p:spPr>
            <a:xfrm>
              <a:off x="2802618" y="3136900"/>
              <a:ext cx="6578600" cy="0"/>
            </a:xfrm>
            <a:prstGeom prst="line">
              <a:avLst/>
            </a:prstGeom>
            <a:ln>
              <a:solidFill>
                <a:srgbClr val="6DC1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>
              <a:extLst>
                <a:ext uri="{FF2B5EF4-FFF2-40B4-BE49-F238E27FC236}">
                  <a16:creationId xmlns="" xmlns:a16="http://schemas.microsoft.com/office/drawing/2014/main" id="{844239F3-6613-42A2-9C8F-37BB9CBF1175}"/>
                </a:ext>
              </a:extLst>
            </p:cNvPr>
            <p:cNvCxnSpPr/>
            <p:nvPr/>
          </p:nvCxnSpPr>
          <p:spPr>
            <a:xfrm>
              <a:off x="2802618" y="4154973"/>
              <a:ext cx="6578600" cy="0"/>
            </a:xfrm>
            <a:prstGeom prst="line">
              <a:avLst/>
            </a:prstGeom>
            <a:ln>
              <a:solidFill>
                <a:srgbClr val="6DC1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11918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7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8" fill="hold" nodeType="withEffect" p14:presetBounceEnd="46667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10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11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3" presetID="2" presetClass="entr" presetSubtype="6" fill="hold" nodeType="afterEffect" p14:presetBounceEnd="4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15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16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fill="hold" nodeType="withEffect" p14:presetBounceEnd="46667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19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20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46667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23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24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2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32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38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0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4750"/>
                                </p:stCondLst>
                                <p:childTnLst>
                                  <p:par>
                                    <p:cTn id="42" presetID="23" presetClass="entr" presetSubtype="3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 animBg="1"/>
          <p:bldP spid="1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7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8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3" presetID="2" presetClass="entr" presetSubtype="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2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32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38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0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4750"/>
                                </p:stCondLst>
                                <p:childTnLst>
                                  <p:par>
                                    <p:cTn id="42" presetID="23" presetClass="entr" presetSubtype="3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 animBg="1"/>
          <p:bldP spid="19" grpId="0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="" xmlns:a16="http://schemas.microsoft.com/office/drawing/2014/main" id="{4B91D39C-EC93-4870-AC18-09E70B2E7B2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0458" y="57377"/>
            <a:ext cx="1169955" cy="10149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32" y="230127"/>
            <a:ext cx="2098559" cy="96847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248" y="1186343"/>
            <a:ext cx="8254313" cy="5523376"/>
          </a:xfrm>
          <a:prstGeom prst="rect">
            <a:avLst/>
          </a:prstGeom>
        </p:spPr>
      </p:pic>
      <p:pic>
        <p:nvPicPr>
          <p:cNvPr id="6" name="Hành trang số (1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058770" y="26002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290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7258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6043" y="1235676"/>
            <a:ext cx="61806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?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0914" y="2339547"/>
            <a:ext cx="618573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ốm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32" y="230127"/>
            <a:ext cx="2098559" cy="9684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6646" y="494270"/>
            <a:ext cx="5634503" cy="4967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596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6043" y="1235676"/>
            <a:ext cx="378982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32" y="230127"/>
            <a:ext cx="2098559" cy="9684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3535" y="714365"/>
            <a:ext cx="5609967" cy="466082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6042" y="2460002"/>
            <a:ext cx="526297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già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bé</a:t>
            </a:r>
            <a:endParaRPr lang="en-US" sz="4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1818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6043" y="1235676"/>
            <a:ext cx="557235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lâu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32" y="230127"/>
            <a:ext cx="2098559" cy="96847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1296" y="786510"/>
            <a:ext cx="6269409" cy="5016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841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32" y="230127"/>
            <a:ext cx="2098559" cy="9684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3093" y="714365"/>
            <a:ext cx="5782962" cy="562465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03483" y="2741860"/>
            <a:ext cx="559961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7254" y="1540420"/>
            <a:ext cx="51655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7580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="" xmlns:a16="http://schemas.microsoft.com/office/drawing/2014/main" id="{4B91D39C-EC93-4870-AC18-09E70B2E7B2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0458" y="57377"/>
            <a:ext cx="1169955" cy="10149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32" y="230127"/>
            <a:ext cx="2098559" cy="96847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3341" y="889781"/>
            <a:ext cx="6502094" cy="552337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5137" y="1432045"/>
            <a:ext cx="472918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ể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chuyện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3799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62407" y="1692005"/>
            <a:ext cx="6926896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800" b="1" dirty="0" err="1" smtClean="0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8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800" b="1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8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800" b="1" dirty="0" err="1" smtClean="0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8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800" b="1" dirty="0" err="1" smtClean="0">
                <a:latin typeface="Times New Roman" pitchFamily="18" charset="0"/>
                <a:cs typeface="Times New Roman" pitchFamily="18" charset="0"/>
              </a:rPr>
              <a:t>bộ</a:t>
            </a:r>
            <a:endParaRPr lang="en-US" sz="8800" b="1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88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8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8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800" b="1" dirty="0" err="1" smtClean="0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88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7456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413" cy="68595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4346" y="395416"/>
            <a:ext cx="451277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6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6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</a:t>
            </a:r>
            <a:endParaRPr lang="en-US" sz="66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1786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="" xmlns:a16="http://schemas.microsoft.com/office/drawing/2014/main" id="{4B91D39C-EC93-4870-AC18-09E70B2E7B2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6050" y="57377"/>
            <a:ext cx="1884364" cy="163462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301082" y="1692005"/>
            <a:ext cx="10049546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800" b="1" dirty="0" err="1" smtClean="0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8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800" b="1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8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8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8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800" b="1" dirty="0" err="1" smtClean="0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88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8800" b="1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8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800" b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8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800" b="1" dirty="0" err="1" smtClean="0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8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800" b="1" dirty="0" err="1" smtClean="0">
                <a:latin typeface="Times New Roman" pitchFamily="18" charset="0"/>
                <a:cs typeface="Times New Roman" pitchFamily="18" charset="0"/>
              </a:rPr>
              <a:t>nghe</a:t>
            </a:r>
            <a:endParaRPr lang="en-US" sz="8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8110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4997" y="1692005"/>
            <a:ext cx="11001731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8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8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8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8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8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sz="8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8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8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8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 </a:t>
            </a:r>
            <a:endParaRPr lang="en-US" sz="8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0471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55853" y="0"/>
            <a:ext cx="10310971" cy="2295127"/>
          </a:xfrm>
          <a:prstGeom prst="rect">
            <a:avLst/>
          </a:prstGeom>
          <a:noFill/>
        </p:spPr>
        <p:txBody>
          <a:bodyPr wrap="square" lIns="108850" tIns="54425" rIns="108850" bIns="54425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7100" b="1" cap="all" dirty="0" err="1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</a:rPr>
              <a:t>Trò</a:t>
            </a:r>
            <a:r>
              <a:rPr lang="en-US" sz="7100" b="1" cap="all" dirty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7100" b="1" cap="all" dirty="0" err="1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</a:rPr>
              <a:t>chơi</a:t>
            </a:r>
            <a:endParaRPr lang="en-US" sz="7100" b="1" cap="all" dirty="0">
              <a:ln w="0"/>
              <a:solidFill>
                <a:srgbClr val="7030A0"/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r>
              <a:rPr lang="en-US" sz="7100" b="1" cap="all" dirty="0" err="1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</a:rPr>
              <a:t>Bác</a:t>
            </a:r>
            <a:r>
              <a:rPr lang="en-US" sz="7100" b="1" cap="all" dirty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7100" b="1" cap="all" dirty="0" err="1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</a:rPr>
              <a:t>đưa</a:t>
            </a:r>
            <a:r>
              <a:rPr lang="en-US" sz="7100" b="1" cap="all" dirty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7100" b="1" cap="all" dirty="0" err="1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</a:rPr>
              <a:t>thư</a:t>
            </a:r>
            <a:endParaRPr lang="en-US" sz="7100" b="1" cap="all" dirty="0">
              <a:ln w="0"/>
              <a:solidFill>
                <a:srgbClr val="7030A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7" name="Xuân Nghi,Thành Lộc – Bác Đưa Thư Vui Tính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66759" y="425031"/>
            <a:ext cx="812694" cy="609741"/>
          </a:xfrm>
          <a:prstGeom prst="rect">
            <a:avLst/>
          </a:prstGeom>
        </p:spPr>
      </p:pic>
      <p:sp>
        <p:nvSpPr>
          <p:cNvPr id="50" name="TextBox 49"/>
          <p:cNvSpPr txBox="1"/>
          <p:nvPr/>
        </p:nvSpPr>
        <p:spPr>
          <a:xfrm>
            <a:off x="1938838" y="2639573"/>
            <a:ext cx="3648434" cy="1571852"/>
          </a:xfrm>
          <a:prstGeom prst="rect">
            <a:avLst/>
          </a:prstGeom>
          <a:noFill/>
        </p:spPr>
        <p:txBody>
          <a:bodyPr wrap="square" lIns="108850" tIns="54425" rIns="108850" bIns="54425" rtlCol="0">
            <a:spAutoFit/>
          </a:bodyPr>
          <a:lstStyle/>
          <a:p>
            <a:r>
              <a:rPr lang="en-US" sz="9500" b="1" dirty="0" err="1"/>
              <a:t>líu</a:t>
            </a:r>
            <a:r>
              <a:rPr lang="en-US" sz="9500" b="1" dirty="0"/>
              <a:t> lo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7415835" y="5002320"/>
            <a:ext cx="4977752" cy="1571852"/>
          </a:xfrm>
          <a:prstGeom prst="rect">
            <a:avLst/>
          </a:prstGeom>
          <a:noFill/>
        </p:spPr>
        <p:txBody>
          <a:bodyPr wrap="square" lIns="108850" tIns="54425" rIns="108850" bIns="54425" rtlCol="0">
            <a:spAutoFit/>
          </a:bodyPr>
          <a:lstStyle/>
          <a:p>
            <a:r>
              <a:rPr lang="en-US" sz="9500" b="1" dirty="0" err="1"/>
              <a:t>kêu</a:t>
            </a:r>
            <a:r>
              <a:rPr lang="en-US" sz="9500" b="1" dirty="0"/>
              <a:t> </a:t>
            </a:r>
            <a:r>
              <a:rPr lang="en-US" sz="9500" b="1" dirty="0" err="1"/>
              <a:t>gọi</a:t>
            </a:r>
            <a:endParaRPr lang="en-US" sz="9500" b="1" dirty="0"/>
          </a:p>
        </p:txBody>
      </p:sp>
      <p:sp>
        <p:nvSpPr>
          <p:cNvPr id="45" name="TextBox 44"/>
          <p:cNvSpPr txBox="1"/>
          <p:nvPr/>
        </p:nvSpPr>
        <p:spPr>
          <a:xfrm>
            <a:off x="7517421" y="2667618"/>
            <a:ext cx="4977752" cy="1571852"/>
          </a:xfrm>
          <a:prstGeom prst="rect">
            <a:avLst/>
          </a:prstGeom>
          <a:noFill/>
        </p:spPr>
        <p:txBody>
          <a:bodyPr wrap="square" lIns="108850" tIns="54425" rIns="108850" bIns="54425" rtlCol="0">
            <a:spAutoFit/>
          </a:bodyPr>
          <a:lstStyle/>
          <a:p>
            <a:r>
              <a:rPr lang="en-US" sz="9500" b="1" dirty="0" err="1"/>
              <a:t>cây</a:t>
            </a:r>
            <a:r>
              <a:rPr lang="en-US" sz="9500" b="1" dirty="0"/>
              <a:t> </a:t>
            </a:r>
            <a:r>
              <a:rPr lang="en-US" sz="9500" b="1" dirty="0" err="1"/>
              <a:t>nêu</a:t>
            </a:r>
            <a:endParaRPr lang="en-US" sz="9500" b="1" dirty="0"/>
          </a:p>
        </p:txBody>
      </p:sp>
      <p:sp>
        <p:nvSpPr>
          <p:cNvPr id="46" name="TextBox 45"/>
          <p:cNvSpPr txBox="1"/>
          <p:nvPr/>
        </p:nvSpPr>
        <p:spPr>
          <a:xfrm>
            <a:off x="507934" y="4475554"/>
            <a:ext cx="5716158" cy="1571852"/>
          </a:xfrm>
          <a:prstGeom prst="rect">
            <a:avLst/>
          </a:prstGeom>
          <a:noFill/>
        </p:spPr>
        <p:txBody>
          <a:bodyPr wrap="square" lIns="108850" tIns="54425" rIns="108850" bIns="54425" rtlCol="0">
            <a:spAutoFit/>
          </a:bodyPr>
          <a:lstStyle/>
          <a:p>
            <a:r>
              <a:rPr lang="en-US" sz="9500" b="1" dirty="0" err="1"/>
              <a:t>chịu</a:t>
            </a:r>
            <a:r>
              <a:rPr lang="en-US" sz="9500" b="1" dirty="0"/>
              <a:t> </a:t>
            </a:r>
            <a:r>
              <a:rPr lang="en-US" sz="9500" b="1" dirty="0" err="1"/>
              <a:t>khó</a:t>
            </a:r>
            <a:endParaRPr lang="en-US" sz="9500" b="1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934" y="1905441"/>
            <a:ext cx="5483220" cy="2568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9233" y="1910771"/>
            <a:ext cx="5494845" cy="25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3140" y="4382952"/>
            <a:ext cx="5505809" cy="2476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934" y="4382952"/>
            <a:ext cx="5504829" cy="2505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5503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repeatCount="indefinite" accel="50000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3452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791920B4-238B-485A-8232-33FDF5A04B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="" xmlns:a16="http://schemas.microsoft.com/office/drawing/2014/main" id="{B80E7CE0-B765-437A-A2E9-9C4B8CDE0A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020195" y="4511820"/>
            <a:ext cx="3170218" cy="243539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746DBA0C-2699-4B9A-9341-CBD7A34F26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0195" y="-176501"/>
            <a:ext cx="3255929" cy="2656152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="" xmlns:a16="http://schemas.microsoft.com/office/drawing/2014/main" id="{2DE79D2B-2D3E-464B-9B58-06B840E58B9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6093" y="3732431"/>
            <a:ext cx="2605158" cy="3236926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="" xmlns:a16="http://schemas.microsoft.com/office/drawing/2014/main" id="{7945A691-C125-4C19-B668-FC1D51D1490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82822">
            <a:off x="-249407" y="-14213"/>
            <a:ext cx="3596158" cy="2331575"/>
          </a:xfrm>
          <a:prstGeom prst="rect">
            <a:avLst/>
          </a:prstGeom>
        </p:spPr>
      </p:pic>
      <p:sp>
        <p:nvSpPr>
          <p:cNvPr id="16" name="MH_Number_1">
            <a:extLst>
              <a:ext uri="{FF2B5EF4-FFF2-40B4-BE49-F238E27FC236}">
                <a16:creationId xmlns="" xmlns:a16="http://schemas.microsoft.com/office/drawing/2014/main" id="{7D500CB4-F45F-415F-A44D-A636FB126A65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797933" y="2365351"/>
            <a:ext cx="2025542" cy="2034018"/>
          </a:xfrm>
          <a:prstGeom prst="ellipse">
            <a:avLst/>
          </a:prstGeom>
          <a:solidFill>
            <a:srgbClr val="6DC1B5"/>
          </a:solidFill>
          <a:ln w="285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en-US" altLang="zh-CN" sz="4400" noProof="1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Arial" panose="020B0604020202020204" pitchFamily="34" charset="0"/>
              </a:rPr>
              <a:t>Bài </a:t>
            </a:r>
            <a:r>
              <a:rPr lang="en-US" altLang="zh-CN" sz="4400" noProof="1" smtClean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Arial" panose="020B0604020202020204" pitchFamily="34" charset="0"/>
              </a:rPr>
              <a:t>45</a:t>
            </a:r>
            <a:endParaRPr lang="en-US" altLang="zh-CN" sz="1400" b="1" noProof="1">
              <a:solidFill>
                <a:schemeClr val="bg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Arial" panose="020B0604020202020204" pitchFamily="34" charset="0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="" xmlns:a16="http://schemas.microsoft.com/office/drawing/2014/main" id="{1FAF570B-F619-4A69-AE6D-945E148F86B5}"/>
              </a:ext>
            </a:extLst>
          </p:cNvPr>
          <p:cNvSpPr/>
          <p:nvPr/>
        </p:nvSpPr>
        <p:spPr>
          <a:xfrm>
            <a:off x="5154633" y="2731629"/>
            <a:ext cx="3865562" cy="1107996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n-US" altLang="zh-CN" sz="7200" b="1" noProof="1">
                <a:solidFill>
                  <a:srgbClr val="6DC1B5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Arial" panose="020B0604020202020204" pitchFamily="34" charset="0"/>
              </a:rPr>
              <a:t>Tiết 1</a:t>
            </a:r>
            <a:endParaRPr lang="zh-CN" altLang="en-US" sz="7200" b="1" noProof="1">
              <a:solidFill>
                <a:srgbClr val="6DC1B5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Arial" panose="020B0604020202020204" pitchFamily="34" charset="0"/>
            </a:endParaRPr>
          </a:p>
        </p:txBody>
      </p:sp>
      <p:grpSp>
        <p:nvGrpSpPr>
          <p:cNvPr id="21" name="组合 20">
            <a:extLst>
              <a:ext uri="{FF2B5EF4-FFF2-40B4-BE49-F238E27FC236}">
                <a16:creationId xmlns="" xmlns:a16="http://schemas.microsoft.com/office/drawing/2014/main" id="{386D35B2-30E6-4813-B3A9-7868074A11D5}"/>
              </a:ext>
            </a:extLst>
          </p:cNvPr>
          <p:cNvGrpSpPr/>
          <p:nvPr/>
        </p:nvGrpSpPr>
        <p:grpSpPr>
          <a:xfrm>
            <a:off x="4979521" y="2460601"/>
            <a:ext cx="4288638" cy="1629526"/>
            <a:chOff x="2802618" y="3136900"/>
            <a:chExt cx="6578600" cy="1018073"/>
          </a:xfrm>
        </p:grpSpPr>
        <p:cxnSp>
          <p:nvCxnSpPr>
            <p:cNvPr id="22" name="直接连接符 21">
              <a:extLst>
                <a:ext uri="{FF2B5EF4-FFF2-40B4-BE49-F238E27FC236}">
                  <a16:creationId xmlns="" xmlns:a16="http://schemas.microsoft.com/office/drawing/2014/main" id="{733672C6-74C4-42B9-9F23-6D29C224ED59}"/>
                </a:ext>
              </a:extLst>
            </p:cNvPr>
            <p:cNvCxnSpPr/>
            <p:nvPr/>
          </p:nvCxnSpPr>
          <p:spPr>
            <a:xfrm>
              <a:off x="2802618" y="3136900"/>
              <a:ext cx="6578600" cy="0"/>
            </a:xfrm>
            <a:prstGeom prst="line">
              <a:avLst/>
            </a:prstGeom>
            <a:ln>
              <a:solidFill>
                <a:srgbClr val="6DC1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>
              <a:extLst>
                <a:ext uri="{FF2B5EF4-FFF2-40B4-BE49-F238E27FC236}">
                  <a16:creationId xmlns="" xmlns:a16="http://schemas.microsoft.com/office/drawing/2014/main" id="{844239F3-6613-42A2-9C8F-37BB9CBF1175}"/>
                </a:ext>
              </a:extLst>
            </p:cNvPr>
            <p:cNvCxnSpPr/>
            <p:nvPr/>
          </p:nvCxnSpPr>
          <p:spPr>
            <a:xfrm>
              <a:off x="2802618" y="4154973"/>
              <a:ext cx="6578600" cy="0"/>
            </a:xfrm>
            <a:prstGeom prst="line">
              <a:avLst/>
            </a:prstGeom>
            <a:ln>
              <a:solidFill>
                <a:srgbClr val="6DC1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04804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7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8" fill="hold" nodeType="withEffect" p14:presetBounceEnd="46667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10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11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3" presetID="2" presetClass="entr" presetSubtype="6" fill="hold" nodeType="afterEffect" p14:presetBounceEnd="4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15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16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fill="hold" nodeType="withEffect" p14:presetBounceEnd="46667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19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20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46667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23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24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2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32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4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36" presetID="23" presetClass="entr" presetSubtype="3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 animBg="1"/>
          <p:bldP spid="1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7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8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3" presetID="2" presetClass="entr" presetSubtype="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2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32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4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36" presetID="23" presetClass="entr" presetSubtype="3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 animBg="1"/>
          <p:bldP spid="19" grpId="0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337" y="213793"/>
            <a:ext cx="2101836" cy="960097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6677001"/>
              </p:ext>
            </p:extLst>
          </p:nvPr>
        </p:nvGraphicFramePr>
        <p:xfrm>
          <a:off x="235348" y="1462218"/>
          <a:ext cx="11281149" cy="15775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7580"/>
                <a:gridCol w="1435623"/>
                <a:gridCol w="2248930"/>
                <a:gridCol w="1668162"/>
                <a:gridCol w="1544595"/>
                <a:gridCol w="1495167"/>
                <a:gridCol w="1631092"/>
              </a:tblGrid>
              <a:tr h="1577543"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EC2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EC2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EC2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EC2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EC2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EC2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EC2FA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10634" y="1729946"/>
            <a:ext cx="129554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err="1">
                <a:latin typeface="Arial-Rounded"/>
                <a:cs typeface="Times New Roman" pitchFamily="18" charset="0"/>
              </a:rPr>
              <a:t>c</a:t>
            </a:r>
            <a:r>
              <a:rPr lang="en-US" sz="6000" b="1" dirty="0" err="1" smtClean="0">
                <a:latin typeface="Arial-Rounded"/>
                <a:cs typeface="Times New Roman" pitchFamily="18" charset="0"/>
              </a:rPr>
              <a:t>ủi</a:t>
            </a:r>
            <a:endParaRPr lang="en-US" sz="6000" b="1" dirty="0">
              <a:latin typeface="Arial-Rounded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06181" y="1758777"/>
            <a:ext cx="12634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latin typeface="Arial-Rounded"/>
                <a:cs typeface="Times New Roman" pitchFamily="18" charset="0"/>
              </a:rPr>
              <a:t>c</a:t>
            </a:r>
            <a:r>
              <a:rPr lang="en-US" sz="5400" b="1" dirty="0" err="1" smtClean="0">
                <a:latin typeface="Arial-Rounded"/>
                <a:cs typeface="Times New Roman" pitchFamily="18" charset="0"/>
              </a:rPr>
              <a:t>ửi</a:t>
            </a:r>
            <a:endParaRPr lang="en-US" sz="5400" b="1" dirty="0">
              <a:latin typeface="Arial-Rounded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76390" y="1666444"/>
            <a:ext cx="198002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err="1" smtClean="0">
                <a:latin typeface="Arial-Rounded"/>
                <a:cs typeface="Times New Roman" pitchFamily="18" charset="0"/>
              </a:rPr>
              <a:t>chào</a:t>
            </a:r>
            <a:endParaRPr lang="en-US" sz="6000" b="1" dirty="0">
              <a:latin typeface="Arial-Rounded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54397" y="1712610"/>
            <a:ext cx="14157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 smtClean="0">
                <a:latin typeface="Arial-Rounded"/>
                <a:cs typeface="Times New Roman" pitchFamily="18" charset="0"/>
              </a:rPr>
              <a:t>đẽo</a:t>
            </a:r>
            <a:endParaRPr lang="en-US" sz="5400" b="1" dirty="0">
              <a:latin typeface="Arial-Rounded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97846" y="1696133"/>
            <a:ext cx="12618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 smtClean="0">
                <a:latin typeface="Arial-Rounded"/>
                <a:cs typeface="Times New Roman" pitchFamily="18" charset="0"/>
              </a:rPr>
              <a:t>rau</a:t>
            </a:r>
            <a:endParaRPr lang="en-US" sz="5400" b="1" dirty="0">
              <a:latin typeface="Arial-Rounded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495986" y="1666444"/>
            <a:ext cx="13773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 smtClean="0">
                <a:latin typeface="Arial-Rounded"/>
                <a:cs typeface="Times New Roman" pitchFamily="18" charset="0"/>
              </a:rPr>
              <a:t>câu</a:t>
            </a:r>
            <a:endParaRPr lang="en-US" sz="5400" b="1" dirty="0">
              <a:latin typeface="Arial-Rounded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102365" y="1652369"/>
            <a:ext cx="12618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 smtClean="0">
                <a:latin typeface="Arial-Rounded"/>
                <a:cs typeface="Times New Roman" pitchFamily="18" charset="0"/>
              </a:rPr>
              <a:t>rêu</a:t>
            </a:r>
            <a:endParaRPr lang="en-US" sz="5400" b="1" dirty="0">
              <a:latin typeface="Arial-Rounded"/>
              <a:cs typeface="Times New Roman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6703731"/>
              </p:ext>
            </p:extLst>
          </p:nvPr>
        </p:nvGraphicFramePr>
        <p:xfrm>
          <a:off x="3377529" y="3068596"/>
          <a:ext cx="3571104" cy="13798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5552"/>
                <a:gridCol w="1785552"/>
              </a:tblGrid>
              <a:tr h="137983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EC2F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EC2FA"/>
                    </a:solidFill>
                  </a:tcPr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3590355" y="3232490"/>
            <a:ext cx="12234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latin typeface="Arial-Rounded"/>
                <a:cs typeface="Times New Roman" pitchFamily="18" charset="0"/>
              </a:rPr>
              <a:t>d</a:t>
            </a:r>
            <a:r>
              <a:rPr lang="en-US" sz="5400" b="1" dirty="0" err="1" smtClean="0">
                <a:latin typeface="Arial-Rounded"/>
                <a:cs typeface="Times New Roman" pitchFamily="18" charset="0"/>
              </a:rPr>
              <a:t>ịu</a:t>
            </a:r>
            <a:endParaRPr lang="en-US" sz="5400" b="1" dirty="0">
              <a:latin typeface="Arial-Rounded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08285" y="3232490"/>
            <a:ext cx="149432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 smtClean="0">
                <a:latin typeface="Arial-Rounded"/>
                <a:cs typeface="Times New Roman" pitchFamily="18" charset="0"/>
              </a:rPr>
              <a:t>sưu</a:t>
            </a:r>
            <a:endParaRPr lang="en-US" sz="5400" b="1" dirty="0">
              <a:latin typeface="Arial-Rounded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6900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337" y="213793"/>
            <a:ext cx="2101836" cy="960097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2481788"/>
              </p:ext>
            </p:extLst>
          </p:nvPr>
        </p:nvGraphicFramePr>
        <p:xfrm>
          <a:off x="235348" y="1462218"/>
          <a:ext cx="11281149" cy="15775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7580"/>
                <a:gridCol w="1954607"/>
                <a:gridCol w="1729946"/>
                <a:gridCol w="1668162"/>
                <a:gridCol w="1544595"/>
                <a:gridCol w="1495167"/>
                <a:gridCol w="1631092"/>
              </a:tblGrid>
              <a:tr h="1577543"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EC2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EC2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EC2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EC2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EC2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EC2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EC2FA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10634" y="1729946"/>
            <a:ext cx="129554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err="1" smtClean="0">
                <a:latin typeface="Arial-Rounded"/>
                <a:cs typeface="Times New Roman" pitchFamily="18" charset="0"/>
              </a:rPr>
              <a:t>vui</a:t>
            </a:r>
            <a:endParaRPr lang="en-US" sz="6000" b="1" dirty="0">
              <a:latin typeface="Arial-Rounded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06181" y="1758777"/>
            <a:ext cx="17251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latin typeface="Arial-Rounded"/>
                <a:cs typeface="Times New Roman" pitchFamily="18" charset="0"/>
              </a:rPr>
              <a:t>n</a:t>
            </a:r>
            <a:r>
              <a:rPr lang="en-US" sz="5400" b="1" dirty="0" err="1" smtClean="0">
                <a:latin typeface="Arial-Rounded"/>
                <a:cs typeface="Times New Roman" pitchFamily="18" charset="0"/>
              </a:rPr>
              <a:t>gửi</a:t>
            </a:r>
            <a:endParaRPr lang="en-US" sz="5400" b="1" dirty="0">
              <a:latin typeface="Arial-Rounded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90355" y="1696132"/>
            <a:ext cx="151035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err="1" smtClean="0">
                <a:latin typeface="Arial-Rounded"/>
                <a:cs typeface="Times New Roman" pitchFamily="18" charset="0"/>
              </a:rPr>
              <a:t>cao</a:t>
            </a:r>
            <a:endParaRPr lang="en-US" sz="6000" b="1" dirty="0">
              <a:latin typeface="Arial-Rounded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54397" y="1712610"/>
            <a:ext cx="160813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 smtClean="0">
                <a:latin typeface="Arial-Rounded"/>
                <a:cs typeface="Times New Roman" pitchFamily="18" charset="0"/>
              </a:rPr>
              <a:t>mèo</a:t>
            </a:r>
            <a:endParaRPr lang="en-US" sz="5400" b="1" dirty="0">
              <a:latin typeface="Arial-Rounded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97846" y="1696133"/>
            <a:ext cx="13773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latin typeface="Arial-Rounded"/>
                <a:cs typeface="Times New Roman" pitchFamily="18" charset="0"/>
              </a:rPr>
              <a:t>c</a:t>
            </a:r>
            <a:r>
              <a:rPr lang="en-US" sz="5400" b="1" dirty="0" err="1" smtClean="0">
                <a:latin typeface="Arial-Rounded"/>
                <a:cs typeface="Times New Roman" pitchFamily="18" charset="0"/>
              </a:rPr>
              <a:t>au</a:t>
            </a:r>
            <a:endParaRPr lang="en-US" sz="5400" b="1" dirty="0">
              <a:latin typeface="Arial-Rounded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495986" y="1666444"/>
            <a:ext cx="14157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latin typeface="Arial-Rounded"/>
                <a:cs typeface="Times New Roman" pitchFamily="18" charset="0"/>
              </a:rPr>
              <a:t>n</a:t>
            </a:r>
            <a:r>
              <a:rPr lang="en-US" sz="5400" b="1" dirty="0" err="1" smtClean="0">
                <a:latin typeface="Arial-Rounded"/>
                <a:cs typeface="Times New Roman" pitchFamily="18" charset="0"/>
              </a:rPr>
              <a:t>ấu</a:t>
            </a:r>
            <a:endParaRPr lang="en-US" sz="5400" b="1" dirty="0">
              <a:latin typeface="Arial-Rounded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102365" y="1652369"/>
            <a:ext cx="14157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 smtClean="0">
                <a:latin typeface="Arial-Rounded"/>
                <a:cs typeface="Times New Roman" pitchFamily="18" charset="0"/>
              </a:rPr>
              <a:t>đều</a:t>
            </a:r>
            <a:endParaRPr lang="en-US" sz="5400" b="1" dirty="0">
              <a:latin typeface="Arial-Rounded"/>
              <a:cs typeface="Times New Roman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9843131"/>
              </p:ext>
            </p:extLst>
          </p:nvPr>
        </p:nvGraphicFramePr>
        <p:xfrm>
          <a:off x="3377529" y="3068596"/>
          <a:ext cx="3571104" cy="13798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5552"/>
                <a:gridCol w="1785552"/>
              </a:tblGrid>
              <a:tr h="137983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EC2F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EC2FA"/>
                    </a:solidFill>
                  </a:tcPr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3590355" y="3232490"/>
            <a:ext cx="12234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latin typeface="Arial-Rounded"/>
                <a:cs typeface="Times New Roman" pitchFamily="18" charset="0"/>
              </a:rPr>
              <a:t>đ</a:t>
            </a:r>
            <a:r>
              <a:rPr lang="en-US" sz="5400" b="1" dirty="0" err="1" smtClean="0">
                <a:latin typeface="Arial-Rounded"/>
                <a:cs typeface="Times New Roman" pitchFamily="18" charset="0"/>
              </a:rPr>
              <a:t>ịu</a:t>
            </a:r>
            <a:endParaRPr lang="en-US" sz="5400" b="1" dirty="0">
              <a:latin typeface="Arial-Rounded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95887" y="3264580"/>
            <a:ext cx="17251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latin typeface="Arial-Rounded"/>
                <a:cs typeface="Times New Roman" pitchFamily="18" charset="0"/>
              </a:rPr>
              <a:t>m</a:t>
            </a:r>
            <a:r>
              <a:rPr lang="en-US" sz="5400" b="1" dirty="0" err="1" smtClean="0">
                <a:latin typeface="Arial-Rounded"/>
                <a:cs typeface="Times New Roman" pitchFamily="18" charset="0"/>
              </a:rPr>
              <a:t>ưu</a:t>
            </a:r>
            <a:endParaRPr lang="en-US" sz="5400" b="1" dirty="0">
              <a:latin typeface="Arial-Rounded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6059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0"/>
            <a:ext cx="2101836" cy="960097"/>
          </a:xfrm>
          <a:prstGeom prst="rect">
            <a:avLst/>
          </a:prstGeom>
        </p:spPr>
      </p:pic>
      <p:pic>
        <p:nvPicPr>
          <p:cNvPr id="7" name="图片 14">
            <a:extLst>
              <a:ext uri="{FF2B5EF4-FFF2-40B4-BE49-F238E27FC236}">
                <a16:creationId xmlns="" xmlns:a16="http://schemas.microsoft.com/office/drawing/2014/main" id="{4B91D39C-EC93-4870-AC18-09E70B2E7B2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1147" y="-86511"/>
            <a:ext cx="1169955" cy="10149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06" y="757646"/>
            <a:ext cx="12255928" cy="6101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192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01926E-6 -4.07407E-6 L -0.76247 0.3532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123" y="17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47E-6 -2.59259E-6 L -0.5041 0.3738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212" y="18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47E-6 -2.59259E-6 L -0.22492 0.541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46" y="27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2749E-6 -1.48148E-6 L -0.57387 0.6539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700" y="3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43655E-6 -2.22222E-6 L -0.08811 0.6627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12" y="3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36756E-6 -2.59259E-6 L 2.36756E-6 0.3384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="" xmlns:a16="http://schemas.microsoft.com/office/drawing/2014/main" id="{4B91D39C-EC93-4870-AC18-09E70B2E7B2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0458" y="57377"/>
            <a:ext cx="1169955" cy="1014900"/>
          </a:xfrm>
          <a:prstGeom prst="rect">
            <a:avLst/>
          </a:prstGeom>
        </p:spPr>
      </p:pic>
      <p:sp>
        <p:nvSpPr>
          <p:cNvPr id="32" name="Hộp Văn bản 31">
            <a:extLst>
              <a:ext uri="{FF2B5EF4-FFF2-40B4-BE49-F238E27FC236}">
                <a16:creationId xmlns="" xmlns:a16="http://schemas.microsoft.com/office/drawing/2014/main" id="{8C4EFAFB-3DFB-4DD3-9A6F-2171EDBF73B4}"/>
              </a:ext>
            </a:extLst>
          </p:cNvPr>
          <p:cNvSpPr txBox="1"/>
          <p:nvPr/>
        </p:nvSpPr>
        <p:spPr>
          <a:xfrm>
            <a:off x="123568" y="1072277"/>
            <a:ext cx="11828385" cy="5822871"/>
          </a:xfrm>
          <a:prstGeom prst="roundRect">
            <a:avLst/>
          </a:prstGeom>
          <a:solidFill>
            <a:srgbClr val="FFFF99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66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 </a:t>
            </a:r>
            <a:r>
              <a:rPr lang="en-US" sz="5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Nghỉ</a:t>
            </a:r>
            <a:r>
              <a:rPr lang="en-US" sz="5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hè</a:t>
            </a:r>
            <a:r>
              <a:rPr lang="en-US" sz="5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5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nhà</a:t>
            </a:r>
            <a:r>
              <a:rPr lang="en-US" sz="5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Hà</a:t>
            </a:r>
            <a:r>
              <a:rPr lang="en-US" sz="5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đi</a:t>
            </a:r>
            <a:r>
              <a:rPr lang="en-US" sz="5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Tam </a:t>
            </a:r>
            <a:r>
              <a:rPr lang="en-US" sz="5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Đảo</a:t>
            </a:r>
            <a:r>
              <a:rPr lang="en-US" sz="5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 </a:t>
            </a:r>
            <a:r>
              <a:rPr lang="en-US" sz="5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Khi</a:t>
            </a:r>
            <a:r>
              <a:rPr lang="en-US" sz="5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tán</a:t>
            </a:r>
            <a:r>
              <a:rPr lang="en-US" sz="5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cây</a:t>
            </a:r>
            <a:r>
              <a:rPr lang="en-US" sz="5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5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ngọn</a:t>
            </a:r>
            <a:r>
              <a:rPr lang="en-US" sz="5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cỏ</a:t>
            </a:r>
            <a:r>
              <a:rPr lang="en-US" sz="5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còn</a:t>
            </a:r>
            <a:r>
              <a:rPr lang="en-US" sz="5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đang</a:t>
            </a:r>
            <a:r>
              <a:rPr lang="en-US" sz="5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thiu</a:t>
            </a:r>
            <a:r>
              <a:rPr lang="en-US" sz="5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thiu</a:t>
            </a:r>
            <a:r>
              <a:rPr lang="en-US" sz="5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ngủ</a:t>
            </a:r>
            <a:r>
              <a:rPr lang="en-US" sz="5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5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Hà</a:t>
            </a:r>
            <a:r>
              <a:rPr lang="en-US" sz="5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đã</a:t>
            </a:r>
            <a:r>
              <a:rPr lang="en-US" sz="5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dậy</a:t>
            </a:r>
            <a:r>
              <a:rPr lang="en-US" sz="5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ngắm</a:t>
            </a:r>
            <a:r>
              <a:rPr lang="en-US" sz="5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mây</a:t>
            </a:r>
            <a:r>
              <a:rPr lang="en-US" sz="5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mù</a:t>
            </a:r>
            <a:r>
              <a:rPr lang="en-US" sz="5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 </a:t>
            </a:r>
            <a:r>
              <a:rPr lang="en-US" sz="5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Đến</a:t>
            </a:r>
            <a:r>
              <a:rPr lang="en-US" sz="5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trưa</a:t>
            </a:r>
            <a:r>
              <a:rPr lang="en-US" sz="5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5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trời</a:t>
            </a:r>
            <a:r>
              <a:rPr lang="en-US" sz="5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như</a:t>
            </a:r>
            <a:r>
              <a:rPr lang="en-US" sz="5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vào</a:t>
            </a:r>
            <a:r>
              <a:rPr lang="en-US" sz="5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thu</a:t>
            </a:r>
            <a:r>
              <a:rPr lang="en-US" sz="5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  </a:t>
            </a:r>
            <a:r>
              <a:rPr lang="en-US" sz="5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Mùa</a:t>
            </a:r>
            <a:r>
              <a:rPr lang="en-US" sz="5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hè</a:t>
            </a:r>
            <a:r>
              <a:rPr lang="en-US" sz="5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ở Tam </a:t>
            </a:r>
            <a:r>
              <a:rPr lang="en-US" sz="5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Đảo</a:t>
            </a:r>
            <a:r>
              <a:rPr lang="en-US" sz="5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quả</a:t>
            </a:r>
            <a:r>
              <a:rPr lang="en-US" sz="5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là</a:t>
            </a:r>
            <a:r>
              <a:rPr lang="en-US" sz="5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dễ</a:t>
            </a:r>
            <a:r>
              <a:rPr lang="en-US" sz="5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chịu</a:t>
            </a:r>
            <a:r>
              <a:rPr lang="en-US" sz="5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</a:t>
            </a:r>
            <a:endParaRPr lang="vi-VN" sz="5400" b="1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0"/>
            <a:ext cx="2101836" cy="960097"/>
          </a:xfrm>
          <a:prstGeom prst="rect">
            <a:avLst/>
          </a:prstGeom>
        </p:spPr>
      </p:pic>
      <p:cxnSp>
        <p:nvCxnSpPr>
          <p:cNvPr id="14" name="Đường nối Thẳng 11">
            <a:extLst>
              <a:ext uri="{FF2B5EF4-FFF2-40B4-BE49-F238E27FC236}">
                <a16:creationId xmlns="" xmlns:a16="http://schemas.microsoft.com/office/drawing/2014/main" id="{C95CAB30-5E04-4583-87A2-3582F1B4E494}"/>
              </a:ext>
            </a:extLst>
          </p:cNvPr>
          <p:cNvCxnSpPr>
            <a:cxnSpLocks/>
          </p:cNvCxnSpPr>
          <p:nvPr/>
        </p:nvCxnSpPr>
        <p:spPr>
          <a:xfrm flipV="1">
            <a:off x="4177177" y="1633977"/>
            <a:ext cx="95693" cy="61207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Đường nối Thẳng 11">
            <a:extLst>
              <a:ext uri="{FF2B5EF4-FFF2-40B4-BE49-F238E27FC236}">
                <a16:creationId xmlns="" xmlns:a16="http://schemas.microsoft.com/office/drawing/2014/main" id="{C95CAB30-5E04-4583-87A2-3582F1B4E494}"/>
              </a:ext>
            </a:extLst>
          </p:cNvPr>
          <p:cNvCxnSpPr>
            <a:cxnSpLocks/>
          </p:cNvCxnSpPr>
          <p:nvPr/>
        </p:nvCxnSpPr>
        <p:spPr>
          <a:xfrm flipV="1">
            <a:off x="11662438" y="1633977"/>
            <a:ext cx="95693" cy="61207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Đường nối Thẳng 11">
            <a:extLst>
              <a:ext uri="{FF2B5EF4-FFF2-40B4-BE49-F238E27FC236}">
                <a16:creationId xmlns="" xmlns:a16="http://schemas.microsoft.com/office/drawing/2014/main" id="{C95CAB30-5E04-4583-87A2-3582F1B4E494}"/>
              </a:ext>
            </a:extLst>
          </p:cNvPr>
          <p:cNvCxnSpPr>
            <a:cxnSpLocks/>
          </p:cNvCxnSpPr>
          <p:nvPr/>
        </p:nvCxnSpPr>
        <p:spPr>
          <a:xfrm flipV="1">
            <a:off x="11795477" y="1633977"/>
            <a:ext cx="95693" cy="61207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Đường nối Thẳng 11">
            <a:extLst>
              <a:ext uri="{FF2B5EF4-FFF2-40B4-BE49-F238E27FC236}">
                <a16:creationId xmlns="" xmlns:a16="http://schemas.microsoft.com/office/drawing/2014/main" id="{C95CAB30-5E04-4583-87A2-3582F1B4E494}"/>
              </a:ext>
            </a:extLst>
          </p:cNvPr>
          <p:cNvCxnSpPr>
            <a:cxnSpLocks/>
          </p:cNvCxnSpPr>
          <p:nvPr/>
        </p:nvCxnSpPr>
        <p:spPr>
          <a:xfrm flipV="1">
            <a:off x="4769984" y="2498123"/>
            <a:ext cx="95693" cy="61207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Đường nối Thẳng 11">
            <a:extLst>
              <a:ext uri="{FF2B5EF4-FFF2-40B4-BE49-F238E27FC236}">
                <a16:creationId xmlns="" xmlns:a16="http://schemas.microsoft.com/office/drawing/2014/main" id="{C95CAB30-5E04-4583-87A2-3582F1B4E494}"/>
              </a:ext>
            </a:extLst>
          </p:cNvPr>
          <p:cNvCxnSpPr>
            <a:cxnSpLocks/>
          </p:cNvCxnSpPr>
          <p:nvPr/>
        </p:nvCxnSpPr>
        <p:spPr>
          <a:xfrm flipV="1">
            <a:off x="5367647" y="3284835"/>
            <a:ext cx="95693" cy="61207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Đường nối Thẳng 11">
            <a:extLst>
              <a:ext uri="{FF2B5EF4-FFF2-40B4-BE49-F238E27FC236}">
                <a16:creationId xmlns="" xmlns:a16="http://schemas.microsoft.com/office/drawing/2014/main" id="{C95CAB30-5E04-4583-87A2-3582F1B4E494}"/>
              </a:ext>
            </a:extLst>
          </p:cNvPr>
          <p:cNvCxnSpPr>
            <a:cxnSpLocks/>
          </p:cNvCxnSpPr>
          <p:nvPr/>
        </p:nvCxnSpPr>
        <p:spPr>
          <a:xfrm flipV="1">
            <a:off x="3483217" y="4103265"/>
            <a:ext cx="95693" cy="61207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Đường nối Thẳng 11">
            <a:extLst>
              <a:ext uri="{FF2B5EF4-FFF2-40B4-BE49-F238E27FC236}">
                <a16:creationId xmlns="" xmlns:a16="http://schemas.microsoft.com/office/drawing/2014/main" id="{C95CAB30-5E04-4583-87A2-3582F1B4E494}"/>
              </a:ext>
            </a:extLst>
          </p:cNvPr>
          <p:cNvCxnSpPr>
            <a:cxnSpLocks/>
          </p:cNvCxnSpPr>
          <p:nvPr/>
        </p:nvCxnSpPr>
        <p:spPr>
          <a:xfrm flipV="1">
            <a:off x="3598517" y="4103265"/>
            <a:ext cx="95693" cy="61207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Đường nối Thẳng 11">
            <a:extLst>
              <a:ext uri="{FF2B5EF4-FFF2-40B4-BE49-F238E27FC236}">
                <a16:creationId xmlns="" xmlns:a16="http://schemas.microsoft.com/office/drawing/2014/main" id="{C95CAB30-5E04-4583-87A2-3582F1B4E494}"/>
              </a:ext>
            </a:extLst>
          </p:cNvPr>
          <p:cNvCxnSpPr>
            <a:cxnSpLocks/>
          </p:cNvCxnSpPr>
          <p:nvPr/>
        </p:nvCxnSpPr>
        <p:spPr>
          <a:xfrm flipV="1">
            <a:off x="7048625" y="4125916"/>
            <a:ext cx="95693" cy="61207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Đường nối Thẳng 11">
            <a:extLst>
              <a:ext uri="{FF2B5EF4-FFF2-40B4-BE49-F238E27FC236}">
                <a16:creationId xmlns="" xmlns:a16="http://schemas.microsoft.com/office/drawing/2014/main" id="{C95CAB30-5E04-4583-87A2-3582F1B4E494}"/>
              </a:ext>
            </a:extLst>
          </p:cNvPr>
          <p:cNvCxnSpPr>
            <a:cxnSpLocks/>
          </p:cNvCxnSpPr>
          <p:nvPr/>
        </p:nvCxnSpPr>
        <p:spPr>
          <a:xfrm flipV="1">
            <a:off x="1775453" y="4978915"/>
            <a:ext cx="95693" cy="61207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Đường nối Thẳng 11">
            <a:extLst>
              <a:ext uri="{FF2B5EF4-FFF2-40B4-BE49-F238E27FC236}">
                <a16:creationId xmlns="" xmlns:a16="http://schemas.microsoft.com/office/drawing/2014/main" id="{C95CAB30-5E04-4583-87A2-3582F1B4E494}"/>
              </a:ext>
            </a:extLst>
          </p:cNvPr>
          <p:cNvCxnSpPr>
            <a:cxnSpLocks/>
          </p:cNvCxnSpPr>
          <p:nvPr/>
        </p:nvCxnSpPr>
        <p:spPr>
          <a:xfrm flipV="1">
            <a:off x="1918992" y="4978915"/>
            <a:ext cx="95693" cy="61207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Đường nối Thẳng 11">
            <a:extLst>
              <a:ext uri="{FF2B5EF4-FFF2-40B4-BE49-F238E27FC236}">
                <a16:creationId xmlns="" xmlns:a16="http://schemas.microsoft.com/office/drawing/2014/main" id="{C95CAB30-5E04-4583-87A2-3582F1B4E494}"/>
              </a:ext>
            </a:extLst>
          </p:cNvPr>
          <p:cNvCxnSpPr>
            <a:cxnSpLocks/>
          </p:cNvCxnSpPr>
          <p:nvPr/>
        </p:nvCxnSpPr>
        <p:spPr>
          <a:xfrm flipV="1">
            <a:off x="2195582" y="5726112"/>
            <a:ext cx="95693" cy="61207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Đường nối Thẳng 11">
            <a:extLst>
              <a:ext uri="{FF2B5EF4-FFF2-40B4-BE49-F238E27FC236}">
                <a16:creationId xmlns="" xmlns:a16="http://schemas.microsoft.com/office/drawing/2014/main" id="{C95CAB30-5E04-4583-87A2-3582F1B4E494}"/>
              </a:ext>
            </a:extLst>
          </p:cNvPr>
          <p:cNvCxnSpPr>
            <a:cxnSpLocks/>
          </p:cNvCxnSpPr>
          <p:nvPr/>
        </p:nvCxnSpPr>
        <p:spPr>
          <a:xfrm flipV="1">
            <a:off x="2292001" y="5726112"/>
            <a:ext cx="95693" cy="61207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Hành trang số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341563" y="41119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343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1647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7396E765-D555-4E56-A301-EC56C1000BCB}"/>
              </a:ext>
            </a:extLst>
          </p:cNvPr>
          <p:cNvSpPr/>
          <p:nvPr/>
        </p:nvSpPr>
        <p:spPr>
          <a:xfrm>
            <a:off x="1" y="0"/>
            <a:ext cx="12190412" cy="6859587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lIns="91428" tIns="45718" rIns="91428" bIns="45718" rtlCol="0" anchor="ctr"/>
          <a:lstStyle/>
          <a:p>
            <a:pPr lvl="0"/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.VnAvant" panose="020B7200000000000000" pitchFamily="34" charset="0"/>
              </a:rPr>
              <a:t>    </a:t>
            </a:r>
            <a:r>
              <a:rPr kumimoji="0" lang="en-US" sz="4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.VnAvant" panose="020B7200000000000000" pitchFamily="34" charset="0"/>
              </a:rPr>
              <a:t>NghØ</a:t>
            </a:r>
            <a:r>
              <a:rPr kumimoji="0" lang="en-US" sz="44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.VnAvant" panose="020B7200000000000000" pitchFamily="34" charset="0"/>
              </a:rPr>
              <a:t> </a:t>
            </a:r>
            <a:r>
              <a:rPr kumimoji="0" lang="en-US" sz="4400" b="0" i="0" u="none" strike="noStrike" kern="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.VnAvant" panose="020B7200000000000000" pitchFamily="34" charset="0"/>
              </a:rPr>
              <a:t>hÌ</a:t>
            </a:r>
            <a:r>
              <a:rPr kumimoji="0" lang="en-US" sz="44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.VnAvant" panose="020B7200000000000000" pitchFamily="34" charset="0"/>
              </a:rPr>
              <a:t> </a:t>
            </a:r>
            <a:r>
              <a:rPr kumimoji="0" lang="en-US" sz="4400" b="0" i="0" u="none" strike="noStrike" kern="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.VnAvant" panose="020B7200000000000000" pitchFamily="34" charset="0"/>
              </a:rPr>
              <a:t>nh</a:t>
            </a:r>
            <a:r>
              <a:rPr kumimoji="0" lang="en-US" sz="44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.VnAvant" panose="020B7200000000000000" pitchFamily="34" charset="0"/>
              </a:rPr>
              <a:t>µ Hµ ®i Tam §¶o. </a:t>
            </a:r>
            <a:r>
              <a:rPr kumimoji="0" lang="en-US" sz="4400" b="0" i="0" u="none" strike="noStrike" kern="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.VnAvant" panose="020B7200000000000000" pitchFamily="34" charset="0"/>
              </a:rPr>
              <a:t>Khi</a:t>
            </a:r>
            <a:r>
              <a:rPr kumimoji="0" lang="en-US" sz="44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.VnAvant" panose="020B7200000000000000" pitchFamily="34" charset="0"/>
              </a:rPr>
              <a:t> </a:t>
            </a:r>
            <a:r>
              <a:rPr kumimoji="0" lang="en-US" sz="4400" b="0" i="0" u="none" strike="noStrike" kern="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.VnAvant" panose="020B7200000000000000" pitchFamily="34" charset="0"/>
              </a:rPr>
              <a:t>t¸n</a:t>
            </a:r>
            <a:r>
              <a:rPr kumimoji="0" lang="en-US" sz="44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.VnAvant" panose="020B7200000000000000" pitchFamily="34" charset="0"/>
              </a:rPr>
              <a:t> </a:t>
            </a:r>
            <a:r>
              <a:rPr kumimoji="0" lang="en-US" sz="4400" b="0" i="0" u="none" strike="noStrike" kern="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.VnAvant" panose="020B7200000000000000" pitchFamily="34" charset="0"/>
              </a:rPr>
              <a:t>c©y</a:t>
            </a:r>
            <a:r>
              <a:rPr kumimoji="0" lang="en-US" sz="44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.VnAvant" panose="020B7200000000000000" pitchFamily="34" charset="0"/>
              </a:rPr>
              <a:t>, </a:t>
            </a:r>
            <a:r>
              <a:rPr kumimoji="0" lang="en-US" sz="4400" b="0" i="0" u="none" strike="noStrike" kern="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.VnAvant" panose="020B7200000000000000" pitchFamily="34" charset="0"/>
              </a:rPr>
              <a:t>ngän</a:t>
            </a:r>
            <a:r>
              <a:rPr kumimoji="0" lang="en-US" sz="44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.VnAvant" panose="020B7200000000000000" pitchFamily="34" charset="0"/>
              </a:rPr>
              <a:t> </a:t>
            </a:r>
            <a:r>
              <a:rPr kumimoji="0" lang="en-US" sz="4400" b="0" i="0" u="none" strike="noStrike" kern="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.VnAvant" panose="020B7200000000000000" pitchFamily="34" charset="0"/>
              </a:rPr>
              <a:t>cá</a:t>
            </a:r>
            <a:r>
              <a:rPr kumimoji="0" lang="en-US" sz="44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.VnAvant" panose="020B7200000000000000" pitchFamily="34" charset="0"/>
              </a:rPr>
              <a:t> </a:t>
            </a:r>
            <a:r>
              <a:rPr kumimoji="0" lang="en-US" sz="4400" b="0" i="0" u="none" strike="noStrike" kern="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.VnAvant" panose="020B7200000000000000" pitchFamily="34" charset="0"/>
              </a:rPr>
              <a:t>cßn</a:t>
            </a:r>
            <a:r>
              <a:rPr kumimoji="0" lang="en-US" sz="44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.VnAvant" panose="020B7200000000000000" pitchFamily="34" charset="0"/>
              </a:rPr>
              <a:t> </a:t>
            </a:r>
            <a:r>
              <a:rPr kumimoji="0" lang="en-US" sz="4400" b="0" i="0" u="none" strike="noStrike" kern="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.VnAvant" panose="020B7200000000000000" pitchFamily="34" charset="0"/>
              </a:rPr>
              <a:t>thiu</a:t>
            </a:r>
            <a:r>
              <a:rPr kumimoji="0" lang="en-US" sz="44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.VnAvant" panose="020B7200000000000000" pitchFamily="34" charset="0"/>
              </a:rPr>
              <a:t> </a:t>
            </a:r>
            <a:r>
              <a:rPr kumimoji="0" lang="en-US" sz="4400" b="0" i="0" u="none" strike="noStrike" kern="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.VnAvant" panose="020B7200000000000000" pitchFamily="34" charset="0"/>
              </a:rPr>
              <a:t>thiu</a:t>
            </a:r>
            <a:r>
              <a:rPr kumimoji="0" lang="en-US" sz="44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.VnAvant" panose="020B7200000000000000" pitchFamily="34" charset="0"/>
              </a:rPr>
              <a:t> </a:t>
            </a:r>
            <a:r>
              <a:rPr kumimoji="0" lang="en-US" sz="4400" b="0" i="0" u="none" strike="noStrike" kern="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.VnAvant" panose="020B7200000000000000" pitchFamily="34" charset="0"/>
              </a:rPr>
              <a:t>ngñ</a:t>
            </a:r>
            <a:r>
              <a:rPr kumimoji="0" lang="en-US" sz="44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.VnAvant" panose="020B7200000000000000" pitchFamily="34" charset="0"/>
              </a:rPr>
              <a:t>, Hµ ®· </a:t>
            </a:r>
            <a:r>
              <a:rPr kumimoji="0" lang="en-US" sz="4400" b="0" i="0" u="none" strike="noStrike" kern="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.VnAvant" panose="020B7200000000000000" pitchFamily="34" charset="0"/>
              </a:rPr>
              <a:t>dËy</a:t>
            </a:r>
            <a:r>
              <a:rPr kumimoji="0" lang="en-US" sz="44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.VnAvant" panose="020B7200000000000000" pitchFamily="34" charset="0"/>
              </a:rPr>
              <a:t> ng¾m </a:t>
            </a:r>
            <a:r>
              <a:rPr kumimoji="0" lang="en-US" sz="4400" b="0" i="0" u="none" strike="noStrike" kern="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.VnAvant" panose="020B7200000000000000" pitchFamily="34" charset="0"/>
              </a:rPr>
              <a:t>m©y</a:t>
            </a:r>
            <a:r>
              <a:rPr kumimoji="0" lang="en-US" sz="44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.VnAvant" panose="020B7200000000000000" pitchFamily="34" charset="0"/>
              </a:rPr>
              <a:t> </a:t>
            </a:r>
            <a:r>
              <a:rPr kumimoji="0" lang="en-US" sz="4400" b="0" i="0" u="none" strike="noStrike" kern="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.VnAvant" panose="020B7200000000000000" pitchFamily="34" charset="0"/>
              </a:rPr>
              <a:t>mï</a:t>
            </a:r>
            <a:r>
              <a:rPr kumimoji="0" lang="en-US" sz="44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.VnAvant" panose="020B7200000000000000" pitchFamily="34" charset="0"/>
              </a:rPr>
              <a:t>. §</a:t>
            </a:r>
            <a:r>
              <a:rPr kumimoji="0" lang="en-US" sz="4400" b="0" i="0" u="none" strike="noStrike" kern="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.VnAvant" panose="020B7200000000000000" pitchFamily="34" charset="0"/>
              </a:rPr>
              <a:t>Õn</a:t>
            </a:r>
            <a:r>
              <a:rPr kumimoji="0" lang="en-US" sz="44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.VnAvant" panose="020B7200000000000000" pitchFamily="34" charset="0"/>
              </a:rPr>
              <a:t> </a:t>
            </a:r>
            <a:r>
              <a:rPr kumimoji="0" lang="en-US" sz="4400" b="0" i="0" u="none" strike="noStrike" kern="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.VnAvant" panose="020B7200000000000000" pitchFamily="34" charset="0"/>
              </a:rPr>
              <a:t>tr</a:t>
            </a:r>
            <a:r>
              <a:rPr kumimoji="0" lang="en-US" sz="44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.VnAvant" panose="020B7200000000000000" pitchFamily="34" charset="0"/>
              </a:rPr>
              <a:t>­</a:t>
            </a:r>
            <a:r>
              <a:rPr lang="en-US" sz="44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ư</a:t>
            </a:r>
            <a:r>
              <a:rPr kumimoji="0" lang="en-US" sz="44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.VnAvant" panose="020B7200000000000000" pitchFamily="34" charset="0"/>
              </a:rPr>
              <a:t>a</a:t>
            </a:r>
            <a:r>
              <a:rPr lang="en-US" sz="4400" kern="0" dirty="0" smtClean="0">
                <a:solidFill>
                  <a:sysClr val="windowText" lastClr="000000"/>
                </a:solidFill>
                <a:latin typeface=".VnAvant" panose="020B7200000000000000" pitchFamily="34" charset="0"/>
              </a:rPr>
              <a:t>, </a:t>
            </a:r>
            <a:r>
              <a:rPr lang="en-US" sz="4400" kern="0" dirty="0" err="1" smtClean="0">
                <a:solidFill>
                  <a:sysClr val="windowText" lastClr="000000"/>
                </a:solidFill>
                <a:latin typeface=".VnAvant" panose="020B7200000000000000" pitchFamily="34" charset="0"/>
              </a:rPr>
              <a:t>trêi</a:t>
            </a:r>
            <a:r>
              <a:rPr lang="en-US" sz="4400" kern="0" dirty="0" smtClean="0">
                <a:solidFill>
                  <a:sysClr val="windowText" lastClr="000000"/>
                </a:solidFill>
                <a:latin typeface=".VnAvant" panose="020B7200000000000000" pitchFamily="34" charset="0"/>
              </a:rPr>
              <a:t> </a:t>
            </a:r>
            <a:r>
              <a:rPr lang="en-US" sz="4400" kern="0" dirty="0" err="1" smtClean="0">
                <a:solidFill>
                  <a:sysClr val="windowText" lastClr="000000"/>
                </a:solidFill>
                <a:latin typeface=".VnAvant" panose="020B7200000000000000" pitchFamily="34" charset="0"/>
              </a:rPr>
              <a:t>nh</a:t>
            </a:r>
            <a:r>
              <a:rPr lang="en-US" sz="44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ư</a:t>
            </a:r>
            <a:r>
              <a:rPr lang="en-US" sz="4400" kern="0" dirty="0" smtClean="0">
                <a:solidFill>
                  <a:sysClr val="windowText" lastClr="000000"/>
                </a:solidFill>
                <a:latin typeface=".VnAvant" panose="020B7200000000000000" pitchFamily="34" charset="0"/>
              </a:rPr>
              <a:t>­ </a:t>
            </a:r>
            <a:r>
              <a:rPr lang="en-US" sz="4400" kern="0" dirty="0" err="1" smtClean="0">
                <a:solidFill>
                  <a:sysClr val="windowText" lastClr="000000"/>
                </a:solidFill>
                <a:latin typeface=".VnAvant" panose="020B7200000000000000" pitchFamily="34" charset="0"/>
              </a:rPr>
              <a:t>vµo</a:t>
            </a:r>
            <a:r>
              <a:rPr lang="en-US" sz="4400" kern="0" dirty="0" smtClean="0">
                <a:solidFill>
                  <a:sysClr val="windowText" lastClr="000000"/>
                </a:solidFill>
                <a:latin typeface=".VnAvant" panose="020B7200000000000000" pitchFamily="34" charset="0"/>
              </a:rPr>
              <a:t> </a:t>
            </a:r>
            <a:r>
              <a:rPr lang="en-US" sz="4400" kern="0" dirty="0" err="1" smtClean="0">
                <a:solidFill>
                  <a:sysClr val="windowText" lastClr="000000"/>
                </a:solidFill>
                <a:latin typeface=".VnAvant" panose="020B7200000000000000" pitchFamily="34" charset="0"/>
              </a:rPr>
              <a:t>thu</a:t>
            </a:r>
            <a:r>
              <a:rPr lang="en-US" sz="4400" kern="0" dirty="0" smtClean="0">
                <a:solidFill>
                  <a:sysClr val="windowText" lastClr="000000"/>
                </a:solidFill>
                <a:latin typeface=".VnAvant" panose="020B7200000000000000" pitchFamily="34" charset="0"/>
              </a:rPr>
              <a:t>. </a:t>
            </a:r>
            <a:r>
              <a:rPr lang="en-US" sz="4400" kern="0" dirty="0" err="1" smtClean="0">
                <a:solidFill>
                  <a:sysClr val="windowText" lastClr="000000"/>
                </a:solidFill>
                <a:latin typeface=".VnAvant" panose="020B7200000000000000" pitchFamily="34" charset="0"/>
              </a:rPr>
              <a:t>Mïa</a:t>
            </a:r>
            <a:r>
              <a:rPr lang="en-US" sz="4400" kern="0" dirty="0" smtClean="0">
                <a:solidFill>
                  <a:sysClr val="windowText" lastClr="000000"/>
                </a:solidFill>
                <a:latin typeface=".VnAvant" panose="020B7200000000000000" pitchFamily="34" charset="0"/>
              </a:rPr>
              <a:t> </a:t>
            </a:r>
            <a:r>
              <a:rPr lang="en-US" sz="4400" kern="0" dirty="0" err="1" smtClean="0">
                <a:solidFill>
                  <a:sysClr val="windowText" lastClr="000000"/>
                </a:solidFill>
                <a:latin typeface=".VnAvant" panose="020B7200000000000000" pitchFamily="34" charset="0"/>
              </a:rPr>
              <a:t>hÌ</a:t>
            </a:r>
            <a:r>
              <a:rPr lang="en-US" sz="4400" kern="0" dirty="0" smtClean="0">
                <a:solidFill>
                  <a:sysClr val="windowText" lastClr="000000"/>
                </a:solidFill>
                <a:latin typeface=".VnAvant" panose="020B7200000000000000" pitchFamily="34" charset="0"/>
              </a:rPr>
              <a:t> ë Tam §¶o </a:t>
            </a:r>
            <a:r>
              <a:rPr lang="en-US" sz="4400" kern="0" dirty="0" err="1" smtClean="0">
                <a:solidFill>
                  <a:sysClr val="windowText" lastClr="000000"/>
                </a:solidFill>
                <a:latin typeface=".VnAvant" panose="020B7200000000000000" pitchFamily="34" charset="0"/>
              </a:rPr>
              <a:t>qu</a:t>
            </a:r>
            <a:r>
              <a:rPr lang="en-US" sz="4400" kern="0" dirty="0" smtClean="0">
                <a:solidFill>
                  <a:sysClr val="windowText" lastClr="000000"/>
                </a:solidFill>
                <a:latin typeface=".VnAvant" panose="020B7200000000000000" pitchFamily="34" charset="0"/>
              </a:rPr>
              <a:t>¶ lµ </a:t>
            </a:r>
            <a:r>
              <a:rPr lang="en-US" sz="4400" kern="0" dirty="0" err="1" smtClean="0">
                <a:solidFill>
                  <a:sysClr val="windowText" lastClr="000000"/>
                </a:solidFill>
                <a:latin typeface=".VnAvant" panose="020B7200000000000000" pitchFamily="34" charset="0"/>
              </a:rPr>
              <a:t>dÔ</a:t>
            </a:r>
            <a:r>
              <a:rPr lang="en-US" sz="4400" kern="0" dirty="0" smtClean="0">
                <a:solidFill>
                  <a:sysClr val="windowText" lastClr="000000"/>
                </a:solidFill>
                <a:latin typeface=".VnAvant" panose="020B7200000000000000" pitchFamily="34" charset="0"/>
              </a:rPr>
              <a:t> </a:t>
            </a:r>
            <a:r>
              <a:rPr lang="en-US" sz="4400" kern="0" dirty="0" err="1" smtClean="0">
                <a:solidFill>
                  <a:sysClr val="windowText" lastClr="000000"/>
                </a:solidFill>
                <a:latin typeface=".VnAvant" panose="020B7200000000000000" pitchFamily="34" charset="0"/>
              </a:rPr>
              <a:t>chÞu</a:t>
            </a:r>
            <a:r>
              <a:rPr lang="en-US" sz="4400" kern="0" dirty="0" smtClean="0">
                <a:solidFill>
                  <a:sysClr val="windowText" lastClr="000000"/>
                </a:solidFill>
                <a:latin typeface=".VnAvant" panose="020B7200000000000000" pitchFamily="34" charset="0"/>
              </a:rPr>
              <a:t>.</a:t>
            </a:r>
            <a:endParaRPr kumimoji="0" lang="vi-VN" sz="4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</a:endParaRPr>
          </a:p>
        </p:txBody>
      </p:sp>
      <p:cxnSp>
        <p:nvCxnSpPr>
          <p:cNvPr id="3" name="Đường nối Thẳng 11">
            <a:extLst>
              <a:ext uri="{FF2B5EF4-FFF2-40B4-BE49-F238E27FC236}">
                <a16:creationId xmlns="" xmlns:a16="http://schemas.microsoft.com/office/drawing/2014/main" id="{C95CAB30-5E04-4583-87A2-3582F1B4E494}"/>
              </a:ext>
            </a:extLst>
          </p:cNvPr>
          <p:cNvCxnSpPr>
            <a:cxnSpLocks/>
          </p:cNvCxnSpPr>
          <p:nvPr/>
        </p:nvCxnSpPr>
        <p:spPr>
          <a:xfrm flipV="1">
            <a:off x="2497047" y="3543151"/>
            <a:ext cx="95693" cy="61207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9021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TRACKING_SLIDES" val="1"/>
  <p:tag name="GENSWF_OUTPUT_FILE_NAME" val="33"/>
  <p:tag name="ISPRING_PRESENTATION_TITLE" val="卡通儿童教育PPT模板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1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5752</TotalTime>
  <Words>274</Words>
  <Application>Microsoft Office PowerPoint</Application>
  <PresentationFormat>Custom</PresentationFormat>
  <Paragraphs>62</Paragraphs>
  <Slides>21</Slides>
  <Notes>7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第一PPT，www.1ppt.com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cp:lastModifiedBy>Windows User</cp:lastModifiedBy>
  <cp:revision>3269</cp:revision>
  <dcterms:created xsi:type="dcterms:W3CDTF">2015-12-01T09:06:39Z</dcterms:created>
  <dcterms:modified xsi:type="dcterms:W3CDTF">2020-11-13T03:51:25Z</dcterms:modified>
</cp:coreProperties>
</file>