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3" r:id="rId3"/>
    <p:sldId id="264" r:id="rId4"/>
    <p:sldId id="265" r:id="rId5"/>
    <p:sldId id="278" r:id="rId6"/>
    <p:sldId id="277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67" r:id="rId15"/>
    <p:sldId id="261" r:id="rId16"/>
    <p:sldId id="272" r:id="rId17"/>
    <p:sldId id="269" r:id="rId18"/>
    <p:sldId id="270" r:id="rId19"/>
    <p:sldId id="271" r:id="rId20"/>
    <p:sldId id="260" r:id="rId21"/>
    <p:sldId id="273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04/11/2020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" y="1465283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altLang="zh-CN" sz="1035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ay  </a:t>
            </a:r>
            <a:r>
              <a:rPr lang="en-US" altLang="zh-CN" sz="1035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zh-CN" altLang="en-US" sz="103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636575" y="3983132"/>
            <a:ext cx="7944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1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2100" b="1" spc="22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  <p:sp>
        <p:nvSpPr>
          <p:cNvPr id="13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-62630" y="585341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38</a:t>
            </a:r>
            <a:endParaRPr lang="zh-CN" altLang="en-US" sz="4950" b="1" dirty="0">
              <a:solidFill>
                <a:srgbClr val="00206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16733" y="2230511"/>
            <a:ext cx="885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hïm</a:t>
            </a:r>
            <a:r>
              <a:rPr lang="en-US" sz="40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v¶i</a:t>
            </a:r>
            <a:r>
              <a:rPr lang="en-US" sz="40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m¸y</a:t>
            </a:r>
            <a:r>
              <a:rPr lang="en-US" sz="40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cµy</a:t>
            </a:r>
            <a:r>
              <a:rPr lang="en-US" sz="400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®¸m </a:t>
            </a:r>
            <a:r>
              <a:rPr lang="en-US" sz="40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m©y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39162" y="2827167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79779" y="2827167"/>
            <a:ext cx="8657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76281" y="2827167"/>
            <a:ext cx="8657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21039" y="2827167"/>
            <a:ext cx="8657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0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92" y="82545"/>
            <a:ext cx="5741846" cy="494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0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1" y="137230"/>
            <a:ext cx="8575779" cy="48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17" y="113895"/>
            <a:ext cx="7363838" cy="49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V1 - KH - Bài 38\chữ ai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18" y="1500287"/>
            <a:ext cx="4114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V1 - KH - Bài 38\chữ ay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56" y="1524099"/>
            <a:ext cx="3057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TV1 - KH - Bài 38\chữ ây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87" y="1350646"/>
            <a:ext cx="4152366" cy="37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f23-zpg.zdn.vn/8944353776227409670/fa3cdfba60099c57c5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27034" r="43408" b="38599"/>
          <a:stretch/>
        </p:blipFill>
        <p:spPr bwMode="auto">
          <a:xfrm>
            <a:off x="1931542" y="30760"/>
            <a:ext cx="6246685" cy="1572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22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2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531628" y="0"/>
            <a:ext cx="8272129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6" y="3495463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/>
              </a:rPr>
              <a:t>	</a:t>
            </a:r>
            <a:r>
              <a:rPr lang="en-US" sz="2800" dirty="0" err="1">
                <a:latin typeface=".VnAvant" pitchFamily="34" charset="0"/>
              </a:rPr>
              <a:t>Nai</a:t>
            </a:r>
            <a:r>
              <a:rPr lang="en-US" sz="2800" dirty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nh×n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thÊy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>
                <a:latin typeface=".VnAvant" pitchFamily="34" charset="0"/>
              </a:rPr>
              <a:t>con </a:t>
            </a:r>
            <a:r>
              <a:rPr lang="en-US" sz="2800" dirty="0" smtClean="0">
                <a:latin typeface=".VnAvant" pitchFamily="34" charset="0"/>
              </a:rPr>
              <a:t>g× </a:t>
            </a:r>
            <a:r>
              <a:rPr lang="en-US" sz="2800" dirty="0" err="1" smtClean="0">
                <a:latin typeface=".VnAvant" pitchFamily="34" charset="0"/>
              </a:rPr>
              <a:t>bÐ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th©n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Çy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gai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nhän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b·i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cá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Nã</a:t>
            </a:r>
            <a:r>
              <a:rPr lang="en-US" sz="2800" dirty="0" smtClean="0">
                <a:latin typeface=".VnAvant" pitchFamily="34" charset="0"/>
              </a:rPr>
              <a:t> ch¹y </a:t>
            </a:r>
            <a:r>
              <a:rPr lang="en-US" sz="2800" dirty="0" err="1" smtClean="0">
                <a:latin typeface=".VnAvant" pitchFamily="34" charset="0"/>
              </a:rPr>
              <a:t>vÒ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</a:t>
            </a:r>
            <a:r>
              <a:rPr lang="en-US" sz="2800" dirty="0" smtClean="0">
                <a:latin typeface=".VnAvant" pitchFamily="34" charset="0"/>
              </a:rPr>
              <a:t>µ, </a:t>
            </a:r>
            <a:r>
              <a:rPr lang="en-US" sz="2800" dirty="0" err="1" smtClean="0">
                <a:latin typeface=".VnAvant" pitchFamily="34" charset="0"/>
              </a:rPr>
              <a:t>hæn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hÓn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kÓ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nghe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Nai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tñm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tỉm</a:t>
            </a:r>
            <a:r>
              <a:rPr lang="en-US" sz="2800" dirty="0">
                <a:latin typeface=".VnAvant" pitchFamily="34" charset="0"/>
              </a:rPr>
              <a:t>: “</a:t>
            </a:r>
            <a:r>
              <a:rPr lang="en-US" sz="2800" dirty="0" smtClean="0">
                <a:latin typeface=".VnAvant" pitchFamily="34" charset="0"/>
              </a:rPr>
              <a:t>B¹n </a:t>
            </a:r>
            <a:r>
              <a:rPr lang="en-US" sz="2800" dirty="0" err="1" smtClean="0">
                <a:latin typeface=".VnAvant" pitchFamily="34" charset="0"/>
              </a:rPr>
              <a:t>nhÝm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Êy</a:t>
            </a:r>
            <a:r>
              <a:rPr lang="en-US" sz="2800" dirty="0">
                <a:latin typeface=".VnAvant" pitchFamily="34" charset="0"/>
              </a:rPr>
              <a:t>, con ¹</a:t>
            </a:r>
            <a:r>
              <a:rPr lang="en-US" sz="2800" dirty="0" smtClean="0">
                <a:latin typeface=".VnAvant" pitchFamily="34" charset="0"/>
              </a:rPr>
              <a:t>.” 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4" name="audio - nai con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8334" y="1751155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36579" y="3961246"/>
            <a:ext cx="512200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7438" y="4857147"/>
            <a:ext cx="5724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17149" y="4007745"/>
            <a:ext cx="486608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82551" y="4472151"/>
            <a:ext cx="83534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64726" y="4456387"/>
            <a:ext cx="253385" cy="1051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19481" y="3992760"/>
            <a:ext cx="627050" cy="0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2579" y="3970974"/>
            <a:ext cx="659972" cy="0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5083" y="4857147"/>
            <a:ext cx="588516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463402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537180" y="2000803"/>
            <a:ext cx="79443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225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 1</a:t>
            </a:r>
            <a:endParaRPr lang="zh-CN" altLang="en-US" sz="4050" b="1" spc="225" dirty="0">
              <a:solidFill>
                <a:srgbClr val="00206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11425" y="665575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, ay, 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ây</a:t>
            </a:r>
            <a:endParaRPr lang="vi-VN" sz="3600" b="1" dirty="0">
              <a:solidFill>
                <a:srgbClr val="FF0000"/>
              </a:solidFill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950411" y="4013480"/>
            <a:ext cx="796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0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2" y="1185333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99" y="1152876"/>
            <a:ext cx="2184785" cy="206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111462" y="3079276"/>
            <a:ext cx="1367170" cy="714703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ai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80265" y="3079248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ay</a:t>
            </a:r>
          </a:p>
        </p:txBody>
      </p:sp>
      <p:sp>
        <p:nvSpPr>
          <p:cNvPr id="15" name="Oval 14"/>
          <p:cNvSpPr/>
          <p:nvPr/>
        </p:nvSpPr>
        <p:spPr>
          <a:xfrm>
            <a:off x="6063924" y="2994445"/>
            <a:ext cx="1377400" cy="747188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ây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24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034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67750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sp>
        <p:nvSpPr>
          <p:cNvPr id="11" name="TextBox 10"/>
          <p:cNvSpPr txBox="1"/>
          <p:nvPr/>
        </p:nvSpPr>
        <p:spPr>
          <a:xfrm>
            <a:off x="-170129" y="4461785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ai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bạn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thi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ảy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ây</a:t>
            </a:r>
            <a:r>
              <a:rPr lang="en-US" sz="4000" b="1" dirty="0">
                <a:latin typeface="+mj-lt"/>
              </a:rPr>
              <a:t>.</a:t>
            </a:r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818707" y="191386"/>
            <a:ext cx="7602279" cy="4154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200525" y="476393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71075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200525" y="476393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87550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69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48587" y="476393"/>
            <a:ext cx="2355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587550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93996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69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83789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15917"/>
              </p:ext>
            </p:extLst>
          </p:nvPr>
        </p:nvGraphicFramePr>
        <p:xfrm>
          <a:off x="3207029" y="1744471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05615" y="161649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89369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37339"/>
              </p:ext>
            </p:extLst>
          </p:nvPr>
        </p:nvGraphicFramePr>
        <p:xfrm>
          <a:off x="167090" y="1734743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24983"/>
              </p:ext>
            </p:extLst>
          </p:nvPr>
        </p:nvGraphicFramePr>
        <p:xfrm>
          <a:off x="6265792" y="1744471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009848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0180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9577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8948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680927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51021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3128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72346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24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5928" y="2347242"/>
            <a:ext cx="117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µi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645621" y="2347242"/>
            <a:ext cx="117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¸i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095042" y="2347242"/>
            <a:ext cx="126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¶y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651467" y="2347242"/>
            <a:ext cx="117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56530" y="2347242"/>
            <a:ext cx="1253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Ëy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812956" y="2347242"/>
            <a:ext cx="117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Éy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3204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64303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98550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57699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98950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09460" y="2973082"/>
            <a:ext cx="57057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83789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67910"/>
              </p:ext>
            </p:extLst>
          </p:nvPr>
        </p:nvGraphicFramePr>
        <p:xfrm>
          <a:off x="3207029" y="1744471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05615" y="161649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89369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11146"/>
              </p:ext>
            </p:extLst>
          </p:nvPr>
        </p:nvGraphicFramePr>
        <p:xfrm>
          <a:off x="167090" y="1734743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291918"/>
              </p:ext>
            </p:extLst>
          </p:nvPr>
        </p:nvGraphicFramePr>
        <p:xfrm>
          <a:off x="6265792" y="1744471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009848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0180" y="544489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9577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8948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endParaRPr lang="vi-VN" sz="54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680927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51021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3128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723460" y="2347242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©y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5928" y="3767481"/>
            <a:ext cx="8866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bµi</a:t>
            </a:r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h¸i</a:t>
            </a:r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n¶y</a:t>
            </a:r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®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Ëy</a:t>
            </a:r>
            <a:r>
              <a:rPr lang="en-US" sz="44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4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lÉy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083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136</Words>
  <Application>Microsoft Office PowerPoint</Application>
  <PresentationFormat>On-screen Show (16:9)</PresentationFormat>
  <Paragraphs>63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Windows User</cp:lastModifiedBy>
  <cp:revision>25</cp:revision>
  <dcterms:created xsi:type="dcterms:W3CDTF">2020-08-19T13:17:51Z</dcterms:created>
  <dcterms:modified xsi:type="dcterms:W3CDTF">2020-11-04T01:59:13Z</dcterms:modified>
</cp:coreProperties>
</file>