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8" r:id="rId3"/>
    <p:sldId id="263" r:id="rId4"/>
    <p:sldId id="264" r:id="rId5"/>
    <p:sldId id="265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" y="41385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5" y="307393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TRAN LAN PHUONG\Pictures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2400"/>
            <a:ext cx="4419600" cy="393700"/>
          </a:xfrm>
          <a:prstGeom prst="rect">
            <a:avLst/>
          </a:prstGeom>
          <a:noFill/>
        </p:spPr>
      </p:pic>
      <p:pic>
        <p:nvPicPr>
          <p:cNvPr id="7" name="Picture 2" descr="D:\lớp 1( năm học 2020-2021)\11- K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2286000" cy="838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284" y="1066197"/>
            <a:ext cx="3238500" cy="217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678551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862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105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10000"/>
            <a:ext cx="42671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91200" y="4648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90800" y="2895600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2600" y="5105400"/>
            <a:ext cx="609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2946112"/>
            <a:ext cx="1600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9 - 3 = 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5715000"/>
            <a:ext cx="1752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8 - 3 = 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083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1066197"/>
            <a:ext cx="533400" cy="48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798901"/>
            <a:ext cx="2676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RAN LAN PHUONG\Pictures\b11-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2362200" cy="1238250"/>
          </a:xfrm>
          <a:prstGeom prst="rect">
            <a:avLst/>
          </a:prstGeom>
          <a:noFill/>
        </p:spPr>
      </p:pic>
      <p:pic>
        <p:nvPicPr>
          <p:cNvPr id="8195" name="Picture 3" descr="C:\Users\TRAN LAN PHUONG\Pictures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00200"/>
            <a:ext cx="8153399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5105400"/>
            <a:ext cx="609600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4648200"/>
            <a:ext cx="533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648200"/>
            <a:ext cx="50292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7400" y="5181600"/>
            <a:ext cx="42672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7400" y="5181600"/>
            <a:ext cx="42672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 LAN PHUONG\Pictures\7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4267200" cy="44196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3590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0"/>
            <a:ext cx="3810001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010400" y="2438400"/>
            <a:ext cx="9906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396240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3962400"/>
            <a:ext cx="990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 LAN PHUONG\Picture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46482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733800" y="19050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33800" y="2514600"/>
            <a:ext cx="533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0" y="19050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0" y="2514600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35814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4191000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581400"/>
            <a:ext cx="609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0" y="4191000"/>
            <a:ext cx="6096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AN LAN PHUONG\Picture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239000" cy="3857625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791200" y="3962400"/>
            <a:ext cx="6858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81800" y="396240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39624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49</Words>
  <Application>Microsoft Office PowerPoint</Application>
  <PresentationFormat>On-screen Show (4:3)</PresentationFormat>
  <Paragraphs>30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78</cp:revision>
  <dcterms:created xsi:type="dcterms:W3CDTF">2020-08-14T12:58:13Z</dcterms:created>
  <dcterms:modified xsi:type="dcterms:W3CDTF">2020-11-18T03:50:31Z</dcterms:modified>
</cp:coreProperties>
</file>