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a" ContentType="audio/x-ms-wma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6" r:id="rId3"/>
    <p:sldId id="270" r:id="rId4"/>
    <p:sldId id="271" r:id="rId5"/>
    <p:sldId id="281" r:id="rId6"/>
    <p:sldId id="282" r:id="rId7"/>
    <p:sldId id="277" r:id="rId8"/>
    <p:sldId id="283" r:id="rId9"/>
    <p:sldId id="285" r:id="rId10"/>
    <p:sldId id="286" r:id="rId11"/>
    <p:sldId id="287" r:id="rId12"/>
    <p:sldId id="288" r:id="rId13"/>
    <p:sldId id="284" r:id="rId14"/>
    <p:sldId id="289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70"/>
            <p14:sldId id="271"/>
            <p14:sldId id="281"/>
            <p14:sldId id="282"/>
          </p14:sldIdLst>
        </p14:section>
        <p14:section name="Tiết 2" id="{296681D4-24D5-4E6B-BA02-9A1D8E4D5F1E}">
          <p14:sldIdLst>
            <p14:sldId id="277"/>
            <p14:sldId id="283"/>
            <p14:sldId id="285"/>
            <p14:sldId id="286"/>
            <p14:sldId id="287"/>
            <p14:sldId id="288"/>
            <p14:sldId id="284"/>
            <p14:sldId id="28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FCCFF"/>
    <a:srgbClr val="FF99FF"/>
    <a:srgbClr val="CC00CC"/>
    <a:srgbClr val="800080"/>
    <a:srgbClr val="FFCC00"/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4590" autoAdjust="0"/>
  </p:normalViewPr>
  <p:slideViewPr>
    <p:cSldViewPr snapToGrid="0" showGuides="1">
      <p:cViewPr varScale="1">
        <p:scale>
          <a:sx n="93" d="100"/>
          <a:sy n="93" d="100"/>
        </p:scale>
        <p:origin x="-912" y="-96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audio" Target="../media/media1.wma"/><Relationship Id="rId7" Type="http://schemas.openxmlformats.org/officeDocument/2006/relationships/image" Target="../media/image12.emf"/><Relationship Id="rId2" Type="http://schemas.microsoft.com/office/2007/relationships/media" Target="../media/media1.wma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em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0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10" Type="http://schemas.openxmlformats.org/officeDocument/2006/relationships/image" Target="../media/image30.jpeg"/><Relationship Id="rId4" Type="http://schemas.openxmlformats.org/officeDocument/2006/relationships/image" Target="../media/image16.gif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png"/><Relationship Id="rId7" Type="http://schemas.openxmlformats.org/officeDocument/2006/relationships/image" Target="../media/image36.gif"/><Relationship Id="rId12" Type="http://schemas.openxmlformats.org/officeDocument/2006/relationships/image" Target="../media/image41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11" Type="http://schemas.openxmlformats.org/officeDocument/2006/relationships/image" Target="../media/image40.gif"/><Relationship Id="rId5" Type="http://schemas.openxmlformats.org/officeDocument/2006/relationships/image" Target="../media/image34.gif"/><Relationship Id="rId10" Type="http://schemas.openxmlformats.org/officeDocument/2006/relationships/image" Target="../media/image39.gif"/><Relationship Id="rId4" Type="http://schemas.openxmlformats.org/officeDocument/2006/relationships/image" Target="../media/image33.gif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wretch.cc/album/show.php?i=jao8825252&amp;b=1271&amp;f=1461527352&amp;p=22" TargetMode="Externa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wretch.cc/album/show.php?i=jao8825252&amp;b=1271&amp;f=1461527352&amp;p=22" TargetMode="Externa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gif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0" Type="http://schemas.openxmlformats.org/officeDocument/2006/relationships/image" Target="../media/image21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469197" y="840"/>
            <a:ext cx="8131878" cy="4797765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697064" y="1963714"/>
            <a:ext cx="7684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ÔN TẬP VÀ KỂ CHUYỆN</a:t>
            </a:r>
            <a:endParaRPr lang="zh-CN" altLang="en-US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35</a:t>
            </a:r>
            <a:endParaRPr lang="zh-CN" altLang="en-US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" y="3601137"/>
            <a:ext cx="737805" cy="153709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7202" y="3474877"/>
            <a:ext cx="810083" cy="16876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455648" y="890444"/>
            <a:ext cx="274658" cy="227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002587" y="2896128"/>
            <a:ext cx="252313" cy="209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226449" y="844200"/>
            <a:ext cx="255664" cy="2121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998001" y="3039055"/>
            <a:ext cx="224433" cy="186226"/>
          </a:xfrm>
          <a:prstGeom prst="rect">
            <a:avLst/>
          </a:prstGeom>
        </p:spPr>
      </p:pic>
      <p:pic>
        <p:nvPicPr>
          <p:cNvPr id="25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614911" y="204198"/>
            <a:ext cx="255664" cy="212140"/>
          </a:xfrm>
          <a:prstGeom prst="rect">
            <a:avLst/>
          </a:prstGeom>
        </p:spPr>
      </p:pic>
      <p:pic>
        <p:nvPicPr>
          <p:cNvPr id="26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708482" y="2131553"/>
            <a:ext cx="255664" cy="212140"/>
          </a:xfrm>
          <a:prstGeom prst="rect">
            <a:avLst/>
          </a:prstGeom>
        </p:spPr>
      </p:pic>
      <p:pic>
        <p:nvPicPr>
          <p:cNvPr id="2" name="chung em la hoc sinh lop 1_ dasua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95948" y="37689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5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30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b="58351"/>
          <a:stretch/>
        </p:blipFill>
        <p:spPr bwMode="auto">
          <a:xfrm>
            <a:off x="1435396" y="996893"/>
            <a:ext cx="6783572" cy="327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268225" y="254645"/>
            <a:ext cx="546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97944" y="96253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35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-372140" y="4120863"/>
            <a:ext cx="9622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Chuyện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xảy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khiến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sang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sông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5960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Tuan\Desktop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60088"/>
          <a:stretch/>
        </p:blipFill>
        <p:spPr bwMode="auto">
          <a:xfrm>
            <a:off x="1474598" y="922563"/>
            <a:ext cx="6447128" cy="354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268225" y="254645"/>
            <a:ext cx="546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97944" y="96253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35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78730" y="4312257"/>
            <a:ext cx="850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19688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56226" r="2541" b="1041"/>
          <a:stretch/>
        </p:blipFill>
        <p:spPr bwMode="auto">
          <a:xfrm>
            <a:off x="1597944" y="983797"/>
            <a:ext cx="6268247" cy="33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268225" y="254645"/>
            <a:ext cx="546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97944" y="96253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35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82549" y="4269725"/>
            <a:ext cx="9016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Thương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vất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7130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64543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0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0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016331" y="198124"/>
            <a:ext cx="5468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C:\Users\Tuan\Desktop\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5369" b="54123"/>
          <a:stretch/>
        </p:blipFill>
        <p:spPr bwMode="auto">
          <a:xfrm>
            <a:off x="1079873" y="860464"/>
            <a:ext cx="3034315" cy="174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b="58351"/>
          <a:stretch/>
        </p:blipFill>
        <p:spPr bwMode="auto">
          <a:xfrm>
            <a:off x="5314190" y="829740"/>
            <a:ext cx="3035394" cy="155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uan\Desktop\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60088"/>
          <a:stretch/>
        </p:blipFill>
        <p:spPr bwMode="auto">
          <a:xfrm>
            <a:off x="1164268" y="3169409"/>
            <a:ext cx="2949920" cy="14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56226" r="2541" b="1041"/>
          <a:stretch/>
        </p:blipFill>
        <p:spPr bwMode="auto">
          <a:xfrm>
            <a:off x="5502033" y="3041814"/>
            <a:ext cx="2792061" cy="142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550918" y="3025166"/>
            <a:ext cx="260289" cy="2699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1164267" y="2475208"/>
            <a:ext cx="331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Hằng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5362503" y="2302540"/>
            <a:ext cx="331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Chuyện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xảy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khiến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sang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sông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7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904060" y="4641974"/>
            <a:ext cx="3311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8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5314189" y="4398209"/>
            <a:ext cx="3532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Thương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vất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vả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02033" y="829740"/>
            <a:ext cx="2602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07593" y="3152717"/>
            <a:ext cx="2602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37738" y="860464"/>
            <a:ext cx="2602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3398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171450"/>
            <a:ext cx="8686800" cy="4800600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pic>
        <p:nvPicPr>
          <p:cNvPr id="22531" name="Picture 3" descr="z8298946wo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791200" cy="4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bd14516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1506"/>
            <a:ext cx="4502150" cy="6429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3wir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914650"/>
            <a:ext cx="1331913" cy="10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th3emi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898107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th3emi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429000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flowe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5730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048000" y="1143000"/>
            <a:ext cx="2895600" cy="2228850"/>
          </a:xfrm>
          <a:prstGeom prst="ellipse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1219200" y="2228850"/>
            <a:ext cx="19812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6096000" y="1828800"/>
            <a:ext cx="15240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40" name="Picture 12" descr="flowe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001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flowe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02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573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289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430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0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574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1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717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2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716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4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5" descr="flowe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343151"/>
            <a:ext cx="914400" cy="23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6" descr="dandelions_wave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2" y="39159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Freeform 27"/>
          <p:cNvSpPr>
            <a:spLocks/>
          </p:cNvSpPr>
          <p:nvPr/>
        </p:nvSpPr>
        <p:spPr bwMode="auto">
          <a:xfrm flipH="1">
            <a:off x="2667000" y="3314700"/>
            <a:ext cx="4343400" cy="57150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57" name="Picture 29" descr="F9849DCFA90C473196ECD16214E7700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4057651"/>
            <a:ext cx="1371600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0" descr="dandelions_wave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2588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31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0" name="WordArt 32" descr="48"/>
          <p:cNvSpPr>
            <a:spLocks noChangeArrowheads="1" noChangeShapeType="1" noTextEdit="1"/>
          </p:cNvSpPr>
          <p:nvPr/>
        </p:nvSpPr>
        <p:spPr bwMode="auto">
          <a:xfrm>
            <a:off x="685800" y="514350"/>
            <a:ext cx="7772400" cy="3200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1">
                  <a:blip r:embed="rId11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Bµi häc ®Õn ®©y lµ kÕt thóc</a:t>
            </a:r>
          </a:p>
          <a:p>
            <a:pPr algn="ctr"/>
            <a:r>
              <a:rPr lang="en-US" sz="3600" kern="10">
                <a:blipFill dpi="0" rotWithShape="1">
                  <a:blip r:embed="rId11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c« m¹nh kháe</a:t>
            </a:r>
          </a:p>
          <a:p>
            <a:pPr algn="ctr"/>
            <a:r>
              <a:rPr lang="en-US" sz="3600" kern="10">
                <a:blipFill dpi="0" rotWithShape="1">
                  <a:blip r:embed="rId11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em thùc hiÖn  tèt bµi häc!</a:t>
            </a:r>
          </a:p>
        </p:txBody>
      </p:sp>
      <p:pic>
        <p:nvPicPr>
          <p:cNvPr id="22561" name="Picture 34" descr="2sblw13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71901"/>
            <a:ext cx="297180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3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626" y="209550"/>
            <a:ext cx="4492759" cy="32861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=""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455648" y="890444"/>
            <a:ext cx="274658" cy="227900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=""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002587" y="2896128"/>
            <a:ext cx="252313" cy="209359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226449" y="844200"/>
            <a:ext cx="255664" cy="212140"/>
          </a:xfrm>
          <a:prstGeom prst="rect">
            <a:avLst/>
          </a:prstGeom>
        </p:spPr>
      </p:pic>
      <p:pic>
        <p:nvPicPr>
          <p:cNvPr id="16" name="图片 26">
            <a:extLst>
              <a:ext uri="{FF2B5EF4-FFF2-40B4-BE49-F238E27FC236}">
                <a16:creationId xmlns=""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998001" y="3039055"/>
            <a:ext cx="224433" cy="186226"/>
          </a:xfrm>
          <a:prstGeom prst="rect">
            <a:avLst/>
          </a:prstGeom>
        </p:spPr>
      </p:pic>
      <p:pic>
        <p:nvPicPr>
          <p:cNvPr id="17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614911" y="204198"/>
            <a:ext cx="255664" cy="212140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708482" y="2131553"/>
            <a:ext cx="255664" cy="212140"/>
          </a:xfrm>
          <a:prstGeom prst="rect">
            <a:avLst/>
          </a:prstGeom>
        </p:spPr>
      </p:pic>
      <p:pic>
        <p:nvPicPr>
          <p:cNvPr id="19" name="图片 26">
            <a:extLst>
              <a:ext uri="{FF2B5EF4-FFF2-40B4-BE49-F238E27FC236}">
                <a16:creationId xmlns=""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7840978" y="2135720"/>
            <a:ext cx="224433" cy="186226"/>
          </a:xfrm>
          <a:prstGeom prst="rect">
            <a:avLst/>
          </a:prstGeom>
        </p:spPr>
      </p:pic>
      <p:pic>
        <p:nvPicPr>
          <p:cNvPr id="21" name="图片 26">
            <a:extLst>
              <a:ext uri="{FF2B5EF4-FFF2-40B4-BE49-F238E27FC236}">
                <a16:creationId xmlns=""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1302814" y="2123124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47726" y="159044"/>
            <a:ext cx="1527968" cy="547747"/>
            <a:chOff x="1543051" y="438150"/>
            <a:chExt cx="1466850" cy="547747"/>
          </a:xfrm>
        </p:grpSpPr>
        <p:sp>
          <p:nvSpPr>
            <p:cNvPr id="12" name="Rounded Rectangle 11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027607"/>
              </p:ext>
            </p:extLst>
          </p:nvPr>
        </p:nvGraphicFramePr>
        <p:xfrm>
          <a:off x="847726" y="1668380"/>
          <a:ext cx="286903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3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63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63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7305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.VnAvant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.VnAvant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730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.VnAvant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305">
                <a:tc>
                  <a:txBody>
                    <a:bodyPr/>
                    <a:lstStyle/>
                    <a:p>
                      <a:pPr marL="0" marR="0" lvl="0" indent="0" algn="ctr" defTabSz="4571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anose="020B7200000000000000" pitchFamily="34" charset="0"/>
                          <a:ea typeface="+mn-ea"/>
                          <a:cs typeface="+mn-cs"/>
                        </a:rPr>
                        <a:t>¨</a:t>
                      </a:r>
                      <a:endParaRPr kumimoji="0" lang="vi-VN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30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.VnAvant" pitchFamily="34" charset="0"/>
                          <a:ea typeface="Arial-Rounded" pitchFamily="34" charset="0"/>
                          <a:cs typeface="Arial-Rounded" pitchFamily="34" charset="0"/>
                        </a:rPr>
                        <a:t>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991926"/>
              </p:ext>
            </p:extLst>
          </p:nvPr>
        </p:nvGraphicFramePr>
        <p:xfrm>
          <a:off x="5248752" y="277776"/>
          <a:ext cx="3025306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6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6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7955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.VnAvant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.VnAvant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.VnAvant" pitchFamily="34" charset="0"/>
                          <a:ea typeface="Arial-Rounded" pitchFamily="34" charset="0"/>
                          <a:cs typeface="Arial-Rounded" pitchFamily="34" charset="0"/>
                        </a:rPr>
                        <a:t>«</a:t>
                      </a:r>
                      <a:endParaRPr lang="en-US" sz="3200" dirty="0"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.VnAvant" pitchFamily="34" charset="0"/>
                          <a:ea typeface="Arial-Rounded" pitchFamily="34" charset="0"/>
                          <a:cs typeface="Arial-Rounded" pitchFamily="34" charset="0"/>
                        </a:rPr>
                        <a:t>¬</a:t>
                      </a:r>
                      <a:endParaRPr lang="en-US" sz="3200" dirty="0"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.VnAvant" pitchFamily="34" charset="0"/>
                          <a:ea typeface="Arial-Rounded" pitchFamily="34" charset="0"/>
                          <a:cs typeface="Arial-Rounded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.VnAvant" pitchFamily="34" charset="0"/>
                          <a:ea typeface="Arial-Rounded" pitchFamily="34" charset="0"/>
                          <a:cs typeface="Arial-Rounded" pitchFamily="34" charset="0"/>
                        </a:rPr>
                        <a:t>ª</a:t>
                      </a:r>
                      <a:endParaRPr lang="en-US" sz="3200" dirty="0"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.VnAvant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.VnAvant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918610" y="2289579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889691" y="2950512"/>
            <a:ext cx="84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131">
              <a:defRPr/>
            </a:pP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¨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932477" y="3569380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©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816905" y="2304181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764816" y="2948717"/>
            <a:ext cx="99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¨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809820" y="3570630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©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020411" y="842686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036021" y="1417950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«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036887" y="1973614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¬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7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058153" y="2571428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8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055978" y="3175227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9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184313" y="3744510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0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095898" y="4337038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07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6" grpId="0"/>
      <p:bldP spid="27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an\Desktop\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"/>
          <a:stretch/>
        </p:blipFill>
        <p:spPr bwMode="auto">
          <a:xfrm>
            <a:off x="82549" y="1"/>
            <a:ext cx="8909052" cy="513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070461" y="102251"/>
            <a:ext cx="1527968" cy="473533"/>
            <a:chOff x="1543051" y="438150"/>
            <a:chExt cx="1466850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54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66235">
            <a:off x="7913693" y="42588"/>
            <a:ext cx="1173199" cy="101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18507 0.237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51406 0.332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2" y="166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4302 0.603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10" y="30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45694 0.133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66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05347 0.5576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" y="27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73368 0.4256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84" y="21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68836 0.60734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30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05 0.1776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8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22552 0.671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5" y="33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43246 0.4173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32" y="20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24427 0.45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226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07691 0.3408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170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24433" y="159044"/>
            <a:ext cx="1527968" cy="547747"/>
            <a:chOff x="1543051" y="438150"/>
            <a:chExt cx="1466850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4897" y="970732"/>
            <a:ext cx="8763071" cy="3005862"/>
            <a:chOff x="154897" y="1045284"/>
            <a:chExt cx="8763071" cy="2310272"/>
          </a:xfrm>
        </p:grpSpPr>
        <p:sp>
          <p:nvSpPr>
            <p:cNvPr id="2" name="Rounded Rectangle 1"/>
            <p:cNvSpPr/>
            <p:nvPr/>
          </p:nvSpPr>
          <p:spPr>
            <a:xfrm>
              <a:off x="234635" y="1170341"/>
              <a:ext cx="8608103" cy="2185215"/>
            </a:xfrm>
            <a:prstGeom prst="roundRect">
              <a:avLst/>
            </a:prstGeom>
            <a:solidFill>
              <a:srgbClr val="FFFF66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ộp Văn bản 4">
              <a:extLst>
                <a:ext uri="{FF2B5EF4-FFF2-40B4-BE49-F238E27FC236}">
                  <a16:creationId xmlns="" xmlns:a16="http://schemas.microsoft.com/office/drawing/2014/main" id="{B4BC12B8-E000-42F7-9D7C-B72CEA1DF25E}"/>
                </a:ext>
              </a:extLst>
            </p:cNvPr>
            <p:cNvSpPr txBox="1"/>
            <p:nvPr/>
          </p:nvSpPr>
          <p:spPr>
            <a:xfrm>
              <a:off x="154897" y="1045284"/>
              <a:ext cx="8763071" cy="1963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   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Thá</a:t>
              </a:r>
              <a:r>
                <a:rPr lang="en-US" sz="3200" dirty="0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 vµ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rïa</a:t>
              </a:r>
              <a:endParaRPr lang="en-US" sz="32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pPr lvl="0" defTabSz="457131"/>
              <a:r>
                <a:rPr lang="en-US" sz="3200" dirty="0" smtClean="0">
                  <a:solidFill>
                    <a:prstClr val="black"/>
                  </a:solidFill>
                  <a:latin typeface=".VnAvant" panose="020B7200000000000000" pitchFamily="34" charset="0"/>
                </a:rPr>
                <a:t>    </a:t>
              </a:r>
              <a:r>
                <a:rPr lang="en-US" sz="3200" dirty="0" err="1" smtClean="0">
                  <a:solidFill>
                    <a:prstClr val="black"/>
                  </a:solidFill>
                  <a:latin typeface=".VnAvant" panose="020B7200000000000000" pitchFamily="34" charset="0"/>
                </a:rPr>
                <a:t>Nh×n</a:t>
              </a:r>
              <a:r>
                <a:rPr lang="en-US" sz="3200" dirty="0" smtClean="0">
                  <a:solidFill>
                    <a:prstClr val="black"/>
                  </a:solidFill>
                </a:rPr>
                <a:t>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rïa</a:t>
              </a:r>
              <a:r>
                <a:rPr lang="en-US" sz="3200" dirty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,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thá</a:t>
              </a:r>
              <a:r>
                <a:rPr lang="en-US" sz="3200" dirty="0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ch</a:t>
              </a:r>
              <a:r>
                <a:rPr lang="en-US" sz="3200" dirty="0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ª: </a:t>
              </a:r>
              <a:r>
                <a:rPr lang="en-US" sz="3200" dirty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“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Qu</a:t>
              </a:r>
              <a:r>
                <a:rPr lang="en-US" sz="3200" dirty="0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¶ lµ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chËm</a:t>
              </a:r>
              <a:r>
                <a:rPr lang="en-US" sz="3200" dirty="0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như</a:t>
              </a:r>
              <a:r>
                <a:rPr lang="en-US" sz="3200" dirty="0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rïa</a:t>
              </a:r>
              <a:r>
                <a:rPr lang="en-US" sz="3200" dirty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.”.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Rïa</a:t>
              </a:r>
              <a:r>
                <a:rPr lang="en-US" sz="3200" dirty="0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«</a:t>
              </a:r>
              <a:r>
                <a:rPr lang="en-US" sz="3200" dirty="0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n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tån</a:t>
              </a:r>
              <a:r>
                <a:rPr lang="en-US" sz="3200" dirty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: “Ta </a:t>
              </a:r>
              <a:r>
                <a:rPr lang="en-US" sz="3200" dirty="0" err="1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thi</a:t>
              </a:r>
              <a:r>
                <a:rPr lang="en-US" sz="3200" dirty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nhÐ</a:t>
              </a:r>
              <a:r>
                <a:rPr lang="en-US" sz="3200" dirty="0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.”.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Thá</a:t>
              </a:r>
              <a:r>
                <a:rPr lang="en-US" sz="3200" dirty="0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hín</a:t>
              </a:r>
              <a:r>
                <a:rPr lang="en-US" sz="3200" dirty="0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hë</a:t>
              </a:r>
              <a:endParaRPr lang="en-US" sz="32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pPr lvl="0" defTabSz="457131"/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tham</a:t>
              </a:r>
              <a:r>
                <a:rPr lang="en-US" sz="3200" dirty="0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gia</a:t>
              </a:r>
              <a:r>
                <a:rPr lang="en-US" sz="3200" dirty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.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Thá</a:t>
              </a:r>
              <a:r>
                <a:rPr lang="en-US" sz="3200" dirty="0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nhën</a:t>
              </a:r>
              <a:r>
                <a:rPr lang="en-US" sz="3200" dirty="0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nh</a:t>
              </a:r>
              <a:r>
                <a:rPr lang="en-US" sz="3200" dirty="0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¬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móa</a:t>
              </a:r>
              <a:r>
                <a:rPr lang="en-US" sz="3200" dirty="0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ca</a:t>
              </a:r>
              <a:r>
                <a:rPr lang="en-US" sz="3200" dirty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,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rïa</a:t>
              </a:r>
              <a:r>
                <a:rPr lang="en-US" sz="3200" dirty="0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cø</a:t>
              </a:r>
              <a:r>
                <a:rPr lang="en-US" sz="3200" dirty="0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bß</a:t>
              </a:r>
              <a:r>
                <a:rPr lang="en-US" sz="3200" dirty="0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cÇn</a:t>
              </a:r>
              <a:r>
                <a:rPr lang="en-US" sz="3200" dirty="0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mÉn</a:t>
              </a:r>
              <a:r>
                <a:rPr lang="en-US" sz="3200" dirty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.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Th</a:t>
              </a:r>
              <a:r>
                <a:rPr lang="en-US" sz="3200" dirty="0" err="1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Õ</a:t>
              </a:r>
              <a:r>
                <a:rPr lang="en-US" sz="3200" dirty="0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 lµ,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rïa</a:t>
              </a:r>
              <a:r>
                <a:rPr lang="en-US" sz="3200" dirty="0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 ®</a:t>
              </a:r>
              <a:r>
                <a:rPr lang="en-US" sz="3200" dirty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xa</a:t>
              </a:r>
              <a:r>
                <a:rPr lang="en-US" sz="3200" dirty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h¬n</a:t>
              </a:r>
              <a:r>
                <a:rPr lang="en-US" sz="3200" dirty="0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 h¼n </a:t>
              </a:r>
              <a:r>
                <a:rPr lang="en-US" sz="3200" dirty="0" err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thá</a:t>
              </a:r>
              <a:r>
                <a:rPr lang="en-US" sz="3200" dirty="0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  <a:endParaRPr lang="vi-V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pic>
        <p:nvPicPr>
          <p:cNvPr id="4" name="Thỏ và rù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48354" y="39765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24433" y="222842"/>
            <a:ext cx="1527968" cy="547747"/>
            <a:chOff x="1543051" y="438150"/>
            <a:chExt cx="1466850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82549" y="1153834"/>
            <a:ext cx="8379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Sen</a:t>
            </a:r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nở</a:t>
            </a:r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thắm</a:t>
            </a:r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hồ</a:t>
            </a:r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54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915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626" y="209550"/>
            <a:ext cx="4492759" cy="32861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=""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455648" y="890444"/>
            <a:ext cx="274658" cy="227900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=""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002587" y="2896128"/>
            <a:ext cx="252313" cy="209359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226449" y="844200"/>
            <a:ext cx="255664" cy="212140"/>
          </a:xfrm>
          <a:prstGeom prst="rect">
            <a:avLst/>
          </a:prstGeom>
        </p:spPr>
      </p:pic>
      <p:pic>
        <p:nvPicPr>
          <p:cNvPr id="16" name="图片 26">
            <a:extLst>
              <a:ext uri="{FF2B5EF4-FFF2-40B4-BE49-F238E27FC236}">
                <a16:creationId xmlns=""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998001" y="3039055"/>
            <a:ext cx="224433" cy="186226"/>
          </a:xfrm>
          <a:prstGeom prst="rect">
            <a:avLst/>
          </a:prstGeom>
        </p:spPr>
      </p:pic>
      <p:pic>
        <p:nvPicPr>
          <p:cNvPr id="17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614911" y="204198"/>
            <a:ext cx="255664" cy="212140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708482" y="2131553"/>
            <a:ext cx="255664" cy="21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-23749" y="-7497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048394" y="286044"/>
            <a:ext cx="546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C:\Users\Tuan\Desktop\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5369" b="54123"/>
          <a:stretch/>
        </p:blipFill>
        <p:spPr bwMode="auto">
          <a:xfrm>
            <a:off x="1804583" y="1069687"/>
            <a:ext cx="6191092" cy="388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780989" y="85272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2052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b="58351"/>
          <a:stretch/>
        </p:blipFill>
        <p:spPr bwMode="auto">
          <a:xfrm>
            <a:off x="1529594" y="1169802"/>
            <a:ext cx="6136480" cy="35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398579" y="1046574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27" name="Oval 26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n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pic>
        <p:nvPicPr>
          <p:cNvPr id="2051" name="Picture 3" descr="C:\Users\Tuan\Desktop\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60088"/>
          <a:stretch/>
        </p:blipFill>
        <p:spPr bwMode="auto">
          <a:xfrm>
            <a:off x="1354222" y="1092997"/>
            <a:ext cx="6524504" cy="386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246179" y="894174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23" name="Oval 22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n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25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56226" r="2541" b="1041"/>
          <a:stretch/>
        </p:blipFill>
        <p:spPr bwMode="auto">
          <a:xfrm>
            <a:off x="1246179" y="1046574"/>
            <a:ext cx="6749495" cy="391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1001727" y="1078450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n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pic>
        <p:nvPicPr>
          <p:cNvPr id="2" name="Gà nâu và vịt xá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53400" y="3968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268225" y="254645"/>
            <a:ext cx="546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C:\Users\Tuan\Desktop\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5369" b="54123"/>
          <a:stretch/>
        </p:blipFill>
        <p:spPr bwMode="auto">
          <a:xfrm>
            <a:off x="1666976" y="1005469"/>
            <a:ext cx="6215847" cy="34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597944" y="96253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35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346074" y="4290991"/>
            <a:ext cx="8564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Hằng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879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1260</TotalTime>
  <Words>312</Words>
  <Application>Microsoft Office PowerPoint</Application>
  <PresentationFormat>On-screen Show (16:9)</PresentationFormat>
  <Paragraphs>96</Paragraphs>
  <Slides>14</Slides>
  <Notes>13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490</cp:revision>
  <dcterms:created xsi:type="dcterms:W3CDTF">2017-07-29T07:38:32Z</dcterms:created>
  <dcterms:modified xsi:type="dcterms:W3CDTF">2020-10-24T07:39:16Z</dcterms:modified>
</cp:coreProperties>
</file>