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92" r:id="rId3"/>
    <p:sldId id="293" r:id="rId4"/>
    <p:sldId id="294" r:id="rId5"/>
    <p:sldId id="295" r:id="rId6"/>
    <p:sldId id="296" r:id="rId7"/>
    <p:sldId id="297" r:id="rId8"/>
    <p:sldId id="288" r:id="rId9"/>
    <p:sldId id="298" r:id="rId10"/>
    <p:sldId id="299" r:id="rId11"/>
    <p:sldId id="260" r:id="rId12"/>
    <p:sldId id="261" r:id="rId13"/>
    <p:sldId id="300" r:id="rId14"/>
    <p:sldId id="301" r:id="rId15"/>
    <p:sldId id="303" r:id="rId16"/>
    <p:sldId id="304" r:id="rId17"/>
    <p:sldId id="305" r:id="rId18"/>
    <p:sldId id="306" r:id="rId19"/>
    <p:sldId id="302" r:id="rId20"/>
    <p:sldId id="307" r:id="rId21"/>
    <p:sldId id="309" r:id="rId22"/>
    <p:sldId id="310" r:id="rId23"/>
    <p:sldId id="267" r:id="rId24"/>
    <p:sldId id="268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92"/>
            <p14:sldId id="293"/>
          </p14:sldIdLst>
        </p14:section>
        <p14:section name="Tiết 1" id="{50E1AC05-E808-47C5-ACCE-5BE89D6A3B62}">
          <p14:sldIdLst>
            <p14:sldId id="294"/>
            <p14:sldId id="295"/>
            <p14:sldId id="296"/>
            <p14:sldId id="297"/>
            <p14:sldId id="288"/>
            <p14:sldId id="298"/>
            <p14:sldId id="299"/>
            <p14:sldId id="260"/>
            <p14:sldId id="261"/>
            <p14:sldId id="300"/>
            <p14:sldId id="301"/>
            <p14:sldId id="303"/>
            <p14:sldId id="304"/>
            <p14:sldId id="305"/>
            <p14:sldId id="306"/>
            <p14:sldId id="302"/>
            <p14:sldId id="307"/>
            <p14:sldId id="309"/>
            <p14:sldId id="310"/>
          </p14:sldIdLst>
        </p14:section>
        <p14:section name="Tiết 2" id="{296681D4-24D5-4E6B-BA02-9A1D8E4D5F1E}">
          <p14:sldIdLst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90" y="13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1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62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62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1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1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798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56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9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7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72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6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2021/10/30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1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68471" tIns="34235" rIns="68471" bIns="3423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795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257300" y="400236"/>
            <a:ext cx="1257300" cy="11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57400" y="800104"/>
            <a:ext cx="6248091" cy="9941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6" y="2141994"/>
            <a:ext cx="2579639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35" y="3154084"/>
            <a:ext cx="3384095" cy="16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522514" y="3059367"/>
            <a:ext cx="818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¹n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th©n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</a:t>
            </a:r>
            <a:r>
              <a:rPr lang="en-US" sz="36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¨n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r»n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mËn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133508"/>
            <a:ext cx="2326298" cy="172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21" y="1363792"/>
            <a:ext cx="2313991" cy="12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17" y="1260901"/>
            <a:ext cx="1818859" cy="138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878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3198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50964" y="2679670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04792" y="2572085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8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8788" y="2669942"/>
            <a:ext cx="4735827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ạn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33974" y="2286000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03159" y="2568106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1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19060" y="2669942"/>
            <a:ext cx="5338942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ân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14126" y="2571750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08684" y="2078986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75471" y="2566585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94105" y="2566585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3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89704" y="2678357"/>
            <a:ext cx="196344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34655" y="2678358"/>
            <a:ext cx="4998718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ǖăn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09072" y="2572085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81448" y="2087402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8168" y="2573781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54996" y="2573781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35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44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84034" y="2689398"/>
            <a:ext cx="5932330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ằn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89111" y="2591206"/>
            <a:ext cx="520790" cy="57150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15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</a:t>
            </a:r>
            <a:r>
              <a:rPr lang="en-US" sz="15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135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35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5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49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3645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54" y="0"/>
            <a:ext cx="6562523" cy="51693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21741" y="607679"/>
            <a:ext cx="5235485" cy="579096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an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an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21741" y="1524362"/>
            <a:ext cx="5235485" cy="579096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21741" y="2444770"/>
            <a:ext cx="5235485" cy="579096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ân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39775" y="3254868"/>
            <a:ext cx="1192953" cy="793105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ạn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03544" y="3313236"/>
            <a:ext cx="1554880" cy="685508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ân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7335" y="4037656"/>
            <a:ext cx="196344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30959" y="4216486"/>
            <a:ext cx="1467694" cy="745778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ǖăn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54578" y="4037655"/>
            <a:ext cx="1253328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ǟ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ằn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5"/>
            <a:ext cx="9144000" cy="537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021" y="888595"/>
            <a:ext cx="8406962" cy="2389114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5025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31: an - ¨n - ©n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5992289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" y="740381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Đµn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gµ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cø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tha</a:t>
            </a:r>
            <a:r>
              <a:rPr lang="en-US" sz="44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thÈn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gÇn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ch©n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mÑ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Đ·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cã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mÑ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che</a:t>
            </a:r>
            <a:r>
              <a:rPr lang="en-US" sz="44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ch¾n</a:t>
            </a:r>
            <a:r>
              <a:rPr lang="en-US" sz="44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c¶ ®µn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sî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g×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lò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qu¹ </a:t>
            </a:r>
            <a:r>
              <a:rPr lang="en-US" sz="4400" dirty="0">
                <a:solidFill>
                  <a:prstClr val="black"/>
                </a:solidFill>
                <a:latin typeface=".VnAvant" panose="020B7200000000000000" pitchFamily="34" charset="0"/>
              </a:rPr>
              <a:t>d÷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05172" y="1666373"/>
            <a:ext cx="992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020854" y="2671209"/>
            <a:ext cx="992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5378140" y="2649029"/>
            <a:ext cx="135425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7414058" y="1701817"/>
            <a:ext cx="119349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6095456" y="1701813"/>
            <a:ext cx="9685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4653035" y="1701817"/>
            <a:ext cx="119349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29" y="1190"/>
            <a:ext cx="7678720" cy="51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utre 512"/>
          <p:cNvPicPr/>
          <p:nvPr/>
        </p:nvPicPr>
        <p:blipFill rotWithShape="1">
          <a:blip r:embed="rId2"/>
          <a:srcRect l="2667" t="16846" r="1666" b="9534"/>
          <a:stretch/>
        </p:blipFill>
        <p:spPr bwMode="auto">
          <a:xfrm>
            <a:off x="1263722" y="1399355"/>
            <a:ext cx="6698750" cy="345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utre 512"/>
          <p:cNvPicPr/>
          <p:nvPr/>
        </p:nvPicPr>
        <p:blipFill rotWithShape="1">
          <a:blip r:embed="rId2"/>
          <a:srcRect t="203" r="83833" b="91477"/>
          <a:stretch/>
        </p:blipFill>
        <p:spPr bwMode="auto">
          <a:xfrm>
            <a:off x="914400" y="649287"/>
            <a:ext cx="1068512" cy="501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7743" y="597917"/>
            <a:ext cx="1705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Xin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lỗi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95" y="17013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662474" y="1904837"/>
            <a:ext cx="983881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</a:t>
            </a:r>
            <a:endParaRPr lang="zh-CN" altLang="en-US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824" y="1690603"/>
            <a:ext cx="2037090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451633" y="707616"/>
            <a:ext cx="6898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667327" y="1869903"/>
            <a:ext cx="1693571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endParaRPr lang="zh-CN" altLang="en-US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166998" y="3518312"/>
            <a:ext cx="741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496" y="1682081"/>
            <a:ext cx="1758548" cy="16040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05297" y="1793740"/>
            <a:ext cx="954847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ân</a:t>
            </a:r>
            <a:endParaRPr lang="zh-CN" altLang="en-US" sz="4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b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¹n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b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321123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>
                <a:latin typeface=".VnAvant" panose="020B7200000000000000" pitchFamily="34" charset="0"/>
              </a:rPr>
              <a:t>s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s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28984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>
                <a:latin typeface=".VnAvant" panose="020B7200000000000000" pitchFamily="34" charset="0"/>
              </a:rPr>
              <a:t>c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c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9108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7007"/>
              </p:ext>
            </p:extLst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>
                <a:latin typeface=".VnAvant" panose="020B7200000000000000" pitchFamily="34" charset="0"/>
              </a:rPr>
              <a:t>s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s</a:t>
            </a:r>
            <a:endParaRPr lang="vi-VN" sz="5025" dirty="0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03200"/>
              </p:ext>
            </p:extLst>
          </p:nvPr>
        </p:nvGraphicFramePr>
        <p:xfrm>
          <a:off x="809560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082487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b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¹n</a:t>
            </a:r>
            <a:endParaRPr lang="vi-VN" sz="5025" dirty="0"/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7007"/>
              </p:ext>
            </p:extLst>
          </p:nvPr>
        </p:nvGraphicFramePr>
        <p:xfrm>
          <a:off x="6165331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91759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337188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864765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b</a:t>
            </a:r>
            <a:endParaRPr lang="vi-VN" sz="5025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2024791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6428211" y="2677790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>
                <a:latin typeface=".VnAvant" panose="020B7200000000000000" pitchFamily="34" charset="0"/>
              </a:rPr>
              <a:t>c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vi-VN" sz="5025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6210489" y="1804165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c</a:t>
            </a:r>
            <a:endParaRPr lang="vi-VN" sz="5025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736914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vi-VN" sz="5025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508186" y="869653"/>
            <a:ext cx="481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¶n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nh·n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2803792" y="2869276"/>
            <a:ext cx="471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bËn</a:t>
            </a:r>
            <a:r>
              <a:rPr lang="en-US" sz="44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gÇn</a:t>
            </a:r>
            <a:endParaRPr lang="vi-VN" sz="4400" dirty="0">
              <a:solidFill>
                <a:srgbClr val="0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926342" y="1535749"/>
            <a:ext cx="1012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916281" y="2569277"/>
            <a:ext cx="10226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926342" y="3647117"/>
            <a:ext cx="10126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772498" y="1799836"/>
            <a:ext cx="481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en-US" sz="4400" dirty="0" smtClean="0">
                <a:latin typeface=".VnAvant" pitchFamily="34" charset="0"/>
              </a:rPr>
              <a:t>¾n          </a:t>
            </a:r>
            <a:r>
              <a:rPr lang="en-US" sz="4400" dirty="0" err="1" smtClean="0">
                <a:latin typeface=".VnAvant" pitchFamily="34" charset="0"/>
              </a:rPr>
              <a:t>lÆn</a:t>
            </a:r>
            <a:endParaRPr lang="en-US" sz="4400" dirty="0">
              <a:latin typeface=".VnAvant" pitchFamily="34" charset="0"/>
            </a:endParaRPr>
          </a:p>
        </p:txBody>
      </p:sp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578092" y="1535749"/>
            <a:ext cx="1345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5529480" y="2569277"/>
            <a:ext cx="8411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5618284" y="3647117"/>
            <a:ext cx="10126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0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069966"/>
              </p:ext>
            </p:extLst>
          </p:nvPr>
        </p:nvGraphicFramePr>
        <p:xfrm>
          <a:off x="935976" y="1434579"/>
          <a:ext cx="2081378" cy="158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782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046596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03668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51127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1109040" y="2287932"/>
            <a:ext cx="174816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latin typeface=".VnAvant" panose="020B7200000000000000" pitchFamily="34" charset="0"/>
              </a:rPr>
              <a:t>b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¹n</a:t>
            </a:r>
            <a:endParaRPr lang="vi-VN" sz="40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593805" y="576754"/>
            <a:ext cx="6284103" cy="80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an           ¨n           ©n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925053" y="1473802"/>
            <a:ext cx="1051612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latin typeface=".VnAvant" panose="020B7200000000000000" pitchFamily="34" charset="0"/>
              </a:rPr>
              <a:t>b</a:t>
            </a:r>
            <a:endParaRPr lang="vi-VN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1976665" y="1473802"/>
            <a:ext cx="105024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4000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82247"/>
              </p:ext>
            </p:extLst>
          </p:nvPr>
        </p:nvGraphicFramePr>
        <p:xfrm>
          <a:off x="3558595" y="1434579"/>
          <a:ext cx="2081378" cy="158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782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046596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03668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51127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82247"/>
              </p:ext>
            </p:extLst>
          </p:nvPr>
        </p:nvGraphicFramePr>
        <p:xfrm>
          <a:off x="6171167" y="1434579"/>
          <a:ext cx="2081378" cy="1581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782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046596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03668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51127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552715" y="1483850"/>
            <a:ext cx="1051612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latin typeface=".VnAvant" panose="020B7200000000000000" pitchFamily="34" charset="0"/>
              </a:rPr>
              <a:t>s</a:t>
            </a:r>
            <a:endParaRPr lang="vi-VN" sz="4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6155238" y="1483850"/>
            <a:ext cx="1051612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latin typeface=".VnAvant" panose="020B7200000000000000" pitchFamily="34" charset="0"/>
              </a:rPr>
              <a:t>c</a:t>
            </a:r>
            <a:endParaRPr lang="vi-VN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594963" y="1483850"/>
            <a:ext cx="105024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¨</a:t>
            </a:r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7191759" y="1483850"/>
            <a:ext cx="105024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3730245" y="2287932"/>
            <a:ext cx="174816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 err="1">
                <a:latin typeface=".VnAvant" panose="020B7200000000000000" pitchFamily="34" charset="0"/>
              </a:rPr>
              <a:t>s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¨n</a:t>
            </a:r>
            <a:endParaRPr lang="vi-VN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6351450" y="2287932"/>
            <a:ext cx="1748164" cy="684801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000" dirty="0" err="1">
                <a:latin typeface=".VnAvant" panose="020B7200000000000000" pitchFamily="34" charset="0"/>
              </a:rPr>
              <a:t>c</a:t>
            </a:r>
            <a:r>
              <a:rPr lang="en-US" sz="4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©n</a:t>
            </a:r>
            <a:endParaRPr lang="vi-VN" sz="4000" dirty="0"/>
          </a:p>
        </p:txBody>
      </p:sp>
      <p:sp>
        <p:nvSpPr>
          <p:cNvPr id="2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43916" y="3552562"/>
            <a:ext cx="826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nh·n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g¾n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lÆn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bËn</a:t>
            </a:r>
            <a:r>
              <a:rPr lang="en-US" sz="3600" dirty="0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600" dirty="0" err="1" smtClean="0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gÇn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8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512467" y="1974144"/>
            <a:ext cx="818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¹n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th©n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</a:t>
            </a:r>
            <a:r>
              <a:rPr lang="en-US" sz="36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¨n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r»n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mËn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25269" y="2580776"/>
            <a:ext cx="8116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3569424" y="2537482"/>
            <a:ext cx="102267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4815419" y="2537482"/>
            <a:ext cx="6709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1690395" y="2580341"/>
            <a:ext cx="902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618922" y="2580341"/>
            <a:ext cx="9020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1907</TotalTime>
  <Words>205</Words>
  <Application>Microsoft Office PowerPoint</Application>
  <PresentationFormat>On-screen Show (16:9)</PresentationFormat>
  <Paragraphs>79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.VnAvant</vt:lpstr>
      <vt:lpstr>Arial</vt:lpstr>
      <vt:lpstr>Arial-Rounded</vt:lpstr>
      <vt:lpstr>AvantGarde</vt:lpstr>
      <vt:lpstr>Calibri</vt:lpstr>
      <vt:lpstr>Calibri Light</vt:lpstr>
      <vt:lpstr>HP001 4 hàng</vt:lpstr>
      <vt:lpstr>Times New Roman</vt:lpstr>
      <vt:lpstr>VNI-Avo</vt:lpstr>
      <vt:lpstr>等线</vt:lpstr>
      <vt:lpstr>等线 Light</vt:lpstr>
      <vt:lpstr>Office 主题​​</vt:lpstr>
      <vt:lpstr>1_Office 主题​​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437</cp:revision>
  <dcterms:created xsi:type="dcterms:W3CDTF">2017-07-29T07:38:32Z</dcterms:created>
  <dcterms:modified xsi:type="dcterms:W3CDTF">2021-10-30T15:19:12Z</dcterms:modified>
</cp:coreProperties>
</file>