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7"/>
  </p:notesMasterIdLst>
  <p:sldIdLst>
    <p:sldId id="424" r:id="rId3"/>
    <p:sldId id="362" r:id="rId4"/>
    <p:sldId id="256" r:id="rId5"/>
    <p:sldId id="381" r:id="rId6"/>
    <p:sldId id="387" r:id="rId7"/>
    <p:sldId id="393" r:id="rId8"/>
    <p:sldId id="394" r:id="rId9"/>
    <p:sldId id="413" r:id="rId10"/>
    <p:sldId id="420" r:id="rId11"/>
    <p:sldId id="351" r:id="rId12"/>
    <p:sldId id="412" r:id="rId13"/>
    <p:sldId id="428" r:id="rId14"/>
    <p:sldId id="397" r:id="rId15"/>
    <p:sldId id="384" r:id="rId16"/>
    <p:sldId id="355" r:id="rId17"/>
    <p:sldId id="402" r:id="rId18"/>
    <p:sldId id="427" r:id="rId19"/>
    <p:sldId id="403" r:id="rId20"/>
    <p:sldId id="423" r:id="rId21"/>
    <p:sldId id="404" r:id="rId22"/>
    <p:sldId id="421" r:id="rId23"/>
    <p:sldId id="422" r:id="rId24"/>
    <p:sldId id="405" r:id="rId25"/>
    <p:sldId id="407" r:id="rId26"/>
  </p:sldIdLst>
  <p:sldSz cx="9144000" cy="6858000" type="screen4x3"/>
  <p:notesSz cx="6858000" cy="9144000"/>
  <p:embeddedFontLst>
    <p:embeddedFont>
      <p:font typeface="HL Hoctro" panose="02000000000000000000" pitchFamily="2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HP001 Tap Do" panose="020B0604020202020204" charset="0"/>
      <p:regular r:id="rId33"/>
    </p:embeddedFont>
    <p:embeddedFont>
      <p:font typeface="HP001 4H Normal" panose="020B0604020202020204" charset="0"/>
      <p:regular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.VnAvant" panose="020B7200000000000000" pitchFamily="34" charset="0"/>
      <p:regular r:id="rId37"/>
      <p:bold r:id="rId38"/>
      <p:italic r:id="rId39"/>
      <p:boldItalic r:id="rId40"/>
    </p:embeddedFont>
    <p:embeddedFont>
      <p:font typeface="HP001" panose="020B0604020202020204" charset="0"/>
      <p:regular r:id="rId41"/>
      <p:bold r:id="rId42"/>
    </p:embeddedFont>
    <p:embeddedFont>
      <p:font typeface="VNI-Avo" panose="020B0604020202020204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00FF00"/>
    <a:srgbClr val="009900"/>
    <a:srgbClr val="99FF33"/>
    <a:srgbClr val="FFFF99"/>
    <a:srgbClr val="FF9999"/>
    <a:srgbClr val="0000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70" d="100"/>
          <a:sy n="7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6.jpeg"/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12" Type="http://schemas.openxmlformats.org/officeDocument/2006/relationships/image" Target="../media/image1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3.gif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11221A-FF24-40FC-B40B-711A589D4C2F}"/>
              </a:ext>
            </a:extLst>
          </p:cNvPr>
          <p:cNvSpPr txBox="1"/>
          <p:nvPr/>
        </p:nvSpPr>
        <p:spPr>
          <a:xfrm>
            <a:off x="2667000" y="3673805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A4DF458-3055-4B3F-866F-46EC19EDE607}"/>
              </a:ext>
            </a:extLst>
          </p:cNvPr>
          <p:cNvSpPr txBox="1"/>
          <p:nvPr/>
        </p:nvSpPr>
        <p:spPr>
          <a:xfrm>
            <a:off x="-54818" y="3679501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11221A-FF24-40FC-B40B-711A589D4C2F}"/>
              </a:ext>
            </a:extLst>
          </p:cNvPr>
          <p:cNvSpPr txBox="1"/>
          <p:nvPr/>
        </p:nvSpPr>
        <p:spPr>
          <a:xfrm>
            <a:off x="4724400" y="362739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11221A-FF24-40FC-B40B-711A589D4C2F}"/>
              </a:ext>
            </a:extLst>
          </p:cNvPr>
          <p:cNvSpPr txBox="1"/>
          <p:nvPr/>
        </p:nvSpPr>
        <p:spPr>
          <a:xfrm>
            <a:off x="7005045" y="35814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4398"/>
          <a:stretch/>
        </p:blipFill>
        <p:spPr bwMode="auto">
          <a:xfrm>
            <a:off x="4852494" y="2649175"/>
            <a:ext cx="1322311" cy="8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/>
        </p:blipFill>
        <p:spPr bwMode="auto">
          <a:xfrm>
            <a:off x="518737" y="2462624"/>
            <a:ext cx="1259121" cy="123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8"/>
          <a:stretch/>
        </p:blipFill>
        <p:spPr bwMode="auto">
          <a:xfrm>
            <a:off x="7325255" y="2453230"/>
            <a:ext cx="1361546" cy="95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 bwMode="auto">
          <a:xfrm>
            <a:off x="3006436" y="2682269"/>
            <a:ext cx="1336963" cy="10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186D72-CA73-4F63-A854-441A823EDB33}"/>
              </a:ext>
            </a:extLst>
          </p:cNvPr>
          <p:cNvSpPr txBox="1"/>
          <p:nvPr/>
        </p:nvSpPr>
        <p:spPr>
          <a:xfrm>
            <a:off x="226918" y="5330279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74A430-D1B8-4A4C-BCBB-7464F38E95C5}"/>
              </a:ext>
            </a:extLst>
          </p:cNvPr>
          <p:cNvSpPr txBox="1"/>
          <p:nvPr/>
        </p:nvSpPr>
        <p:spPr>
          <a:xfrm>
            <a:off x="2641902" y="5331991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F375B1-116E-4096-9996-2100BE57D974}"/>
              </a:ext>
            </a:extLst>
          </p:cNvPr>
          <p:cNvSpPr txBox="1"/>
          <p:nvPr/>
        </p:nvSpPr>
        <p:spPr>
          <a:xfrm>
            <a:off x="4699302" y="5285576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24A01B6-F355-48C5-88C8-33FCCCE34C74}"/>
              </a:ext>
            </a:extLst>
          </p:cNvPr>
          <p:cNvSpPr txBox="1"/>
          <p:nvPr/>
        </p:nvSpPr>
        <p:spPr>
          <a:xfrm>
            <a:off x="6979947" y="5239586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357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6EF2F6-B451-4B52-AD23-531928932983}"/>
              </a:ext>
            </a:extLst>
          </p:cNvPr>
          <p:cNvSpPr txBox="1"/>
          <p:nvPr/>
        </p:nvSpPr>
        <p:spPr>
          <a:xfrm>
            <a:off x="607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62192"/>
            <a:ext cx="6794103" cy="5529008"/>
            <a:chOff x="1984962" y="654848"/>
            <a:chExt cx="4938667" cy="4245109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3" b="92857" l="212" r="100000">
                          <a14:foregroundMark x1="46186" y1="7143" x2="48729" y2="39286"/>
                          <a14:foregroundMark x1="16949" y1="33036" x2="14407" y2="71875"/>
                          <a14:foregroundMark x1="16949" y1="63839" x2="19280" y2="72098"/>
                          <a14:foregroundMark x1="8475" y1="60938" x2="25636" y2="62500"/>
                          <a14:foregroundMark x1="6356" y1="69196" x2="25212" y2="73661"/>
                          <a14:foregroundMark x1="7415" y1="74777" x2="20551" y2="88839"/>
                          <a14:foregroundMark x1="12924" y1="86830" x2="12500" y2="89509"/>
                          <a14:foregroundMark x1="18008" y1="66518" x2="28814" y2="66295"/>
                          <a14:foregroundMark x1="16102" y1="58036" x2="30720" y2="60045"/>
                          <a14:foregroundMark x1="19068" y1="67634" x2="28602" y2="70982"/>
                          <a14:foregroundMark x1="15254" y1="58482" x2="6356" y2="59152"/>
                          <a14:foregroundMark x1="6356" y1="61161" x2="9534" y2="71429"/>
                          <a14:foregroundMark x1="13136" y1="89955" x2="21822" y2="90402"/>
                          <a14:foregroundMark x1="75000" y1="91071" x2="79237" y2="91071"/>
                          <a14:foregroundMark x1="86653" y1="91741" x2="89407" y2="92411"/>
                          <a14:foregroundMark x1="20551" y1="91071" x2="23305" y2="90402"/>
                          <a14:backgroundMark x1="42797" y1="17188" x2="54449" y2="17188"/>
                          <a14:backgroundMark x1="49364" y1="16071" x2="49364" y2="24777"/>
                          <a14:backgroundMark x1="48729" y1="5580" x2="40466" y2="8259"/>
                          <a14:backgroundMark x1="40678" y1="21205" x2="48305" y2="27902"/>
                          <a14:backgroundMark x1="43432" y1="22545" x2="48729" y2="22768"/>
                          <a14:backgroundMark x1="44280" y1="20759" x2="49153" y2="20089"/>
                          <a14:backgroundMark x1="44915" y1="20089" x2="49364" y2="23438"/>
                          <a14:backgroundMark x1="60805" y1="38393" x2="60805" y2="38393"/>
                          <a14:backgroundMark x1="35805" y1="36830" x2="35805" y2="36830"/>
                          <a14:backgroundMark x1="35805" y1="28571" x2="61017" y2="28571"/>
                          <a14:backgroundMark x1="45763" y1="8259" x2="48305" y2="36607"/>
                          <a14:backgroundMark x1="49153" y1="39286" x2="46186" y2="8259"/>
                          <a14:backgroundMark x1="46822" y1="27009" x2="48941" y2="38393"/>
                          <a14:backgroundMark x1="49153" y1="38839" x2="49153" y2="38839"/>
                          <a14:backgroundMark x1="49364" y1="37946" x2="49364" y2="37946"/>
                          <a14:backgroundMark x1="49364" y1="37277" x2="49364" y2="37277"/>
                          <a14:backgroundMark x1="48729" y1="36384" x2="48729" y2="36384"/>
                          <a14:backgroundMark x1="48729" y1="36161" x2="48305" y2="35268"/>
                          <a14:backgroundMark x1="46822" y1="33259" x2="46822" y2="33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1"/>
            <a:stretch/>
          </p:blipFill>
          <p:spPr bwMode="auto">
            <a:xfrm>
              <a:off x="1984962" y="654848"/>
              <a:ext cx="4692446" cy="424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9073F2D-E93A-4FAF-8CBF-914F81ED48DE}"/>
                </a:ext>
              </a:extLst>
            </p:cNvPr>
            <p:cNvSpPr/>
            <p:nvPr/>
          </p:nvSpPr>
          <p:spPr>
            <a:xfrm>
              <a:off x="2359478" y="2954514"/>
              <a:ext cx="924261" cy="1205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j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9073F2D-E93A-4FAF-8CBF-914F81ED48DE}"/>
                </a:ext>
              </a:extLst>
            </p:cNvPr>
            <p:cNvSpPr/>
            <p:nvPr/>
          </p:nvSpPr>
          <p:spPr>
            <a:xfrm>
              <a:off x="5426075" y="3093258"/>
              <a:ext cx="1497554" cy="14296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5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w</a:t>
              </a:r>
              <a:r>
                <a:rPr lang="en-US" sz="9600" dirty="0">
                  <a:solidFill>
                    <a:srgbClr val="FF0000"/>
                  </a:solidFill>
                  <a:latin typeface="HP001 4H Normal" pitchFamily="34" charset="0"/>
                  <a:cs typeface="Arial" pitchFamily="34" charset="0"/>
                </a:rPr>
                <a:t> </a:t>
              </a:r>
              <a:r>
                <a:rPr lang="en-US" sz="9600" dirty="0">
                  <a:solidFill>
                    <a:srgbClr val="FF0000"/>
                  </a:solidFill>
                  <a:latin typeface="HP001 4 hàng" panose="020B0603050302020204" pitchFamily="34" charset="0"/>
                  <a:cs typeface="Arial" pitchFamily="34" charset="0"/>
                </a:rPr>
                <a:t> </a:t>
              </a: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0" y="1295400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8712" y="2100525"/>
            <a:ext cx="11801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 Tap Do" pitchFamily="34" charset="-93"/>
                <a:ea typeface="HP001" pitchFamily="34" charset="-93"/>
              </a:rPr>
              <a:t>j</a:t>
            </a:r>
            <a:endParaRPr lang="vi-VN" sz="8800" dirty="0">
              <a:latin typeface="HP001 Tap Do" pitchFamily="34" charset="-93"/>
              <a:ea typeface="HP001" pitchFamily="34" charset="-93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238045" y="2214532"/>
            <a:ext cx="11961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" pitchFamily="34" charset="-93"/>
                <a:ea typeface="HP001" pitchFamily="34" charset="-93"/>
              </a:rPr>
              <a:t>Ș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21444" y="2620296"/>
            <a:ext cx="12924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cá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785019" y="2109920"/>
            <a:ext cx="86433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 Tap Do" pitchFamily="34" charset="-93"/>
              </a:rPr>
              <a:t>w</a:t>
            </a:r>
            <a:endParaRPr lang="vi-VN" sz="8800" dirty="0">
              <a:latin typeface="HP001 Tap Do" pitchFamily="34" charset="-9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74192" y="2218310"/>
            <a:ext cx="97975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>
                <a:latin typeface="HP001" pitchFamily="34" charset="-93"/>
                <a:ea typeface="HP001" pitchFamily="34" charset="-93"/>
              </a:rPr>
              <a:t>ǻ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069687" y="2620296"/>
            <a:ext cx="172219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Ε</a:t>
            </a:r>
            <a:r>
              <a:rPr lang="vi-VN" sz="8800" dirty="0">
                <a:latin typeface="HP001" pitchFamily="34" charset="-93"/>
              </a:rPr>
              <a:t>ɗ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669798" y="2614666"/>
            <a:ext cx="14168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 </a:t>
            </a:r>
          </a:p>
          <a:p>
            <a:pPr eaLnBrk="1" hangingPunct="1"/>
            <a:r>
              <a:rPr lang="vi-VN" sz="8800" dirty="0">
                <a:latin typeface="HP001" pitchFamily="34" charset="-93"/>
              </a:rPr>
              <a:t>ǻơ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029110" y="2629894"/>
            <a:ext cx="14168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 </a:t>
            </a:r>
            <a:r>
              <a:rPr lang="vi-VN" sz="8800" dirty="0">
                <a:latin typeface="HP001" pitchFamily="34" charset="-93"/>
              </a:rPr>
              <a:t>  </a:t>
            </a:r>
          </a:p>
          <a:p>
            <a:pPr eaLnBrk="1" hangingPunct="1"/>
            <a:r>
              <a:rPr lang="vi-VN" sz="8800" dirty="0">
                <a:latin typeface="HP001" pitchFamily="34" charset="-93"/>
              </a:rPr>
              <a:t>đỏ</a:t>
            </a:r>
          </a:p>
        </p:txBody>
      </p:sp>
    </p:spTree>
    <p:extLst>
      <p:ext uri="{BB962C8B-B14F-4D97-AF65-F5344CB8AC3E}">
        <p14:creationId xmlns:p14="http://schemas.microsoft.com/office/powerpoint/2010/main" val="153381760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79" y="1371600"/>
            <a:ext cx="60166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006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371600"/>
            <a:ext cx="6019800" cy="3078163"/>
          </a:xfrm>
        </p:spPr>
      </p:pic>
    </p:spTree>
    <p:extLst>
      <p:ext uri="{BB962C8B-B14F-4D97-AF65-F5344CB8AC3E}">
        <p14:creationId xmlns:p14="http://schemas.microsoft.com/office/powerpoint/2010/main" val="133268609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4" y="1752600"/>
            <a:ext cx="522446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006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286000"/>
            <a:ext cx="5227637" cy="2620963"/>
          </a:xfrm>
        </p:spPr>
      </p:pic>
    </p:spTree>
    <p:extLst>
      <p:ext uri="{BB962C8B-B14F-4D97-AF65-F5344CB8AC3E}">
        <p14:creationId xmlns:p14="http://schemas.microsoft.com/office/powerpoint/2010/main" val="256200063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 bwMode="auto">
          <a:xfrm>
            <a:off x="970859" y="1066800"/>
            <a:ext cx="6696052" cy="38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4679" y="4932763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5" b="100000" l="0" r="100000">
                        <a14:foregroundMark x1="2466" y1="10619" x2="80942" y2="10029"/>
                        <a14:foregroundMark x1="1794" y1="9145" x2="38117" y2="7080"/>
                        <a14:foregroundMark x1="3363" y1="7080" x2="31839" y2="7670"/>
                        <a14:foregroundMark x1="63453" y1="7965" x2="95740" y2="7080"/>
                        <a14:foregroundMark x1="64350" y1="7080" x2="99552" y2="6195"/>
                        <a14:foregroundMark x1="73318" y1="19764" x2="69731" y2="35693"/>
                        <a14:foregroundMark x1="65022" y1="23304" x2="64798" y2="39233"/>
                        <a14:foregroundMark x1="77130" y1="29499" x2="96861" y2="22419"/>
                        <a14:foregroundMark x1="97534" y1="25959" x2="97982" y2="49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0" y="1219200"/>
            <a:ext cx="5603594" cy="4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0" y="26616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Giôùi</a:t>
            </a:r>
            <a:r>
              <a:rPr lang="en-US" sz="4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thieäu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78227C-E317-47AD-AA37-1621D292DB76}"/>
              </a:ext>
            </a:extLst>
          </p:cNvPr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48264" y="3742698"/>
            <a:ext cx="5641124" cy="2601457"/>
            <a:chOff x="231804" y="1045255"/>
            <a:chExt cx="5810066" cy="2779462"/>
          </a:xfrm>
        </p:grpSpPr>
        <p:sp>
          <p:nvSpPr>
            <p:cNvPr id="2" name="Rounded Rectangle 1"/>
            <p:cNvSpPr/>
            <p:nvPr/>
          </p:nvSpPr>
          <p:spPr>
            <a:xfrm>
              <a:off x="231804" y="1045255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      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heà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khoâ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chôï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bôø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hoà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996276" cy="733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8624" y="4151962"/>
            <a:ext cx="5894828" cy="2401238"/>
            <a:chOff x="244311" y="4309685"/>
            <a:chExt cx="6113445" cy="2438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244311" y="4309685"/>
              <a:ext cx="6113445" cy="2438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vaø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to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nhöõng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caëp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anh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sinh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ñoâi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:</a:t>
              </a:r>
            </a:p>
            <a:p>
              <a:r>
                <a:rPr lang="en-US" sz="3600" b="1" dirty="0">
                  <a:solidFill>
                    <a:schemeClr val="tx1"/>
                  </a:solidFill>
                  <a:latin typeface="VNI-Avo" pitchFamily="2" charset="0"/>
                </a:rPr>
                <a:t>i – I; k – h; H – h; L – l; </a:t>
              </a:r>
            </a:p>
            <a:p>
              <a:r>
                <a:rPr lang="en-US" sz="4000" b="1" dirty="0">
                  <a:solidFill>
                    <a:schemeClr val="tx1"/>
                  </a:solidFill>
                  <a:latin typeface="VNI-Avo" pitchFamily="2" charset="0"/>
                </a:rPr>
                <a:t>U – u; ö - Ö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7172749" y="-17113"/>
            <a:ext cx="5412111" cy="2364218"/>
            <a:chOff x="103928" y="1140982"/>
            <a:chExt cx="5412111" cy="2364218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152400" y="1143000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che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oâ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döõ</a:t>
              </a:r>
              <a:endPara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Chò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beù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côø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.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2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-1456624" y="928550"/>
            <a:ext cx="5433297" cy="4103767"/>
            <a:chOff x="-1813642" y="-2002574"/>
            <a:chExt cx="5433297" cy="4103767"/>
          </a:xfrm>
        </p:grpSpPr>
        <p:sp>
          <p:nvSpPr>
            <p:cNvPr id="7171" name="Flowchart: Alternate Process 7170"/>
            <p:cNvSpPr/>
            <p:nvPr/>
          </p:nvSpPr>
          <p:spPr>
            <a:xfrm>
              <a:off x="-1813642" y="-2002574"/>
              <a:ext cx="5433297" cy="23622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dirty="0">
                  <a:latin typeface="VNI-Avo" pitchFamily="2" charset="0"/>
                </a:rPr>
                <a:t>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Ñoá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vui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Teân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con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vaät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leo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treøo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raát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gioûi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ñaàu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baèng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kh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?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464935"/>
            <a:ext cx="3717777" cy="49736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5873056" y="3290750"/>
            <a:ext cx="825901" cy="11012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7372414" y="1923751"/>
            <a:ext cx="825901" cy="11012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6092142" y="1872172"/>
            <a:ext cx="825901" cy="11012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06FB48A-A8F8-4672-AB81-54C7F7FEAEDB}"/>
              </a:ext>
            </a:extLst>
          </p:cNvPr>
          <p:cNvGrpSpPr/>
          <p:nvPr/>
        </p:nvGrpSpPr>
        <p:grpSpPr>
          <a:xfrm>
            <a:off x="8341900" y="3057946"/>
            <a:ext cx="825901" cy="11012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8355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4774 0.613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5333999"/>
            <a:chOff x="-3012880" y="1620838"/>
            <a:chExt cx="3324006" cy="1689921"/>
          </a:xfrm>
        </p:grpSpPr>
        <p:grpSp>
          <p:nvGrpSpPr>
            <p:cNvPr id="7" name="Group 6"/>
            <p:cNvGrpSpPr/>
            <p:nvPr/>
          </p:nvGrpSpPr>
          <p:grpSpPr>
            <a:xfrm>
              <a:off x="-3012880" y="1620838"/>
              <a:ext cx="3324006" cy="1689921"/>
              <a:chOff x="1736725" y="1620838"/>
              <a:chExt cx="3324006" cy="168992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071" b="60056"/>
              <a:stretch/>
            </p:blipFill>
            <p:spPr bwMode="auto">
              <a:xfrm>
                <a:off x="1736725" y="1620838"/>
                <a:ext cx="3324006" cy="1689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057400" y="2209800"/>
                <a:ext cx="762000" cy="255998"/>
              </a:xfrm>
              <a:prstGeom prst="rect">
                <a:avLst/>
              </a:prstGeom>
              <a:solidFill>
                <a:schemeClr val="bg1">
                  <a:alpha val="9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-3012880" y="1620838"/>
              <a:ext cx="3107473" cy="533783"/>
            </a:xfrm>
            <a:custGeom>
              <a:avLst/>
              <a:gdLst>
                <a:gd name="connsiteX0" fmla="*/ 0 w 2403280"/>
                <a:gd name="connsiteY0" fmla="*/ 0 h 512762"/>
                <a:gd name="connsiteX1" fmla="*/ 2403280 w 2403280"/>
                <a:gd name="connsiteY1" fmla="*/ 0 h 512762"/>
                <a:gd name="connsiteX2" fmla="*/ 2403280 w 2403280"/>
                <a:gd name="connsiteY2" fmla="*/ 512762 h 512762"/>
                <a:gd name="connsiteX3" fmla="*/ 0 w 2403280"/>
                <a:gd name="connsiteY3" fmla="*/ 512762 h 512762"/>
                <a:gd name="connsiteX4" fmla="*/ 0 w 2403280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53343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524862 w 3107473"/>
                <a:gd name="connsiteY2" fmla="*/ 502555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473" h="512762">
                  <a:moveTo>
                    <a:pt x="0" y="0"/>
                  </a:moveTo>
                  <a:lnTo>
                    <a:pt x="3107473" y="0"/>
                  </a:lnTo>
                  <a:cubicBezTo>
                    <a:pt x="3030397" y="339086"/>
                    <a:pt x="2759593" y="331634"/>
                    <a:pt x="2524862" y="502555"/>
                  </a:cubicBezTo>
                  <a:lnTo>
                    <a:pt x="0" y="512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748" y="76200"/>
            <a:ext cx="2962252" cy="722531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NhËn biÕt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886" y="5715000"/>
            <a:ext cx="898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ua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</a:t>
            </a:r>
            <a:r>
              <a:rPr lang="en-US" sz="48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1936623" y="1414584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6499332" y="144086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989" y="232666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2675322" y="251398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1093121" y="247815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1580802" y="3527790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5400" y="2319741"/>
            <a:ext cx="3250275" cy="2008910"/>
            <a:chOff x="304800" y="1752600"/>
            <a:chExt cx="3250275" cy="20089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5501640" y="245917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6351108" y="3461328"/>
            <a:ext cx="110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7309443" y="2478151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49" grpId="0"/>
      <p:bldP spid="50" grpId="0"/>
      <p:bldP spid="53" grpId="0"/>
      <p:bldP spid="52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âm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9B16FCE-5C2E-42D6-8667-6CBA769DE0D7}"/>
              </a:ext>
            </a:extLst>
          </p:cNvPr>
          <p:cNvGrpSpPr/>
          <p:nvPr/>
        </p:nvGrpSpPr>
        <p:grpSpPr>
          <a:xfrm>
            <a:off x="3667476" y="4092120"/>
            <a:ext cx="792163" cy="646112"/>
            <a:chOff x="5606615" y="4002618"/>
            <a:chExt cx="792163" cy="646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02684" y="4173274"/>
              <a:ext cx="100012" cy="1524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06615" y="4002618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5837" y="4043804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96213" y="4058457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124200" y="-126264"/>
            <a:ext cx="3886200" cy="3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0" y="1303214"/>
            <a:ext cx="3886200" cy="2148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3945" y="1591545"/>
            <a:ext cx="40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3200" b="1" dirty="0">
                <a:solidFill>
                  <a:srgbClr val="002060"/>
                </a:solidFill>
                <a:latin typeface="Comic Sans MS" pitchFamily="66" charset="0"/>
              </a:rPr>
              <a:t> âm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vi-VN" sz="32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AF84E0A-37F5-4971-AF9D-A8428BBED597}"/>
              </a:ext>
            </a:extLst>
          </p:cNvPr>
          <p:cNvGrpSpPr/>
          <p:nvPr/>
        </p:nvGrpSpPr>
        <p:grpSpPr>
          <a:xfrm>
            <a:off x="4991101" y="3948085"/>
            <a:ext cx="1435152" cy="1862048"/>
            <a:chOff x="6142037" y="3843852"/>
            <a:chExt cx="1321732" cy="1862048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xmlns="" id="{D5A33A3D-A5CD-4985-A33F-307355EA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10567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D316E2C-7653-446E-B818-CE7C75E702B2}"/>
                </a:ext>
              </a:extLst>
            </p:cNvPr>
            <p:cNvSpPr txBox="1"/>
            <p:nvPr/>
          </p:nvSpPr>
          <p:spPr>
            <a:xfrm>
              <a:off x="6533762" y="3843852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í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B75613D-F858-4497-BCD6-7C25F7099FA9}"/>
              </a:ext>
            </a:extLst>
          </p:cNvPr>
          <p:cNvGrpSpPr/>
          <p:nvPr/>
        </p:nvGrpSpPr>
        <p:grpSpPr>
          <a:xfrm>
            <a:off x="6469195" y="3477946"/>
            <a:ext cx="930007" cy="1569660"/>
            <a:chOff x="6140469" y="3477946"/>
            <a:chExt cx="930007" cy="1569660"/>
          </a:xfrm>
        </p:grpSpPr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xmlns="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BF95559-60B6-4E4B-B977-339B3412AAB7}"/>
                </a:ext>
              </a:extLst>
            </p:cNvPr>
            <p:cNvSpPr txBox="1"/>
            <p:nvPr/>
          </p:nvSpPr>
          <p:spPr>
            <a:xfrm>
              <a:off x="6140469" y="3477946"/>
              <a:ext cx="9300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~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B75613D-F858-4497-BCD6-7C25F7099FA9}"/>
              </a:ext>
            </a:extLst>
          </p:cNvPr>
          <p:cNvGrpSpPr/>
          <p:nvPr/>
        </p:nvGrpSpPr>
        <p:grpSpPr>
          <a:xfrm>
            <a:off x="7886954" y="3172153"/>
            <a:ext cx="1078337" cy="1862048"/>
            <a:chOff x="6142037" y="3172153"/>
            <a:chExt cx="1078337" cy="1862048"/>
          </a:xfrm>
        </p:grpSpPr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xmlns="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BF95559-60B6-4E4B-B977-339B3412AAB7}"/>
                </a:ext>
              </a:extLst>
            </p:cNvPr>
            <p:cNvSpPr txBox="1"/>
            <p:nvPr/>
          </p:nvSpPr>
          <p:spPr>
            <a:xfrm>
              <a:off x="6290367" y="3172153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.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921" y="5830297"/>
            <a:ext cx="8122570" cy="735874"/>
            <a:chOff x="292921" y="5830297"/>
            <a:chExt cx="8122570" cy="735874"/>
          </a:xfrm>
        </p:grpSpPr>
        <p:grpSp>
          <p:nvGrpSpPr>
            <p:cNvPr id="10" name="Group 9"/>
            <p:cNvGrpSpPr/>
            <p:nvPr/>
          </p:nvGrpSpPr>
          <p:grpSpPr>
            <a:xfrm>
              <a:off x="292921" y="5830297"/>
              <a:ext cx="8122570" cy="735874"/>
              <a:chOff x="241788" y="5194118"/>
              <a:chExt cx="8122570" cy="73587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41788" y="5210545"/>
                <a:ext cx="8122570" cy="719447"/>
                <a:chOff x="303553" y="5181600"/>
                <a:chExt cx="8122570" cy="719447"/>
              </a:xfrm>
            </p:grpSpPr>
            <p:sp>
              <p:nvSpPr>
                <p:cNvPr id="27" name="Rectangle 11"/>
                <p:cNvSpPr>
                  <a:spLocks noChangeArrowheads="1"/>
                </p:cNvSpPr>
                <p:nvPr/>
              </p:nvSpPr>
              <p:spPr bwMode="auto">
                <a:xfrm>
                  <a:off x="6570336" y="5231730"/>
                  <a:ext cx="1855787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3600" b="1" dirty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xmlns="" id="{BA8F3BAD-38EB-41A9-BF50-DB0E444914DF}"/>
                    </a:ext>
                  </a:extLst>
                </p:cNvPr>
                <p:cNvGrpSpPr/>
                <p:nvPr/>
              </p:nvGrpSpPr>
              <p:grpSpPr>
                <a:xfrm>
                  <a:off x="303553" y="5181600"/>
                  <a:ext cx="8005034" cy="719447"/>
                  <a:chOff x="303553" y="5181600"/>
                  <a:chExt cx="8005034" cy="719447"/>
                </a:xfrm>
              </p:grpSpPr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019890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a</a:t>
                    </a:r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31644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</a:t>
                    </a: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3623807" y="5517174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3553" y="5254716"/>
                    <a:ext cx="3716337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M: </a:t>
                    </a:r>
                    <a:r>
                      <a:rPr lang="en-US" sz="3600" b="1" dirty="0" err="1">
                        <a:solidFill>
                          <a:srgbClr val="0066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b="1" dirty="0">
                      <a:solidFill>
                        <a:srgbClr val="006600"/>
                      </a:solidFill>
                      <a:latin typeface="VNI-Avo" pitchFamily="2" charset="0"/>
                    </a:endParaRPr>
                  </a:p>
                </p:txBody>
              </p: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6079251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4876800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xmlns="" id="{B0A0B03D-0F90-47D1-920A-886E9B67943C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871" y="5242240"/>
                    <a:ext cx="16207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FF00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5181600" y="5194118"/>
                <a:ext cx="792163" cy="646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sz="3600" b="1">
                  <a:solidFill>
                    <a:srgbClr val="0000CC"/>
                  </a:solidFill>
                  <a:latin typeface=".VnAvant" pitchFamily="34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5612524" y="6040477"/>
              <a:ext cx="152400" cy="1712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16002"/>
              </p:ext>
            </p:extLst>
          </p:nvPr>
        </p:nvGraphicFramePr>
        <p:xfrm>
          <a:off x="436974" y="1827431"/>
          <a:ext cx="81976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xmlns="" val="30717531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13969421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3788977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73075048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71945701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xmlns="" val="21209048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266258085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xmlns="" val="1788947495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xmlns="" val="2989170972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xmlns="" val="1945771871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xmlns="" val="3772459203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3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87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66770"/>
              </p:ext>
            </p:extLst>
          </p:nvPr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262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274</Words>
  <Application>Microsoft Office PowerPoint</Application>
  <PresentationFormat>On-screen Show (4:3)</PresentationFormat>
  <Paragraphs>125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Times New Roman</vt:lpstr>
      <vt:lpstr>HL Hoctro</vt:lpstr>
      <vt:lpstr>Comic Sans MS</vt:lpstr>
      <vt:lpstr>Arial</vt:lpstr>
      <vt:lpstr>HP001 Tap Do</vt:lpstr>
      <vt:lpstr>HP001 4H Normal</vt:lpstr>
      <vt:lpstr>HP001 4 hàng</vt:lpstr>
      <vt:lpstr>.VnAvant</vt:lpstr>
      <vt:lpstr>HP001</vt:lpstr>
      <vt:lpstr>VNI-Avo</vt:lpstr>
      <vt:lpstr>Calibri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331</cp:revision>
  <dcterms:created xsi:type="dcterms:W3CDTF">2006-08-16T00:00:00Z</dcterms:created>
  <dcterms:modified xsi:type="dcterms:W3CDTF">2021-10-09T16:08:05Z</dcterms:modified>
</cp:coreProperties>
</file>