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1" r:id="rId3"/>
    <p:sldId id="473" r:id="rId4"/>
    <p:sldId id="474" r:id="rId5"/>
    <p:sldId id="475" r:id="rId6"/>
    <p:sldId id="476" r:id="rId7"/>
    <p:sldId id="472" r:id="rId8"/>
    <p:sldId id="352" r:id="rId9"/>
    <p:sldId id="477" r:id="rId10"/>
  </p:sldIdLst>
  <p:sldSz cx="12190413" cy="6859588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 varScale="1">
        <p:scale>
          <a:sx n="80" d="100"/>
          <a:sy n="80" d="100"/>
        </p:scale>
        <p:origin x="240" y="78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15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9909" r="24183" b="57412"/>
          <a:stretch/>
        </p:blipFill>
        <p:spPr>
          <a:xfrm>
            <a:off x="546265" y="501250"/>
            <a:ext cx="11186555" cy="630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2D6027-F768-432D-B454-5DBC5550650A}"/>
              </a:ext>
            </a:extLst>
          </p:cNvPr>
          <p:cNvSpPr txBox="1"/>
          <p:nvPr/>
        </p:nvSpPr>
        <p:spPr>
          <a:xfrm>
            <a:off x="4912348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4E0DAAA-8669-4AFF-8119-04B07B95FC5C}"/>
              </a:ext>
            </a:extLst>
          </p:cNvPr>
          <p:cNvSpPr txBox="1"/>
          <p:nvPr/>
        </p:nvSpPr>
        <p:spPr>
          <a:xfrm>
            <a:off x="6717084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D15760C-5F38-4BF2-95C0-27B13C1F6A42}"/>
              </a:ext>
            </a:extLst>
          </p:cNvPr>
          <p:cNvSpPr txBox="1"/>
          <p:nvPr/>
        </p:nvSpPr>
        <p:spPr>
          <a:xfrm>
            <a:off x="3154258" y="277557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90EA5AC-1BD8-4774-956D-ACAF8C67C28A}"/>
              </a:ext>
            </a:extLst>
          </p:cNvPr>
          <p:cNvSpPr txBox="1"/>
          <p:nvPr/>
        </p:nvSpPr>
        <p:spPr>
          <a:xfrm>
            <a:off x="4857330" y="2792568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6C2B27C-BC9E-4D50-A31E-FAA0444E94BD}"/>
              </a:ext>
            </a:extLst>
          </p:cNvPr>
          <p:cNvSpPr txBox="1"/>
          <p:nvPr/>
        </p:nvSpPr>
        <p:spPr>
          <a:xfrm>
            <a:off x="6717083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BB38C3-195E-4BBD-94BD-F2C78794F192}"/>
              </a:ext>
            </a:extLst>
          </p:cNvPr>
          <p:cNvSpPr txBox="1"/>
          <p:nvPr/>
        </p:nvSpPr>
        <p:spPr>
          <a:xfrm>
            <a:off x="3379517" y="369890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FA2BF8-3C9B-4883-B680-98A22DD31BA8}"/>
              </a:ext>
            </a:extLst>
          </p:cNvPr>
          <p:cNvSpPr txBox="1"/>
          <p:nvPr/>
        </p:nvSpPr>
        <p:spPr>
          <a:xfrm>
            <a:off x="5102315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51DC562-413E-41AD-98C6-5767DBCC9CEE}"/>
              </a:ext>
            </a:extLst>
          </p:cNvPr>
          <p:cNvSpPr txBox="1"/>
          <p:nvPr/>
        </p:nvSpPr>
        <p:spPr>
          <a:xfrm>
            <a:off x="8265147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016B3BA-D81B-4B70-9B90-27D6952BAD80}"/>
              </a:ext>
            </a:extLst>
          </p:cNvPr>
          <p:cNvSpPr txBox="1"/>
          <p:nvPr/>
        </p:nvSpPr>
        <p:spPr>
          <a:xfrm>
            <a:off x="9995280" y="2834825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7B483F-F2D3-483A-AED0-97EF65B1949A}"/>
              </a:ext>
            </a:extLst>
          </p:cNvPr>
          <p:cNvSpPr txBox="1"/>
          <p:nvPr/>
        </p:nvSpPr>
        <p:spPr>
          <a:xfrm>
            <a:off x="6899030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D4FE46-6476-4141-8CC3-31A88907AA0A}"/>
              </a:ext>
            </a:extLst>
          </p:cNvPr>
          <p:cNvSpPr txBox="1"/>
          <p:nvPr/>
        </p:nvSpPr>
        <p:spPr>
          <a:xfrm>
            <a:off x="8480159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A3E9461-771B-43C8-8630-C36FBD5356CE}"/>
              </a:ext>
            </a:extLst>
          </p:cNvPr>
          <p:cNvSpPr txBox="1"/>
          <p:nvPr/>
        </p:nvSpPr>
        <p:spPr>
          <a:xfrm>
            <a:off x="10217699" y="371788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EEBEA5-471E-4A2C-8F09-36CC591F7515}"/>
              </a:ext>
            </a:extLst>
          </p:cNvPr>
          <p:cNvSpPr txBox="1"/>
          <p:nvPr/>
        </p:nvSpPr>
        <p:spPr>
          <a:xfrm>
            <a:off x="2869183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B032EC7-5C19-487D-9612-26C2CFD39066}"/>
              </a:ext>
            </a:extLst>
          </p:cNvPr>
          <p:cNvSpPr txBox="1"/>
          <p:nvPr/>
        </p:nvSpPr>
        <p:spPr>
          <a:xfrm>
            <a:off x="4555499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30F1434-355B-4AD1-BF99-3AE7B96CECFF}"/>
              </a:ext>
            </a:extLst>
          </p:cNvPr>
          <p:cNvSpPr txBox="1"/>
          <p:nvPr/>
        </p:nvSpPr>
        <p:spPr>
          <a:xfrm>
            <a:off x="6360606" y="4716077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437FA2-911E-4A42-9BB3-707E2D712226}"/>
              </a:ext>
            </a:extLst>
          </p:cNvPr>
          <p:cNvSpPr txBox="1"/>
          <p:nvPr/>
        </p:nvSpPr>
        <p:spPr>
          <a:xfrm>
            <a:off x="8067935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F679AFB-B16F-4691-BF24-5A7278422645}"/>
              </a:ext>
            </a:extLst>
          </p:cNvPr>
          <p:cNvSpPr txBox="1"/>
          <p:nvPr/>
        </p:nvSpPr>
        <p:spPr>
          <a:xfrm>
            <a:off x="9744706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18C5BC3-0724-4126-9E02-3410355D313A}"/>
              </a:ext>
            </a:extLst>
          </p:cNvPr>
          <p:cNvSpPr txBox="1"/>
          <p:nvPr/>
        </p:nvSpPr>
        <p:spPr>
          <a:xfrm>
            <a:off x="28691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9F2B7EC-0A27-48F1-9596-7F107A331AB5}"/>
              </a:ext>
            </a:extLst>
          </p:cNvPr>
          <p:cNvSpPr txBox="1"/>
          <p:nvPr/>
        </p:nvSpPr>
        <p:spPr>
          <a:xfrm>
            <a:off x="45403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3D9358C-E950-4679-B280-B664DB9E1B78}"/>
              </a:ext>
            </a:extLst>
          </p:cNvPr>
          <p:cNvSpPr txBox="1"/>
          <p:nvPr/>
        </p:nvSpPr>
        <p:spPr>
          <a:xfrm>
            <a:off x="6364898" y="5667813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6DEEB0-5A8C-40A6-9B40-7838E469BD37}"/>
              </a:ext>
            </a:extLst>
          </p:cNvPr>
          <p:cNvSpPr txBox="1"/>
          <p:nvPr/>
        </p:nvSpPr>
        <p:spPr>
          <a:xfrm>
            <a:off x="8063832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5A7C3A9-78C1-49BD-B612-1C5311E37915}"/>
              </a:ext>
            </a:extLst>
          </p:cNvPr>
          <p:cNvSpPr txBox="1"/>
          <p:nvPr/>
        </p:nvSpPr>
        <p:spPr>
          <a:xfrm>
            <a:off x="9796999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43213" r="1568" b="14442"/>
          <a:stretch/>
        </p:blipFill>
        <p:spPr>
          <a:xfrm>
            <a:off x="88673" y="0"/>
            <a:ext cx="12101740" cy="674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6546 0.39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73" y="19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30563 0.323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8" y="16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07514 0.303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5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66401 0.772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7" y="38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43065 0.6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9" y="30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81 0.79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7" y="39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0.00691 0.763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509681" y="2463536"/>
            <a:ext cx="6424519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Chị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C4EFAFB-3DFB-4DD3-9A6F-2171EDBF73B4}"/>
              </a:ext>
            </a:extLst>
          </p:cNvPr>
          <p:cNvSpPr txBox="1"/>
          <p:nvPr/>
        </p:nvSpPr>
        <p:spPr>
          <a:xfrm>
            <a:off x="2914651" y="4322498"/>
            <a:ext cx="8105808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BEA0A616-D871-4ECC-A10A-025367F81EDE}"/>
              </a:ext>
            </a:extLst>
          </p:cNvPr>
          <p:cNvCxnSpPr>
            <a:cxnSpLocks/>
          </p:cNvCxnSpPr>
          <p:nvPr/>
        </p:nvCxnSpPr>
        <p:spPr>
          <a:xfrm>
            <a:off x="1519272" y="3689404"/>
            <a:ext cx="5162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A53519BA-F72A-4493-A8F2-9A7FC6A782A1}"/>
              </a:ext>
            </a:extLst>
          </p:cNvPr>
          <p:cNvCxnSpPr>
            <a:cxnSpLocks/>
          </p:cNvCxnSpPr>
          <p:nvPr/>
        </p:nvCxnSpPr>
        <p:spPr>
          <a:xfrm>
            <a:off x="6956427" y="5548366"/>
            <a:ext cx="543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C8C03C43-8367-4B2B-87B8-9BD72ECC0A34}"/>
              </a:ext>
            </a:extLst>
          </p:cNvPr>
          <p:cNvCxnSpPr>
            <a:cxnSpLocks/>
          </p:cNvCxnSpPr>
          <p:nvPr/>
        </p:nvCxnSpPr>
        <p:spPr>
          <a:xfrm>
            <a:off x="9106432" y="5565301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3C891FF7-9994-4153-9010-E2FFAC51A4BE}"/>
              </a:ext>
            </a:extLst>
          </p:cNvPr>
          <p:cNvCxnSpPr>
            <a:cxnSpLocks/>
          </p:cNvCxnSpPr>
          <p:nvPr/>
        </p:nvCxnSpPr>
        <p:spPr>
          <a:xfrm>
            <a:off x="4070880" y="5548366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4B23739-E091-42F7-B392-0DA2A23D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8" t="10886" r="40856" b="86321"/>
          <a:stretch/>
        </p:blipFill>
        <p:spPr>
          <a:xfrm>
            <a:off x="1638299" y="2392363"/>
            <a:ext cx="9736243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qua thong minh">
            <a:hlinkClick r:id="" action="ppaction://media"/>
            <a:extLst>
              <a:ext uri="{FF2B5EF4-FFF2-40B4-BE49-F238E27FC236}">
                <a16:creationId xmlns:a16="http://schemas.microsoft.com/office/drawing/2014/main" id="{02F9EAE4-D2E9-4A2C-8853-E61EE01E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931" y="263648"/>
            <a:ext cx="11258550" cy="63322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0997" r="50901" b="44813"/>
          <a:stretch/>
        </p:blipFill>
        <p:spPr>
          <a:xfrm>
            <a:off x="3308111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0759" r="7227" b="45051"/>
          <a:stretch/>
        </p:blipFill>
        <p:spPr>
          <a:xfrm>
            <a:off x="3308111" y="531242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61990" r="51100" b="13820"/>
          <a:stretch/>
        </p:blipFill>
        <p:spPr>
          <a:xfrm>
            <a:off x="3308110" y="496069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62387" r="7227" b="13423"/>
          <a:stretch/>
        </p:blipFill>
        <p:spPr>
          <a:xfrm>
            <a:off x="3308110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:a16="http://schemas.microsoft.com/office/drawing/2014/main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:a16="http://schemas.microsoft.com/office/drawing/2014/main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5311</TotalTime>
  <Words>63</Words>
  <Application>Microsoft Office PowerPoint</Application>
  <PresentationFormat>Tùy chỉnh</PresentationFormat>
  <Paragraphs>43</Paragraphs>
  <Slides>9</Slides>
  <Notes>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等线</vt:lpstr>
      <vt:lpstr>等线 Light</vt:lpstr>
      <vt:lpstr>Arial</vt:lpstr>
      <vt:lpstr>Arial-Rounded</vt:lpstr>
      <vt:lpstr>Calibri</vt:lpstr>
      <vt:lpstr>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Pham Thi Minh Phuong</cp:lastModifiedBy>
  <cp:revision>3243</cp:revision>
  <dcterms:created xsi:type="dcterms:W3CDTF">2015-12-01T09:06:39Z</dcterms:created>
  <dcterms:modified xsi:type="dcterms:W3CDTF">2020-08-14T06:38:49Z</dcterms:modified>
</cp:coreProperties>
</file>