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  <p:sldMasterId id="2147483753" r:id="rId9"/>
    <p:sldMasterId id="2147483763" r:id="rId10"/>
    <p:sldMasterId id="2147483802" r:id="rId11"/>
  </p:sldMasterIdLst>
  <p:notesMasterIdLst>
    <p:notesMasterId r:id="rId46"/>
  </p:notesMasterIdLst>
  <p:sldIdLst>
    <p:sldId id="290" r:id="rId12"/>
    <p:sldId id="291" r:id="rId13"/>
    <p:sldId id="292" r:id="rId14"/>
    <p:sldId id="294" r:id="rId15"/>
    <p:sldId id="302" r:id="rId16"/>
    <p:sldId id="288" r:id="rId17"/>
    <p:sldId id="303" r:id="rId18"/>
    <p:sldId id="307" r:id="rId19"/>
    <p:sldId id="260" r:id="rId20"/>
    <p:sldId id="308" r:id="rId21"/>
    <p:sldId id="298" r:id="rId22"/>
    <p:sldId id="296" r:id="rId23"/>
    <p:sldId id="297" r:id="rId24"/>
    <p:sldId id="309" r:id="rId25"/>
    <p:sldId id="262" r:id="rId26"/>
    <p:sldId id="310" r:id="rId27"/>
    <p:sldId id="300" r:id="rId28"/>
    <p:sldId id="312" r:id="rId29"/>
    <p:sldId id="313" r:id="rId30"/>
    <p:sldId id="314" r:id="rId31"/>
    <p:sldId id="315" r:id="rId32"/>
    <p:sldId id="289" r:id="rId33"/>
    <p:sldId id="318" r:id="rId34"/>
    <p:sldId id="268" r:id="rId35"/>
    <p:sldId id="319" r:id="rId36"/>
    <p:sldId id="320" r:id="rId37"/>
    <p:sldId id="323" r:id="rId38"/>
    <p:sldId id="321" r:id="rId39"/>
    <p:sldId id="281" r:id="rId40"/>
    <p:sldId id="283" r:id="rId41"/>
    <p:sldId id="282" r:id="rId42"/>
    <p:sldId id="284" r:id="rId43"/>
    <p:sldId id="324" r:id="rId44"/>
    <p:sldId id="327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7D95D"/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5" autoAdjust="0"/>
    <p:restoredTop sz="87532" autoAdjust="0"/>
  </p:normalViewPr>
  <p:slideViewPr>
    <p:cSldViewPr>
      <p:cViewPr varScale="1">
        <p:scale>
          <a:sx n="65" d="100"/>
          <a:sy n="65" d="100"/>
        </p:scale>
        <p:origin x="630" y="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1200" baseline="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baseline="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1200" baseline="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baseline="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1200" baseline="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2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4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8950" y="1279525"/>
            <a:ext cx="612457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phàn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2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87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1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A35D-9EFF-4301-94E7-9872A10D775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6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36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46" y="1778051"/>
            <a:ext cx="1571136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67022" y="3063185"/>
            <a:ext cx="2750232" cy="4839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18272" y="775000"/>
            <a:ext cx="10525096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4673" y="1392235"/>
            <a:ext cx="8832494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4254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96169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28086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31876" y="-117242"/>
            <a:ext cx="2844800" cy="306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17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2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7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4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8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68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05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86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9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62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25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32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51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1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9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5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36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46" y="1778051"/>
            <a:ext cx="1571136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67022" y="3063229"/>
            <a:ext cx="2750232" cy="4839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18272" y="775000"/>
            <a:ext cx="10525096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4695" y="1392237"/>
            <a:ext cx="8832494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4276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96169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28086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31876" y="-117242"/>
            <a:ext cx="2844800" cy="306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671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51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51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81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506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2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2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2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2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68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68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8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8" y="3602074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19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51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77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501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60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9" y="1825625"/>
            <a:ext cx="516878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365129"/>
            <a:ext cx="1048958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30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30" y="2505075"/>
            <a:ext cx="514502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50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50" y="2505075"/>
            <a:ext cx="517036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97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81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91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6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9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22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6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9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80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15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63"/>
            <a:ext cx="2622396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63"/>
            <a:ext cx="771516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04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4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91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9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05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69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78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04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59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47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03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510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886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9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1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9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6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3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1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1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1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74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61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86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2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18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365129"/>
            <a:ext cx="1048958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2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22" y="2505075"/>
            <a:ext cx="514502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42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42" y="2505075"/>
            <a:ext cx="517036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858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978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357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48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62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48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41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58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295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8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7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7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7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5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4B3B4E2-E068-425C-908C-4BA7456BCEDD}"/>
              </a:ext>
            </a:extLst>
          </p:cNvPr>
          <p:cNvGrpSpPr/>
          <p:nvPr userDrawn="1"/>
        </p:nvGrpSpPr>
        <p:grpSpPr>
          <a:xfrm>
            <a:off x="0" y="1"/>
            <a:ext cx="12118541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xmlns="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380" y="6013804"/>
            <a:ext cx="1321144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382339" y="30696"/>
            <a:ext cx="77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6782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40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40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40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5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3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4B3B4E2-E068-425C-908C-4BA7456BCEDD}"/>
              </a:ext>
            </a:extLst>
          </p:cNvPr>
          <p:cNvGrpSpPr/>
          <p:nvPr userDrawn="1"/>
        </p:nvGrpSpPr>
        <p:grpSpPr>
          <a:xfrm>
            <a:off x="0" y="6"/>
            <a:ext cx="12118541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xmlns="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xmlns="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402" y="6013848"/>
            <a:ext cx="1321144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382339" y="30696"/>
            <a:ext cx="77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583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9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9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9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88"/>
            <a:ext cx="273641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88"/>
            <a:ext cx="410462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88"/>
            <a:ext cx="273641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9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8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8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8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3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12/10/2021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79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11" Type="http://schemas.openxmlformats.org/officeDocument/2006/relationships/image" Target="../media/image20.emf"/><Relationship Id="rId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openxmlformats.org/officeDocument/2006/relationships/image" Target="../media/image41.png"/><Relationship Id="rId9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59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5.wdp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6.png"/><Relationship Id="rId3" Type="http://schemas.openxmlformats.org/officeDocument/2006/relationships/image" Target="../media/image74.png"/><Relationship Id="rId7" Type="http://schemas.openxmlformats.org/officeDocument/2006/relationships/image" Target="../media/image4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image" Target="../media/image41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47.xml"/><Relationship Id="rId11" Type="http://schemas.openxmlformats.org/officeDocument/2006/relationships/image" Target="../media/image29.png"/><Relationship Id="rId10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16548" y="902922"/>
            <a:ext cx="8328799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3F3F3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878" y="3092624"/>
            <a:ext cx="1091926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=""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51387" y="162129"/>
            <a:ext cx="172177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14" y="5911850"/>
            <a:ext cx="3920954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60" y="5904487"/>
            <a:ext cx="3963222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=""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59454" y="142204"/>
            <a:ext cx="841125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14" y="4047030"/>
            <a:ext cx="3598356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=""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3084" y="-315847"/>
            <a:ext cx="3247874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=""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237" y="3252279"/>
            <a:ext cx="4730028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=""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59453" y="136087"/>
            <a:ext cx="841125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37" y="3365528"/>
            <a:ext cx="4712712" cy="2743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051737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947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34867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8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191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 err="1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  <a:endParaRPr lang="en-US" sz="4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ctr"/>
              <a:r>
                <a:rPr lang="en-US" sz="4800" dirty="0" err="1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0194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7601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90629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5" y="2867736"/>
            <a:ext cx="1479705" cy="147970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3" y="2511662"/>
            <a:ext cx="199341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514935" y="3307569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endParaRPr lang="en-US" sz="4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518337" y="2971800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48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08" y="3379677"/>
            <a:ext cx="787566" cy="911919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03" y="2650344"/>
            <a:ext cx="199341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815403" y="3446251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4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endParaRPr lang="en-US" sz="4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815403" y="3760951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endParaRPr lang="en-US" sz="48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844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7667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7966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053542" y="1345441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 err="1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</a:t>
              </a:r>
              <a:r>
                <a:rPr lang="en-US" sz="4800" dirty="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cà</a:t>
              </a:r>
              <a:endPara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4961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513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0884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2703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7617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6919119" y="3904879"/>
            <a:ext cx="1981200" cy="739774"/>
          </a:xfrm>
          <a:prstGeom prst="rect">
            <a:avLst/>
          </a:prstGeom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  <a:endParaRPr lang="en-US" sz="4800" dirty="0" smtClean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6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xmlns="" id="{88A78CB4-140B-4A34-983D-C1761E5F9B8A}"/>
              </a:ext>
            </a:extLst>
          </p:cNvPr>
          <p:cNvSpPr/>
          <p:nvPr/>
        </p:nvSpPr>
        <p:spPr>
          <a:xfrm>
            <a:off x="1675263" y="484112"/>
            <a:ext cx="6671075" cy="59437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0006D7E-6632-4DC3-B288-8D51AB2CE44B}"/>
              </a:ext>
            </a:extLst>
          </p:cNvPr>
          <p:cNvGrpSpPr/>
          <p:nvPr/>
        </p:nvGrpSpPr>
        <p:grpSpPr>
          <a:xfrm>
            <a:off x="-1574084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80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750" y="1241441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169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975619" y="1394451"/>
            <a:ext cx="980695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4150" y="4044298"/>
            <a:ext cx="259671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01437" y="5679441"/>
            <a:ext cx="2983226" cy="1707358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59" y="-384251"/>
            <a:ext cx="1572279" cy="15719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27707" y="2556031"/>
            <a:ext cx="3320612" cy="1330213"/>
            <a:chOff x="8519319" y="3527716"/>
            <a:chExt cx="3320612" cy="1330213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xmlns="" id="{72456563-83B7-43FB-96E8-6C3CBDFB7999}"/>
                </a:ext>
              </a:extLst>
            </p:cNvPr>
            <p:cNvSpPr/>
            <p:nvPr/>
          </p:nvSpPr>
          <p:spPr>
            <a:xfrm>
              <a:off x="8519319" y="3657600"/>
              <a:ext cx="3320612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14916" y="3527716"/>
              <a:ext cx="288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n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ụ</a:t>
              </a:r>
              <a:r>
                <a:rPr lang="en-US" sz="72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cà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47" y="657634"/>
            <a:ext cx="3380980" cy="450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36" y="3169517"/>
            <a:ext cx="2286001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08" y="-304800"/>
            <a:ext cx="1572279" cy="1571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" y="19050"/>
            <a:ext cx="6591299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3200400"/>
            <a:ext cx="57150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xmlns="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4085" y="3346889"/>
            <a:ext cx="4310656" cy="43213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95341" y="1267121"/>
            <a:ext cx="4572000" cy="1302891"/>
            <a:chOff x="6995319" y="1267118"/>
            <a:chExt cx="4572000" cy="1302891"/>
          </a:xfrm>
        </p:grpSpPr>
        <p:sp>
          <p:nvSpPr>
            <p:cNvPr id="9" name="TextBox 8"/>
            <p:cNvSpPr txBox="1"/>
            <p:nvPr/>
          </p:nvSpPr>
          <p:spPr>
            <a:xfrm>
              <a:off x="7086600" y="1267118"/>
              <a:ext cx="4480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n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hà</a:t>
              </a:r>
              <a:r>
                <a:rPr lang="en-US" sz="72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ga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12" name="矩形: 圆角 31">
              <a:extLst>
                <a:ext uri="{FF2B5EF4-FFF2-40B4-BE49-F238E27FC236}">
                  <a16:creationId xmlns:a16="http://schemas.microsoft.com/office/drawing/2014/main" xmlns="" id="{72456563-83B7-43FB-96E8-6C3CBDFB7999}"/>
                </a:ext>
              </a:extLst>
            </p:cNvPr>
            <p:cNvSpPr/>
            <p:nvPr/>
          </p:nvSpPr>
          <p:spPr>
            <a:xfrm>
              <a:off x="6995319" y="1369680"/>
              <a:ext cx="3733799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4688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xmlns="" id="{88A78CB4-140B-4A34-983D-C1761E5F9B8A}"/>
              </a:ext>
            </a:extLst>
          </p:cNvPr>
          <p:cNvSpPr/>
          <p:nvPr/>
        </p:nvSpPr>
        <p:spPr>
          <a:xfrm>
            <a:off x="-34109" y="3654760"/>
            <a:ext cx="7366835" cy="324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0006D7E-6632-4DC3-B288-8D51AB2CE44B}"/>
              </a:ext>
            </a:extLst>
          </p:cNvPr>
          <p:cNvGrpSpPr/>
          <p:nvPr/>
        </p:nvGrpSpPr>
        <p:grpSpPr>
          <a:xfrm>
            <a:off x="-1574084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252119" y="28980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53803" y="-26509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169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793050" y="1859698"/>
            <a:ext cx="980695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72456563-83B7-43FB-96E8-6C3CBDFB7999}"/>
              </a:ext>
            </a:extLst>
          </p:cNvPr>
          <p:cNvSpPr/>
          <p:nvPr/>
        </p:nvSpPr>
        <p:spPr>
          <a:xfrm>
            <a:off x="-34131" y="3798082"/>
            <a:ext cx="7075010" cy="295586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178612" y="5507516"/>
            <a:ext cx="2983226" cy="1707358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xmlns="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 flipH="1">
            <a:off x="5242741" y="-26509"/>
            <a:ext cx="7412199" cy="426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 b="22421"/>
          <a:stretch/>
        </p:blipFill>
        <p:spPr>
          <a:xfrm>
            <a:off x="1023166" y="3893871"/>
            <a:ext cx="5100441" cy="2862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71" y="381790"/>
            <a:ext cx="5245894" cy="2950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518319" y="1443831"/>
            <a:ext cx="5243026" cy="1287651"/>
            <a:chOff x="518319" y="1443827"/>
            <a:chExt cx="5243026" cy="1287651"/>
          </a:xfrm>
        </p:grpSpPr>
        <p:sp>
          <p:nvSpPr>
            <p:cNvPr id="34" name="TextBox 33"/>
            <p:cNvSpPr txBox="1"/>
            <p:nvPr/>
          </p:nvSpPr>
          <p:spPr>
            <a:xfrm>
              <a:off x="622433" y="1443827"/>
              <a:ext cx="513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g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iấc</a:t>
              </a:r>
              <a:r>
                <a:rPr lang="en-US" sz="72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mơ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35" name="矩形: 圆角 31">
              <a:extLst>
                <a:ext uri="{FF2B5EF4-FFF2-40B4-BE49-F238E27FC236}">
                  <a16:creationId xmlns:a16="http://schemas.microsoft.com/office/drawing/2014/main" xmlns="" id="{72456563-83B7-43FB-96E8-6C3CBDFB7999}"/>
                </a:ext>
              </a:extLst>
            </p:cNvPr>
            <p:cNvSpPr/>
            <p:nvPr/>
          </p:nvSpPr>
          <p:spPr>
            <a:xfrm>
              <a:off x="518319" y="1443828"/>
              <a:ext cx="4364751" cy="1287650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15">
            <a:extLst>
              <a:ext uri="{FF2B5EF4-FFF2-40B4-BE49-F238E27FC236}">
                <a16:creationId xmlns=""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10717969" y="-533400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127919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709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35629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8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953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0956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363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91391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" y="2867736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91153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08" y="3379677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91603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50606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429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8728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304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5723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75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1646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3465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8379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84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96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62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826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5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80"/>
            <a:ext cx="126190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377567" y="12617"/>
            <a:ext cx="186479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33367" y="4179648"/>
            <a:ext cx="126190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01970" y="5227109"/>
            <a:ext cx="1864795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95904" y="1951859"/>
            <a:ext cx="1261902" cy="759061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xmlns="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1602" y="3763779"/>
            <a:ext cx="3232679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59" y="-384251"/>
            <a:ext cx="1572279" cy="157191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57375" y="1158715"/>
            <a:ext cx="9862344" cy="1900206"/>
            <a:chOff x="1857375" y="1158715"/>
            <a:chExt cx="9862344" cy="190020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xmlns="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xmlns="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537089" y="1419761"/>
              <a:ext cx="9182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5522" y="3763779"/>
            <a:ext cx="9182630" cy="1900206"/>
            <a:chOff x="1875504" y="3763779"/>
            <a:chExt cx="9182630" cy="1900206"/>
          </a:xfrm>
        </p:grpSpPr>
        <p:grpSp>
          <p:nvGrpSpPr>
            <p:cNvPr id="25" name="组合 4">
              <a:extLst>
                <a:ext uri="{FF2B5EF4-FFF2-40B4-BE49-F238E27FC236}">
                  <a16:creationId xmlns:a16="http://schemas.microsoft.com/office/drawing/2014/main" xmlns="" id="{419EA258-2491-4840-944F-CD820D7780A9}"/>
                </a:ext>
              </a:extLst>
            </p:cNvPr>
            <p:cNvGrpSpPr/>
            <p:nvPr/>
          </p:nvGrpSpPr>
          <p:grpSpPr>
            <a:xfrm>
              <a:off x="1930121" y="3763779"/>
              <a:ext cx="8904895" cy="1900206"/>
              <a:chOff x="1579896" y="2048700"/>
              <a:chExt cx="9597340" cy="3246402"/>
            </a:xfrm>
          </p:grpSpPr>
          <p:sp>
            <p:nvSpPr>
              <p:cNvPr id="26" name="矩形: 圆角 2">
                <a:extLst>
                  <a:ext uri="{FF2B5EF4-FFF2-40B4-BE49-F238E27FC236}">
                    <a16:creationId xmlns:a16="http://schemas.microsoft.com/office/drawing/2014/main" xmlns="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27" name="矩形: 圆角 3">
                <a:extLst>
                  <a:ext uri="{FF2B5EF4-FFF2-40B4-BE49-F238E27FC236}">
                    <a16:creationId xmlns:a16="http://schemas.microsoft.com/office/drawing/2014/main" xmlns="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875504" y="3962400"/>
              <a:ext cx="9182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ngõ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2561072" y="2710884"/>
            <a:ext cx="14624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37089" y="5105400"/>
            <a:ext cx="171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2023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2456" y="486000"/>
            <a:ext cx="11096927" cy="4619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7" b="90000" l="10000" r="94500">
                        <a14:foregroundMark x1="70000" y1="27083" x2="77750" y2="3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-914400"/>
            <a:ext cx="6477000" cy="647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53589" y="5258584"/>
            <a:ext cx="9862344" cy="1562211"/>
            <a:chOff x="1857375" y="1158715"/>
            <a:chExt cx="9862344" cy="1900206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xmlns="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10" name="矩形: 圆角 2">
                <a:extLst>
                  <a:ext uri="{FF2B5EF4-FFF2-40B4-BE49-F238E27FC236}">
                    <a16:creationId xmlns:a16="http://schemas.microsoft.com/office/drawing/2014/main" xmlns="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: 圆角 3">
                <a:extLst>
                  <a:ext uri="{FF2B5EF4-FFF2-40B4-BE49-F238E27FC236}">
                    <a16:creationId xmlns:a16="http://schemas.microsoft.com/office/drawing/2014/main" xmlns="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37089" y="1250492"/>
              <a:ext cx="9182630" cy="160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49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0" y="0"/>
            <a:ext cx="12161838" cy="5486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19" y="5638800"/>
            <a:ext cx="9182630" cy="1161402"/>
            <a:chOff x="1741305" y="1158715"/>
            <a:chExt cx="9182630" cy="1995826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xmlns="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10" name="矩形: 圆角 2">
                <a:extLst>
                  <a:ext uri="{FF2B5EF4-FFF2-40B4-BE49-F238E27FC236}">
                    <a16:creationId xmlns:a16="http://schemas.microsoft.com/office/drawing/2014/main" xmlns="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: 圆角 3">
                <a:extLst>
                  <a:ext uri="{FF2B5EF4-FFF2-40B4-BE49-F238E27FC236}">
                    <a16:creationId xmlns:a16="http://schemas.microsoft.com/office/drawing/2014/main" xmlns="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741305" y="1250491"/>
              <a:ext cx="9182630" cy="1904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ngõ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37" y="189114"/>
            <a:ext cx="4073035" cy="5144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119" y="223985"/>
            <a:ext cx="37338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2295" y="-155470"/>
            <a:ext cx="10436109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8719" y="3339445"/>
            <a:ext cx="579811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566" y="120965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402" y="3713417"/>
            <a:ext cx="4943952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53" y="1098720"/>
            <a:ext cx="3675050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33549" y="1099086"/>
            <a:ext cx="286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Bài</a:t>
            </a:r>
            <a:r>
              <a:rPr lang="en-US" sz="6000" dirty="0" smtClean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20</a:t>
            </a:r>
            <a:endParaRPr lang="en-US" sz="6000" dirty="0">
              <a:ln>
                <a:solidFill>
                  <a:prstClr val="white">
                    <a:lumMod val="50000"/>
                  </a:prstClr>
                </a:solidFill>
              </a:ln>
              <a:gradFill flip="none" rotWithShape="1">
                <a:gsLst>
                  <a:gs pos="0">
                    <a:srgbClr val="FFCE54">
                      <a:lumMod val="40000"/>
                      <a:lumOff val="60000"/>
                    </a:srgbClr>
                  </a:gs>
                  <a:gs pos="50000">
                    <a:srgbClr val="FFCC29"/>
                  </a:gs>
                  <a:gs pos="100000">
                    <a:srgbClr val="FFCC29"/>
                  </a:gs>
                </a:gsLst>
                <a:lin ang="5400000" scaled="1"/>
                <a:tileRect/>
              </a:gradFill>
              <a:effectLst>
                <a:glow rad="139700">
                  <a:srgbClr val="FC6E5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17812" y="2519532"/>
            <a:ext cx="7745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SVN-Whimsy" panose="02040603050506020204" pitchFamily="18" charset="0"/>
              </a:rPr>
              <a:t>ÔN TẬP VÀ KỂ CHUYỆN</a:t>
            </a:r>
            <a:endParaRPr lang="en-US" sz="48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120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8485"/>
            <a:ext cx="12176919" cy="6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8485"/>
            <a:ext cx="12176919" cy="6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5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58969" y="5869910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766745" y="5494782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119" y="5494782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=""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58428" y="122131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=""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277355" y="-559498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=""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36535" y="3819705"/>
            <a:ext cx="23720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=""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87889" y="1096465"/>
            <a:ext cx="16169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=""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25971" y="2500723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7586" y="6468497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=""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=""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82" y="437215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01" y="1426629"/>
            <a:ext cx="8775739" cy="475322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75412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7427" y="53845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1991517" y="5519110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=""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9126" y="1"/>
            <a:ext cx="6258279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=""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30814" y="5132705"/>
            <a:ext cx="3129773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59" y="-1181100"/>
            <a:ext cx="36750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=""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39221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=""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52429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=""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592119" y="3508144"/>
            <a:ext cx="5625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rgbClr val="ED7D31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=""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52371" y="1443296"/>
            <a:ext cx="11564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=""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59829" y="2500713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29734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=""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=""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94" y="365701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-1067" y="-20782"/>
            <a:ext cx="12161838" cy="6858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39189"/>
          <a:stretch/>
        </p:blipFill>
        <p:spPr>
          <a:xfrm>
            <a:off x="899319" y="-76200"/>
            <a:ext cx="6400800" cy="3539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61259" r="7835" b="4424"/>
          <a:stretch/>
        </p:blipFill>
        <p:spPr>
          <a:xfrm>
            <a:off x="889790" y="3429000"/>
            <a:ext cx="6410339" cy="3453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1119" y="1395948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矩形: 圆角 31">
            <a:extLst>
              <a:ext uri="{FF2B5EF4-FFF2-40B4-BE49-F238E27FC236}">
                <a16:creationId xmlns:a16="http://schemas.microsoft.com/office/drawing/2014/main" xmlns="" id="{72456563-83B7-43FB-96E8-6C3CBDFB7999}"/>
              </a:ext>
            </a:extLst>
          </p:cNvPr>
          <p:cNvSpPr/>
          <p:nvPr/>
        </p:nvSpPr>
        <p:spPr>
          <a:xfrm>
            <a:off x="7851870" y="1391019"/>
            <a:ext cx="3733799" cy="394300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Kể chuyện _ Cô chủ không biết quý tình bạn_HT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4.6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6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08571" y="390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6389" r="50000" b="39485"/>
          <a:stretch/>
        </p:blipFill>
        <p:spPr>
          <a:xfrm>
            <a:off x="3008575" y="533404"/>
            <a:ext cx="6172185" cy="63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=""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39235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=""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52429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=""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893920" y="3725576"/>
            <a:ext cx="25299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=""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1756" y="1096483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=""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59829" y="2500741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29720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=""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=""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40" y="437233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60" r="7918" b="39614"/>
          <a:stretch/>
        </p:blipFill>
        <p:spPr>
          <a:xfrm>
            <a:off x="2347119" y="-24938"/>
            <a:ext cx="6858000" cy="7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61449" r="50000" b="4425"/>
          <a:stretch/>
        </p:blipFill>
        <p:spPr>
          <a:xfrm>
            <a:off x="2347119" y="-30480"/>
            <a:ext cx="7010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92" r="7918" b="5382"/>
          <a:stretch/>
        </p:blipFill>
        <p:spPr>
          <a:xfrm>
            <a:off x="2347119" y="0"/>
            <a:ext cx="693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-1067" y="-20782"/>
            <a:ext cx="12161838" cy="6858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39189"/>
          <a:stretch/>
        </p:blipFill>
        <p:spPr>
          <a:xfrm>
            <a:off x="899319" y="-76200"/>
            <a:ext cx="6400800" cy="3539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61259" r="7835" b="4424"/>
          <a:stretch/>
        </p:blipFill>
        <p:spPr>
          <a:xfrm>
            <a:off x="889790" y="3429000"/>
            <a:ext cx="6410339" cy="3453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1119" y="1395948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矩形: 圆角 31">
            <a:extLst>
              <a:ext uri="{FF2B5EF4-FFF2-40B4-BE49-F238E27FC236}">
                <a16:creationId xmlns:a16="http://schemas.microsoft.com/office/drawing/2014/main" xmlns="" id="{72456563-83B7-43FB-96E8-6C3CBDFB7999}"/>
              </a:ext>
            </a:extLst>
          </p:cNvPr>
          <p:cNvSpPr/>
          <p:nvPr/>
        </p:nvSpPr>
        <p:spPr>
          <a:xfrm>
            <a:off x="7851870" y="1391019"/>
            <a:ext cx="3733799" cy="394300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3CC22B0F-4534-467C-BE47-09B315B079C0}"/>
              </a:ext>
            </a:extLst>
          </p:cNvPr>
          <p:cNvGrpSpPr/>
          <p:nvPr/>
        </p:nvGrpSpPr>
        <p:grpSpPr>
          <a:xfrm>
            <a:off x="1427368" y="638540"/>
            <a:ext cx="10303416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57067" y="1069098"/>
            <a:ext cx="11860321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57" y="5148763"/>
            <a:ext cx="1720490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3310" y="1334730"/>
            <a:ext cx="1251793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7901" y="4067961"/>
            <a:ext cx="1131958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36"/>
            <a:ext cx="126190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7813" y="3"/>
            <a:ext cx="1245439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32052" y="5628599"/>
            <a:ext cx="2775971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1888" y="3667720"/>
            <a:ext cx="1864795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2495" y="3683514"/>
            <a:ext cx="688144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18796" y="5657436"/>
            <a:ext cx="803165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43228" y="1888607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97684" y="4666855"/>
            <a:ext cx="844880" cy="508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9424" y="2489060"/>
            <a:ext cx="76081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6000" b="1" dirty="0">
              <a:ln w="28575"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63500">
                  <a:srgbClr val="F79646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 defTabSz="457200"/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4" y="-384251"/>
            <a:ext cx="1572279" cy="1571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014006" y="933892"/>
            <a:ext cx="3038502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92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-3348016" y="94651"/>
            <a:ext cx="10489585" cy="1325563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1.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Đọc</a:t>
            </a:r>
            <a:endParaRPr lang="en-US" sz="6000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409440">
            <a:off x="9374917" y="3484185"/>
            <a:ext cx="3050126" cy="4322539"/>
          </a:xfrm>
          <a:prstGeom prst="rect">
            <a:avLst/>
          </a:prstGeom>
        </p:spPr>
      </p:pic>
      <p:pic>
        <p:nvPicPr>
          <p:cNvPr id="44" name="29">
            <a:extLst>
              <a:ext uri="{FF2B5EF4-FFF2-40B4-BE49-F238E27FC236}">
                <a16:creationId xmlns=""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465790" y="4324364"/>
            <a:ext cx="1659685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A_ 26">
            <a:extLst>
              <a:ext uri="{FF2B5EF4-FFF2-40B4-BE49-F238E27FC236}">
                <a16:creationId xmlns=""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826596" y="37076"/>
            <a:ext cx="3200824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6676086" y="4575426"/>
            <a:ext cx="28814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 dirty="0" smtClean="0">
                <a:solidFill>
                  <a:srgbClr val="FF0000"/>
                </a:solidFill>
              </a:rPr>
              <a:t>ꞏ</a:t>
            </a:r>
            <a:endParaRPr lang="en-US" sz="55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986719"/>
              </p:ext>
            </p:extLst>
          </p:nvPr>
        </p:nvGraphicFramePr>
        <p:xfrm>
          <a:off x="2269928" y="1487647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/>
                <a:gridCol w="1888844"/>
                <a:gridCol w="1888844"/>
                <a:gridCol w="1888844"/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</a:tbl>
          </a:graphicData>
        </a:graphic>
      </p:graphicFrame>
      <p:sp>
        <p:nvSpPr>
          <p:cNvPr id="52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4217825" y="4024518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079928" y="4024518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89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55" grpId="0"/>
      <p:bldP spid="56" grpId="0"/>
      <p:bldP spid="57" grpId="0"/>
      <p:bldP spid="59" grpId="0"/>
      <p:bldP spid="60" grpId="0"/>
      <p:bldP spid="64" grpId="0"/>
      <p:bldP spid="65" grpId="0"/>
      <p:bldP spid="66" grpId="0"/>
      <p:bldP spid="67" grpId="0"/>
      <p:bldP spid="69" grpId="0"/>
      <p:bldP spid="72" grpId="0"/>
      <p:bldP spid="73" grpId="0"/>
      <p:bldP spid="74" grpId="0"/>
      <p:bldP spid="75" grpId="0"/>
      <p:bldP spid="76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8485"/>
            <a:ext cx="12176919" cy="6849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0319" y="3530025"/>
            <a:ext cx="31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7740" y="3127374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9292" y="3127374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u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19351" y="4800600"/>
            <a:ext cx="1083179" cy="930596"/>
            <a:chOff x="4519329" y="4800600"/>
            <a:chExt cx="1083179" cy="930596"/>
          </a:xfrm>
        </p:grpSpPr>
        <p:sp>
          <p:nvSpPr>
            <p:cNvPr id="7" name="TextBox 6"/>
            <p:cNvSpPr txBox="1"/>
            <p:nvPr/>
          </p:nvSpPr>
          <p:spPr>
            <a:xfrm>
              <a:off x="5057166" y="480786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e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6989" y="4800600"/>
              <a:ext cx="3257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i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19329" y="4800600"/>
              <a:ext cx="5709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g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9" b="88732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8" y="4953000"/>
            <a:ext cx="181022" cy="1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409440">
            <a:off x="9374917" y="3484185"/>
            <a:ext cx="3050126" cy="432253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110739"/>
              </p:ext>
            </p:extLst>
          </p:nvPr>
        </p:nvGraphicFramePr>
        <p:xfrm>
          <a:off x="2495219" y="1371600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/>
                <a:gridCol w="1888844"/>
                <a:gridCol w="1888844"/>
                <a:gridCol w="1888844"/>
              </a:tblGrid>
              <a:tr h="8430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2862950" y="227342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2813351" y="477648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2813351" y="477648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4418968" y="2232594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156151" y="2232641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70787" y="3926016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22937" y="4763422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65231" y="4729603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862950" y="227342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-3348016" y="94651"/>
            <a:ext cx="10489585" cy="1325563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1.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Đọc</a:t>
            </a:r>
            <a:endParaRPr lang="en-US" sz="6000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39" name="29">
            <a:extLst>
              <a:ext uri="{FF2B5EF4-FFF2-40B4-BE49-F238E27FC236}">
                <a16:creationId xmlns=""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465790" y="4324364"/>
            <a:ext cx="1659685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PA_ 26">
            <a:extLst>
              <a:ext uri="{FF2B5EF4-FFF2-40B4-BE49-F238E27FC236}">
                <a16:creationId xmlns=""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826596" y="37076"/>
            <a:ext cx="3200824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8485"/>
            <a:ext cx="12176919" cy="6849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1919" y="30390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hi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6919" y="38772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ngo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24735" y="3177846"/>
            <a:ext cx="115424" cy="54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86519" y="4076700"/>
            <a:ext cx="762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7">
            <a:extLst>
              <a:ext uri="{FF2B5EF4-FFF2-40B4-BE49-F238E27FC236}">
                <a16:creationId xmlns:a16="http://schemas.microsoft.com/office/drawing/2014/main" xmlns="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785620">
            <a:off x="475973" y="2979042"/>
            <a:ext cx="1723672" cy="2913056"/>
          </a:xfrm>
          <a:prstGeom prst="rect">
            <a:avLst/>
          </a:prstGeom>
        </p:spPr>
      </p:pic>
      <p:pic>
        <p:nvPicPr>
          <p:cNvPr id="14" name="图形 4">
            <a:extLst>
              <a:ext uri="{FF2B5EF4-FFF2-40B4-BE49-F238E27FC236}">
                <a16:creationId xmlns:a16="http://schemas.microsoft.com/office/drawing/2014/main" xmlns="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" y="4692212"/>
            <a:ext cx="3109116" cy="21657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50689" y="353728"/>
            <a:ext cx="4142524" cy="1280975"/>
            <a:chOff x="642995" y="1857589"/>
            <a:chExt cx="4142524" cy="1280975"/>
          </a:xfrm>
        </p:grpSpPr>
        <p:grpSp>
          <p:nvGrpSpPr>
            <p:cNvPr id="3" name="组合 295">
              <a:extLst>
                <a:ext uri="{FF2B5EF4-FFF2-40B4-BE49-F238E27FC236}">
                  <a16:creationId xmlns:a16="http://schemas.microsoft.com/office/drawing/2014/main" xmlns="" id="{7207312D-5860-4D95-8922-8D8BDF5B3E30}"/>
                </a:ext>
              </a:extLst>
            </p:cNvPr>
            <p:cNvGrpSpPr/>
            <p:nvPr/>
          </p:nvGrpSpPr>
          <p:grpSpPr>
            <a:xfrm>
              <a:off x="642995" y="1857589"/>
              <a:ext cx="3761524" cy="1280975"/>
              <a:chOff x="3976504" y="1939290"/>
              <a:chExt cx="4096068" cy="1363816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5" name="矩形: 圆角 296">
                <a:extLst>
                  <a:ext uri="{FF2B5EF4-FFF2-40B4-BE49-F238E27FC236}">
                    <a16:creationId xmlns:a16="http://schemas.microsoft.com/office/drawing/2014/main" xmlns="" id="{96ABC346-514A-4CF2-8C0D-589C8DE9A629}"/>
                  </a:ext>
                </a:extLst>
              </p:cNvPr>
              <p:cNvSpPr/>
              <p:nvPr/>
            </p:nvSpPr>
            <p:spPr>
              <a:xfrm>
                <a:off x="3976504" y="1939290"/>
                <a:ext cx="4096068" cy="1363816"/>
              </a:xfrm>
              <a:prstGeom prst="roundRect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  <p:sp>
            <p:nvSpPr>
              <p:cNvPr id="6" name="矩形: 圆角 297">
                <a:extLst>
                  <a:ext uri="{FF2B5EF4-FFF2-40B4-BE49-F238E27FC236}">
                    <a16:creationId xmlns:a16="http://schemas.microsoft.com/office/drawing/2014/main" xmlns="" id="{AD252AE2-EBEF-41FB-82B9-5AFA08798164}"/>
                  </a:ext>
                </a:extLst>
              </p:cNvPr>
              <p:cNvSpPr/>
              <p:nvPr/>
            </p:nvSpPr>
            <p:spPr>
              <a:xfrm>
                <a:off x="4045448" y="1988339"/>
                <a:ext cx="3958181" cy="1260510"/>
              </a:xfrm>
              <a:prstGeom prst="round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148637" y="1981200"/>
              <a:ext cx="3636882" cy="92332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defTabSz="914377"/>
              <a:r>
                <a:rPr lang="en-US" sz="5400" b="1" dirty="0" err="1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g</a:t>
              </a:r>
              <a:r>
                <a:rPr lang="en-US" sz="5400" b="1" dirty="0" err="1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h</a:t>
              </a:r>
              <a:r>
                <a:rPr lang="en-US" sz="5400" b="1" dirty="0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, </a:t>
              </a:r>
              <a:r>
                <a:rPr lang="en-US" sz="5400" b="1" dirty="0" err="1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ngh</a:t>
              </a:r>
              <a:endParaRPr lang="en-US" sz="5400" b="1" dirty="0">
                <a:solidFill>
                  <a:prstClr val="black"/>
                </a:solidFill>
                <a:latin typeface="UTM Avo" pitchFamily="18" charset="0"/>
                <a:cs typeface="Arial-SGK-TV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51719" y="2753343"/>
            <a:ext cx="2955574" cy="1731103"/>
            <a:chOff x="1051719" y="2753343"/>
            <a:chExt cx="2955574" cy="1731103"/>
          </a:xfrm>
        </p:grpSpPr>
        <p:sp>
          <p:nvSpPr>
            <p:cNvPr id="15" name="矩形: 圆角 297">
              <a:extLst>
                <a:ext uri="{FF2B5EF4-FFF2-40B4-BE49-F238E27FC236}">
                  <a16:creationId xmlns:a16="http://schemas.microsoft.com/office/drawing/2014/main" xmlns="" id="{AD252AE2-EBEF-41FB-82B9-5AFA08798164}"/>
                </a:ext>
              </a:extLst>
            </p:cNvPr>
            <p:cNvSpPr/>
            <p:nvPr/>
          </p:nvSpPr>
          <p:spPr>
            <a:xfrm>
              <a:off x="1051719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3780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i</a:t>
              </a:r>
              <a:endParaRPr lang="en-US" sz="8000" b="1" dirty="0">
                <a:solidFill>
                  <a:prstClr val="black"/>
                </a:solidFill>
                <a:latin typeface="UTM Avo" pitchFamily="18" charset="0"/>
                <a:cs typeface="Arial-SGK-TV" pitchFamily="2" charset="0"/>
              </a:endParaRPr>
            </a:p>
          </p:txBody>
        </p:sp>
      </p:grpSp>
      <p:cxnSp>
        <p:nvCxnSpPr>
          <p:cNvPr id="7" name="Straight Arrow Connector 6"/>
          <p:cNvCxnSpPr>
            <a:stCxn id="5" idx="2"/>
            <a:endCxn id="15" idx="0"/>
          </p:cNvCxnSpPr>
          <p:nvPr/>
        </p:nvCxnSpPr>
        <p:spPr>
          <a:xfrm flipH="1">
            <a:off x="2529524" y="1634701"/>
            <a:ext cx="3601945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2"/>
            <a:endCxn id="16" idx="0"/>
          </p:cNvCxnSpPr>
          <p:nvPr/>
        </p:nvCxnSpPr>
        <p:spPr>
          <a:xfrm>
            <a:off x="6131451" y="1634701"/>
            <a:ext cx="0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2"/>
            <a:endCxn id="8" idx="0"/>
          </p:cNvCxnSpPr>
          <p:nvPr/>
        </p:nvCxnSpPr>
        <p:spPr>
          <a:xfrm>
            <a:off x="6131469" y="1634701"/>
            <a:ext cx="3739549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653664" y="2753343"/>
            <a:ext cx="2955574" cy="1731103"/>
            <a:chOff x="4653664" y="2753343"/>
            <a:chExt cx="2955574" cy="1731103"/>
          </a:xfrm>
        </p:grpSpPr>
        <p:sp>
          <p:nvSpPr>
            <p:cNvPr id="16" name="矩形: 圆角 297">
              <a:extLst>
                <a:ext uri="{FF2B5EF4-FFF2-40B4-BE49-F238E27FC236}">
                  <a16:creationId xmlns:a16="http://schemas.microsoft.com/office/drawing/2014/main" xmlns="" id="{AD252AE2-EBEF-41FB-82B9-5AFA08798164}"/>
                </a:ext>
              </a:extLst>
            </p:cNvPr>
            <p:cNvSpPr/>
            <p:nvPr/>
          </p:nvSpPr>
          <p:spPr>
            <a:xfrm>
              <a:off x="4653664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1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93213" y="2753343"/>
            <a:ext cx="2955574" cy="1731103"/>
            <a:chOff x="8393213" y="2753343"/>
            <a:chExt cx="2955574" cy="1731103"/>
          </a:xfrm>
        </p:grpSpPr>
        <p:sp>
          <p:nvSpPr>
            <p:cNvPr id="8" name="矩形: 圆角 297">
              <a:extLst>
                <a:ext uri="{FF2B5EF4-FFF2-40B4-BE49-F238E27FC236}">
                  <a16:creationId xmlns:a16="http://schemas.microsoft.com/office/drawing/2014/main" xmlns="" id="{AD252AE2-EBEF-41FB-82B9-5AFA08798164}"/>
                </a:ext>
              </a:extLst>
            </p:cNvPr>
            <p:cNvSpPr/>
            <p:nvPr/>
          </p:nvSpPr>
          <p:spPr>
            <a:xfrm>
              <a:off x="8393213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2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6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127919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709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35629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8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953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0956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363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91391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" y="2867736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91153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08" y="3379677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91603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50606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429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8728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304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5723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75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1646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3465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8379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9.xml><?xml version="1.0" encoding="utf-8"?>
<a:theme xmlns:a="http://schemas.openxmlformats.org/drawingml/2006/main" name="7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326</Words>
  <Application>Microsoft Office PowerPoint</Application>
  <PresentationFormat>Custom</PresentationFormat>
  <Paragraphs>185</Paragraphs>
  <Slides>34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64" baseType="lpstr">
      <vt:lpstr>Microsoft YaHei</vt:lpstr>
      <vt:lpstr>宋体</vt:lpstr>
      <vt:lpstr>.VnArial</vt:lpstr>
      <vt:lpstr>A3.BoosterNextFYBlackRegular-San</vt:lpstr>
      <vt:lpstr>Arial</vt:lpstr>
      <vt:lpstr>Arial-Rounded</vt:lpstr>
      <vt:lpstr>Arial-SGK-TV</vt:lpstr>
      <vt:lpstr>Calibri</vt:lpstr>
      <vt:lpstr>Calibri Light</vt:lpstr>
      <vt:lpstr>DomCasual</vt:lpstr>
      <vt:lpstr>iCiel Nabila</vt:lpstr>
      <vt:lpstr>SVN-Poky's</vt:lpstr>
      <vt:lpstr>SVN-Whimsy</vt:lpstr>
      <vt:lpstr>Times New Roman</vt:lpstr>
      <vt:lpstr>UTM Avo</vt:lpstr>
      <vt:lpstr>UVN Banh Mi</vt:lpstr>
      <vt:lpstr>字魂36号-正文宋楷</vt:lpstr>
      <vt:lpstr>等线</vt:lpstr>
      <vt:lpstr>等线 Light</vt:lpstr>
      <vt:lpstr>Office Theme</vt:lpstr>
      <vt:lpstr>1_Office Theme</vt:lpstr>
      <vt:lpstr>3_Office Theme</vt:lpstr>
      <vt:lpstr>2_Office Theme</vt:lpstr>
      <vt:lpstr>Office 主题​​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CHÀO MỪNG CÁC CON ĐẾN VỚI GIỜ HỌC MÔN TIẾNG VIỆT</vt:lpstr>
      <vt:lpstr>PowerPoint Presentation</vt:lpstr>
      <vt:lpstr>PowerPoint Presentation</vt:lpstr>
      <vt:lpstr>1. Đọc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161</cp:revision>
  <dcterms:created xsi:type="dcterms:W3CDTF">2021-05-08T14:00:55Z</dcterms:created>
  <dcterms:modified xsi:type="dcterms:W3CDTF">2021-10-12T15:13:50Z</dcterms:modified>
</cp:coreProperties>
</file>