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22/10/2020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BỒ ĐỀ</a:t>
            </a: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ngô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ngư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ngữ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ngủ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ngõ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ngự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nghe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nghề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nghÐ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nghỉ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nghĩ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4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nghệ</a:t>
            </a:r>
            <a:endParaRPr lang="en-US" sz="4800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59515" y="4675776"/>
            <a:ext cx="29894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vant" pitchFamily="34" charset="0"/>
                <a:cs typeface="Arial-SGK-TV" pitchFamily="2" charset="0"/>
              </a:rPr>
              <a:t>c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¸ </a:t>
            </a:r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ngõ</a:t>
            </a:r>
            <a:endParaRPr lang="en-US" sz="6000" dirty="0"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60970" y="4516662"/>
            <a:ext cx="3731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cñ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ngh</a:t>
            </a:r>
            <a:r>
              <a:rPr lang="en-US" sz="6000" dirty="0" err="1">
                <a:latin typeface=".VnAvant" pitchFamily="34" charset="0"/>
                <a:cs typeface="Arial-SGK-TV" pitchFamily="2" charset="0"/>
              </a:rPr>
              <a:t>Ö</a:t>
            </a:r>
            <a:endParaRPr lang="en-US" sz="6000" dirty="0"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149009" y="4358026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4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5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83096" y="1353000"/>
            <a:ext cx="11410121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cæ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cä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Avant" pitchFamily="34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kÓ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kÎ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kØ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kÖ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</a:t>
            </a: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vant" pitchFamily="34" charset="0"/>
                <a:cs typeface="Arial-SGK-TV" pitchFamily="2" charset="0"/>
              </a:rPr>
              <a:t>c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¸ </a:t>
            </a:r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cê</a:t>
            </a:r>
            <a:endParaRPr lang="en-US" sz="6000" dirty="0"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kÝ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 </a:t>
            </a:r>
            <a:endParaRPr lang="en-US" sz="6000" dirty="0">
              <a:latin typeface=".VnAvant" pitchFamily="34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8784" y="1353000"/>
            <a:ext cx="11849782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gµ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gâ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­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ghÐ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ghÕ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ghÑ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vant" pitchFamily="34" charset="0"/>
                <a:cs typeface="Arial-SGK-TV" pitchFamily="2" charset="0"/>
              </a:rPr>
              <a:t>  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.VnAvant" pitchFamily="34" charset="0"/>
                <a:cs typeface="Arial-SGK-TV" pitchFamily="2" charset="0"/>
              </a:rPr>
              <a:t>g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µ g«</a:t>
            </a:r>
            <a:endParaRPr lang="en-US" sz="6000" dirty="0"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.VnAvant" pitchFamily="34" charset="0"/>
                <a:cs typeface="Arial-SGK-TV" pitchFamily="2" charset="0"/>
              </a:rPr>
              <a:t>g</a:t>
            </a:r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hÕ</a:t>
            </a:r>
            <a:r>
              <a:rPr lang="en-US" sz="6000" dirty="0" smtClean="0">
                <a:latin typeface=".VnAvant" pitchFamily="34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.VnAvant" pitchFamily="34" charset="0"/>
                <a:cs typeface="Arial-SGK-TV" pitchFamily="2" charset="0"/>
              </a:rPr>
              <a:t>gç</a:t>
            </a:r>
            <a:endParaRPr lang="en-US" sz="6000" dirty="0">
              <a:latin typeface=".VnAvant" pitchFamily="34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543172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543172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282</Words>
  <Application>Microsoft Office PowerPoint</Application>
  <PresentationFormat>Custom</PresentationFormat>
  <Paragraphs>88</Paragraphs>
  <Slides>17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Windows User</cp:lastModifiedBy>
  <cp:revision>51</cp:revision>
  <dcterms:created xsi:type="dcterms:W3CDTF">2020-08-14T15:19:07Z</dcterms:created>
  <dcterms:modified xsi:type="dcterms:W3CDTF">2020-10-22T02:21:13Z</dcterms:modified>
</cp:coreProperties>
</file>