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  <p:sldMasterId id="2147483710" r:id="rId3"/>
    <p:sldMasterId id="2147483722" r:id="rId4"/>
  </p:sldMasterIdLst>
  <p:notesMasterIdLst>
    <p:notesMasterId r:id="rId25"/>
  </p:notesMasterIdLst>
  <p:sldIdLst>
    <p:sldId id="359" r:id="rId5"/>
    <p:sldId id="361" r:id="rId6"/>
    <p:sldId id="324" r:id="rId7"/>
    <p:sldId id="331" r:id="rId8"/>
    <p:sldId id="406" r:id="rId9"/>
    <p:sldId id="375" r:id="rId10"/>
    <p:sldId id="298" r:id="rId11"/>
    <p:sldId id="384" r:id="rId12"/>
    <p:sldId id="385" r:id="rId13"/>
    <p:sldId id="386" r:id="rId14"/>
    <p:sldId id="430" r:id="rId15"/>
    <p:sldId id="376" r:id="rId16"/>
    <p:sldId id="391" r:id="rId17"/>
    <p:sldId id="433" r:id="rId18"/>
    <p:sldId id="420" r:id="rId19"/>
    <p:sldId id="426" r:id="rId20"/>
    <p:sldId id="432" r:id="rId21"/>
    <p:sldId id="315" r:id="rId22"/>
    <p:sldId id="425" r:id="rId23"/>
    <p:sldId id="373" r:id="rId24"/>
  </p:sldIdLst>
  <p:sldSz cx="12192000" cy="6858000"/>
  <p:notesSz cx="6858000" cy="9144000"/>
  <p:defaultTextStyle>
    <a:defPPr>
      <a:defRPr lang="en-US"/>
    </a:defPPr>
    <a:lvl1pPr marL="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 snapToGrid="0">
      <p:cViewPr>
        <p:scale>
          <a:sx n="60" d="100"/>
          <a:sy n="60" d="100"/>
        </p:scale>
        <p:origin x="-111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274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89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010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2158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7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16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6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87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6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13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2867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0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6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5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29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57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50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2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1918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0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27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38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45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409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977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26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51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348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20/10/2020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8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7BFF-0C8E-4420-B198-0794BA22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89088-7E18-4849-81BA-65052F26C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xmlns="" id="{505527D0-C7E0-4302-87A7-8918F87C9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" y="0"/>
            <a:ext cx="12016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7560E3C-FAE8-4C10-88AD-517C96212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1105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966"/>
            <a:ext cx="6637283" cy="663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BC048B-5EA3-42BF-9EF6-E8D7D05114FE}"/>
              </a:ext>
            </a:extLst>
          </p:cNvPr>
          <p:cNvSpPr/>
          <p:nvPr/>
        </p:nvSpPr>
        <p:spPr>
          <a:xfrm>
            <a:off x="2345525" y="3060258"/>
            <a:ext cx="144541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quú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20ECCF-21F1-4320-A85F-666B8A48CE59}"/>
              </a:ext>
            </a:extLst>
          </p:cNvPr>
          <p:cNvSpPr/>
          <p:nvPr/>
        </p:nvSpPr>
        <p:spPr>
          <a:xfrm>
            <a:off x="4099035" y="3060259"/>
            <a:ext cx="150313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quý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61413" y="3060259"/>
            <a:ext cx="1478419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quy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697348-2823-4002-8D94-76967066C298}"/>
              </a:ext>
            </a:extLst>
          </p:cNvPr>
          <p:cNvSpPr/>
          <p:nvPr/>
        </p:nvSpPr>
        <p:spPr>
          <a:xfrm>
            <a:off x="8037663" y="3060256"/>
            <a:ext cx="183936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quþ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AB5E24-FE35-4AED-A764-02BBEF78D0C7}"/>
              </a:ext>
            </a:extLst>
          </p:cNvPr>
          <p:cNvSpPr/>
          <p:nvPr/>
        </p:nvSpPr>
        <p:spPr>
          <a:xfrm>
            <a:off x="9877023" y="3060254"/>
            <a:ext cx="1947113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.VnAvant" pitchFamily="34" charset="0"/>
              </a:rPr>
              <a:t>ý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162696-22D9-4FED-89FD-898B9168F3EA}"/>
              </a:ext>
            </a:extLst>
          </p:cNvPr>
          <p:cNvSpPr/>
          <p:nvPr/>
        </p:nvSpPr>
        <p:spPr>
          <a:xfrm>
            <a:off x="5942573" y="3060253"/>
            <a:ext cx="185745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quü</a:t>
            </a:r>
            <a:endParaRPr lang="vi-VN" sz="48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51876"/>
              </p:ext>
            </p:extLst>
          </p:nvPr>
        </p:nvGraphicFramePr>
        <p:xfrm>
          <a:off x="4850603" y="120311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y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ý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4878767" y="17492"/>
            <a:ext cx="2420673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61413" y="4044335"/>
            <a:ext cx="1784112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 t¸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4232243" y="4044335"/>
            <a:ext cx="245233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  <a:r>
              <a:rPr lang="en-US" sz="48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· </a:t>
            </a:r>
            <a:r>
              <a:rPr lang="en-US" sz="48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quú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8441084" y="4044335"/>
            <a:ext cx="2409495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®¸ </a:t>
            </a:r>
            <a:r>
              <a:rPr lang="en-US" sz="48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quý</a:t>
            </a:r>
            <a:endParaRPr lang="vi-VN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/>
          <p:cNvSpPr>
            <a:spLocks noChangeArrowheads="1"/>
          </p:cNvSpPr>
          <p:nvPr/>
        </p:nvSpPr>
        <p:spPr bwMode="auto">
          <a:xfrm>
            <a:off x="3453540" y="3003744"/>
            <a:ext cx="5105400" cy="2133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algn="ctr" eaLnBrk="0" hangingPunct="0"/>
            <a:r>
              <a:rPr lang="en-US" sz="7200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72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7200" i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0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40" y="412945"/>
            <a:ext cx="21336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40" y="412945"/>
            <a:ext cx="198120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40" y="412952"/>
            <a:ext cx="205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40" y="412952"/>
            <a:ext cx="205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40" y="412952"/>
            <a:ext cx="205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8" y="-76200"/>
            <a:ext cx="1245482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2035072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990">
              <a:spcBef>
                <a:spcPct val="0"/>
              </a:spcBef>
              <a:buNone/>
            </a:pPr>
            <a:endParaRPr lang="vi-VN" altLang="en-US" sz="4800">
              <a:solidFill>
                <a:srgbClr val="800080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3"/>
            <a:ext cx="6578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0" rIns="121901" bIns="609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8990">
              <a:spcBef>
                <a:spcPct val="0"/>
              </a:spcBef>
              <a:buNone/>
            </a:pPr>
            <a:r>
              <a:rPr lang="en-US" altLang="en-US" sz="6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6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6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6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6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61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9" y="38577"/>
            <a:ext cx="4801119" cy="681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9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" y="599090"/>
            <a:ext cx="11806070" cy="57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 r="-2155"/>
          <a:stretch/>
        </p:blipFill>
        <p:spPr bwMode="auto">
          <a:xfrm>
            <a:off x="0" y="126122"/>
            <a:ext cx="12454759" cy="520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16" y="5194907"/>
            <a:ext cx="126015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1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BC048B-5EA3-42BF-9EF6-E8D7D05114FE}"/>
              </a:ext>
            </a:extLst>
          </p:cNvPr>
          <p:cNvSpPr/>
          <p:nvPr/>
        </p:nvSpPr>
        <p:spPr>
          <a:xfrm>
            <a:off x="2345525" y="3060258"/>
            <a:ext cx="144541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quú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20ECCF-21F1-4320-A85F-666B8A48CE59}"/>
              </a:ext>
            </a:extLst>
          </p:cNvPr>
          <p:cNvSpPr/>
          <p:nvPr/>
        </p:nvSpPr>
        <p:spPr>
          <a:xfrm>
            <a:off x="4099035" y="3060259"/>
            <a:ext cx="150313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quý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61413" y="3060259"/>
            <a:ext cx="1478419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quy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697348-2823-4002-8D94-76967066C298}"/>
              </a:ext>
            </a:extLst>
          </p:cNvPr>
          <p:cNvSpPr/>
          <p:nvPr/>
        </p:nvSpPr>
        <p:spPr>
          <a:xfrm>
            <a:off x="8037663" y="3060256"/>
            <a:ext cx="183936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quþ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AB5E24-FE35-4AED-A764-02BBEF78D0C7}"/>
              </a:ext>
            </a:extLst>
          </p:cNvPr>
          <p:cNvSpPr/>
          <p:nvPr/>
        </p:nvSpPr>
        <p:spPr>
          <a:xfrm>
            <a:off x="9877023" y="3060254"/>
            <a:ext cx="1947113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.VnAvant" pitchFamily="34" charset="0"/>
              </a:rPr>
              <a:t>ý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162696-22D9-4FED-89FD-898B9168F3EA}"/>
              </a:ext>
            </a:extLst>
          </p:cNvPr>
          <p:cNvSpPr/>
          <p:nvPr/>
        </p:nvSpPr>
        <p:spPr>
          <a:xfrm>
            <a:off x="5942573" y="3060253"/>
            <a:ext cx="185745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quü</a:t>
            </a:r>
            <a:endParaRPr lang="vi-VN" sz="48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90206"/>
              </p:ext>
            </p:extLst>
          </p:nvPr>
        </p:nvGraphicFramePr>
        <p:xfrm>
          <a:off x="4850603" y="120311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y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ý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4878767" y="17492"/>
            <a:ext cx="2420673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61413" y="4044335"/>
            <a:ext cx="1784112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 t¸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4232243" y="4044335"/>
            <a:ext cx="245233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  <a:r>
              <a:rPr lang="en-US" sz="48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· </a:t>
            </a:r>
            <a:r>
              <a:rPr lang="en-US" sz="48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quú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8441084" y="4044335"/>
            <a:ext cx="2409495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®¸ </a:t>
            </a:r>
            <a:r>
              <a:rPr lang="en-US" sz="48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quý</a:t>
            </a:r>
            <a:endParaRPr lang="vi-VN" sz="4800" dirty="0">
              <a:solidFill>
                <a:srgbClr val="00206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16" y="5194907"/>
            <a:ext cx="126015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947801" y="2247701"/>
            <a:ext cx="575758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1018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717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028" y="1184793"/>
            <a:ext cx="11209282" cy="31854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67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28: y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15742683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99" t="22800" r="9838" b="21975"/>
          <a:stretch/>
        </p:blipFill>
        <p:spPr>
          <a:xfrm>
            <a:off x="1903013" y="609600"/>
            <a:ext cx="7804867" cy="5486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38457" y="2034540"/>
            <a:ext cx="5333999" cy="2636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400" b="1" dirty="0" err="1"/>
              <a:t>Cảm</a:t>
            </a:r>
            <a:r>
              <a:rPr lang="en-US" sz="4400" b="1" dirty="0"/>
              <a:t> </a:t>
            </a:r>
            <a:r>
              <a:rPr lang="en-US" sz="4400" b="1" dirty="0" err="1"/>
              <a:t>ơn</a:t>
            </a:r>
            <a:endParaRPr lang="en-US" sz="4400" b="1" dirty="0"/>
          </a:p>
          <a:p>
            <a:pPr algn="ctr"/>
            <a:r>
              <a:rPr lang="en-US" sz="4400" b="1" dirty="0"/>
              <a:t> </a:t>
            </a:r>
            <a:r>
              <a:rPr lang="en-US" sz="4400" b="1" dirty="0" err="1"/>
              <a:t>Quý</a:t>
            </a:r>
            <a:r>
              <a:rPr lang="en-US" sz="4400" b="1" dirty="0"/>
              <a:t> </a:t>
            </a:r>
            <a:r>
              <a:rPr lang="en-US" sz="4400" b="1" dirty="0" err="1"/>
              <a:t>thầy</a:t>
            </a:r>
            <a:r>
              <a:rPr lang="en-US" sz="4400" b="1" dirty="0"/>
              <a:t> </a:t>
            </a:r>
            <a:r>
              <a:rPr lang="en-US" sz="4400" b="1" dirty="0" err="1"/>
              <a:t>cô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6952224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774731" y="1838054"/>
            <a:ext cx="6274675" cy="241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1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817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1929"/>
            <a:ext cx="2971555" cy="1153887"/>
          </a:xfrm>
          <a:prstGeom prst="rect">
            <a:avLst/>
          </a:prstGeom>
        </p:spPr>
      </p:pic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342893" y="1326385"/>
            <a:ext cx="3713277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98793"/>
              </p:ext>
            </p:extLst>
          </p:nvPr>
        </p:nvGraphicFramePr>
        <p:xfrm>
          <a:off x="4900647" y="3001262"/>
          <a:ext cx="3098047" cy="2279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231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55781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141595">
                <a:tc>
                  <a:txBody>
                    <a:bodyPr/>
                    <a:lstStyle/>
                    <a:p>
                      <a:pPr algn="ctr"/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138313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5316982" y="4138225"/>
            <a:ext cx="2330885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latin typeface=".VnAvant" panose="020B7200000000000000" pitchFamily="34" charset="0"/>
              </a:rPr>
              <a:t>qu</a:t>
            </a:r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ý</a:t>
            </a:r>
            <a:endParaRPr lang="vi-VN" sz="6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482425" y="3019152"/>
            <a:ext cx="1400325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6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941996" y="3014984"/>
            <a:ext cx="1402149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latin typeface=".VnAvant" panose="020B7200000000000000" pitchFamily="34" charset="0"/>
              </a:rPr>
              <a:t>qu</a:t>
            </a:r>
            <a:endParaRPr lang="vi-VN" sz="6700" dirty="0"/>
          </a:p>
        </p:txBody>
      </p:sp>
    </p:spTree>
    <p:extLst>
      <p:ext uri="{BB962C8B-B14F-4D97-AF65-F5344CB8AC3E}">
        <p14:creationId xmlns:p14="http://schemas.microsoft.com/office/powerpoint/2010/main" val="4201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9" y="82169"/>
            <a:ext cx="2971555" cy="11538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BE0C6A-24C7-48F4-85EE-8AB4A6590A68}"/>
              </a:ext>
            </a:extLst>
          </p:cNvPr>
          <p:cNvSpPr/>
          <p:nvPr/>
        </p:nvSpPr>
        <p:spPr>
          <a:xfrm>
            <a:off x="4610224" y="3715649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quþ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AB2C6FF-EFCA-4F7C-956A-494543D1C2B8}"/>
              </a:ext>
            </a:extLst>
          </p:cNvPr>
          <p:cNvSpPr/>
          <p:nvPr/>
        </p:nvSpPr>
        <p:spPr>
          <a:xfrm>
            <a:off x="7696448" y="3715649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.VnAvant" pitchFamily="34" charset="0"/>
              </a:rPr>
              <a:t>ý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2BB431-A57F-4984-8102-D3B980919BBB}"/>
              </a:ext>
            </a:extLst>
          </p:cNvPr>
          <p:cNvSpPr/>
          <p:nvPr/>
        </p:nvSpPr>
        <p:spPr>
          <a:xfrm>
            <a:off x="1526629" y="3708722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quü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0BE0C6A-24C7-48F4-85EE-8AB4A6590A68}"/>
              </a:ext>
            </a:extLst>
          </p:cNvPr>
          <p:cNvSpPr/>
          <p:nvPr/>
        </p:nvSpPr>
        <p:spPr>
          <a:xfrm>
            <a:off x="4610224" y="1871084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quú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B2C6FF-EFCA-4F7C-956A-494543D1C2B8}"/>
              </a:ext>
            </a:extLst>
          </p:cNvPr>
          <p:cNvSpPr/>
          <p:nvPr/>
        </p:nvSpPr>
        <p:spPr>
          <a:xfrm>
            <a:off x="7696448" y="1871083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quý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52BB431-A57F-4984-8102-D3B980919BBB}"/>
              </a:ext>
            </a:extLst>
          </p:cNvPr>
          <p:cNvSpPr/>
          <p:nvPr/>
        </p:nvSpPr>
        <p:spPr>
          <a:xfrm>
            <a:off x="1526629" y="1871084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quy</a:t>
            </a:r>
            <a:endParaRPr lang="vi-VN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BC048B-5EA3-42BF-9EF6-E8D7D05114FE}"/>
              </a:ext>
            </a:extLst>
          </p:cNvPr>
          <p:cNvSpPr/>
          <p:nvPr/>
        </p:nvSpPr>
        <p:spPr>
          <a:xfrm>
            <a:off x="2345525" y="3060258"/>
            <a:ext cx="144541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anose="020B7200000000000000" pitchFamily="34" charset="0"/>
              </a:rPr>
              <a:t>quú</a:t>
            </a:r>
            <a:endParaRPr lang="vi-VN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20ECCF-21F1-4320-A85F-666B8A48CE59}"/>
              </a:ext>
            </a:extLst>
          </p:cNvPr>
          <p:cNvSpPr/>
          <p:nvPr/>
        </p:nvSpPr>
        <p:spPr>
          <a:xfrm>
            <a:off x="4099035" y="3060259"/>
            <a:ext cx="150313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anose="020B7200000000000000" pitchFamily="34" charset="0"/>
              </a:rPr>
              <a:t>quý</a:t>
            </a:r>
            <a:endParaRPr lang="vi-VN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61413" y="3060259"/>
            <a:ext cx="1478419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anose="020B7200000000000000" pitchFamily="34" charset="0"/>
              </a:rPr>
              <a:t>quy</a:t>
            </a:r>
            <a:endParaRPr lang="vi-VN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697348-2823-4002-8D94-76967066C298}"/>
              </a:ext>
            </a:extLst>
          </p:cNvPr>
          <p:cNvSpPr/>
          <p:nvPr/>
        </p:nvSpPr>
        <p:spPr>
          <a:xfrm>
            <a:off x="8037663" y="3060256"/>
            <a:ext cx="183936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anose="020B7200000000000000" pitchFamily="34" charset="0"/>
              </a:rPr>
              <a:t>quþ</a:t>
            </a:r>
            <a:endParaRPr lang="vi-VN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AB5E24-FE35-4AED-A764-02BBEF78D0C7}"/>
              </a:ext>
            </a:extLst>
          </p:cNvPr>
          <p:cNvSpPr/>
          <p:nvPr/>
        </p:nvSpPr>
        <p:spPr>
          <a:xfrm>
            <a:off x="9877023" y="3060254"/>
            <a:ext cx="1947113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>
                <a:latin typeface=".VnAvant" pitchFamily="34" charset="0"/>
              </a:rPr>
              <a:t>ý</a:t>
            </a:r>
            <a:endParaRPr lang="vi-VN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162696-22D9-4FED-89FD-898B9168F3EA}"/>
              </a:ext>
            </a:extLst>
          </p:cNvPr>
          <p:cNvSpPr/>
          <p:nvPr/>
        </p:nvSpPr>
        <p:spPr>
          <a:xfrm>
            <a:off x="5942573" y="3060253"/>
            <a:ext cx="185745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anose="020B7200000000000000" pitchFamily="34" charset="0"/>
              </a:rPr>
              <a:t>quü</a:t>
            </a:r>
            <a:endParaRPr lang="vi-VN" sz="4800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67183"/>
              </p:ext>
            </p:extLst>
          </p:nvPr>
        </p:nvGraphicFramePr>
        <p:xfrm>
          <a:off x="4850603" y="120311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y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ý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4878767" y="17492"/>
            <a:ext cx="2420673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96E765-D555-4E56-A301-EC56C1000BCB}"/>
              </a:ext>
            </a:extLst>
          </p:cNvPr>
          <p:cNvSpPr/>
          <p:nvPr/>
        </p:nvSpPr>
        <p:spPr>
          <a:xfrm>
            <a:off x="808241" y="2469419"/>
            <a:ext cx="2593255" cy="1205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dirty="0">
                <a:latin typeface=".VnAvant" panose="020B7200000000000000" pitchFamily="34" charset="0"/>
              </a:rPr>
              <a:t>y</a:t>
            </a:r>
            <a:r>
              <a:rPr lang="en-US" sz="6000" dirty="0" smtClean="0">
                <a:latin typeface=".VnAvant" panose="020B7200000000000000" pitchFamily="34" charset="0"/>
              </a:rPr>
              <a:t> t¸</a:t>
            </a:r>
            <a:endParaRPr lang="vi-VN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AB7F65-BC79-4919-A25C-27B25CAAA73C}"/>
              </a:ext>
            </a:extLst>
          </p:cNvPr>
          <p:cNvSpPr/>
          <p:nvPr/>
        </p:nvSpPr>
        <p:spPr>
          <a:xfrm>
            <a:off x="4296276" y="2455015"/>
            <a:ext cx="3570716" cy="1205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dirty="0">
                <a:latin typeface=".VnAvant" panose="020B7200000000000000" pitchFamily="34" charset="0"/>
              </a:rPr>
              <a:t>d</a:t>
            </a:r>
            <a:r>
              <a:rPr lang="en-US" sz="6000" dirty="0" smtClean="0">
                <a:latin typeface=".VnAvant" panose="020B7200000000000000" pitchFamily="34" charset="0"/>
              </a:rPr>
              <a:t>· </a:t>
            </a:r>
            <a:r>
              <a:rPr lang="en-US" sz="6000" dirty="0" err="1" smtClean="0">
                <a:latin typeface=".VnAvant" panose="020B7200000000000000" pitchFamily="34" charset="0"/>
              </a:rPr>
              <a:t>quú</a:t>
            </a:r>
            <a:endParaRPr lang="vi-VN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BA18F4-6FAC-4536-AFC2-477C0F5AAA3C}"/>
              </a:ext>
            </a:extLst>
          </p:cNvPr>
          <p:cNvSpPr/>
          <p:nvPr/>
        </p:nvSpPr>
        <p:spPr>
          <a:xfrm>
            <a:off x="8765627" y="2469419"/>
            <a:ext cx="3263463" cy="1205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dirty="0" smtClean="0">
                <a:latin typeface=".VnAvant" panose="020B7200000000000000" pitchFamily="34" charset="0"/>
              </a:rPr>
              <a:t>®¸ </a:t>
            </a:r>
            <a:r>
              <a:rPr lang="en-US" sz="6000" dirty="0" err="1" smtClean="0">
                <a:latin typeface=".VnAvant" panose="020B7200000000000000" pitchFamily="34" charset="0"/>
              </a:rPr>
              <a:t>quý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16642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2"/>
          <a:stretch/>
        </p:blipFill>
        <p:spPr bwMode="auto">
          <a:xfrm>
            <a:off x="3436882" y="196744"/>
            <a:ext cx="5896303" cy="62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79" y="98534"/>
            <a:ext cx="8844455" cy="66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0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merl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92</Words>
  <Application>Microsoft Office PowerPoint</Application>
  <PresentationFormat>Custom</PresentationFormat>
  <Paragraphs>57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Aumerle template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User</cp:lastModifiedBy>
  <cp:revision>121</cp:revision>
  <dcterms:created xsi:type="dcterms:W3CDTF">2020-08-06T11:51:00Z</dcterms:created>
  <dcterms:modified xsi:type="dcterms:W3CDTF">2020-10-20T14:16:22Z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