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85" r:id="rId2"/>
    <p:sldMasterId id="2147483710" r:id="rId3"/>
    <p:sldMasterId id="2147483722" r:id="rId4"/>
  </p:sldMasterIdLst>
  <p:notesMasterIdLst>
    <p:notesMasterId r:id="rId30"/>
  </p:notesMasterIdLst>
  <p:sldIdLst>
    <p:sldId id="359" r:id="rId5"/>
    <p:sldId id="361" r:id="rId6"/>
    <p:sldId id="324" r:id="rId7"/>
    <p:sldId id="331" r:id="rId8"/>
    <p:sldId id="383" r:id="rId9"/>
    <p:sldId id="332" r:id="rId10"/>
    <p:sldId id="327" r:id="rId11"/>
    <p:sldId id="289" r:id="rId12"/>
    <p:sldId id="410" r:id="rId13"/>
    <p:sldId id="406" r:id="rId14"/>
    <p:sldId id="375" r:id="rId15"/>
    <p:sldId id="298" r:id="rId16"/>
    <p:sldId id="384" r:id="rId17"/>
    <p:sldId id="385" r:id="rId18"/>
    <p:sldId id="386" r:id="rId19"/>
    <p:sldId id="413" r:id="rId20"/>
    <p:sldId id="418" r:id="rId21"/>
    <p:sldId id="376" r:id="rId22"/>
    <p:sldId id="391" r:id="rId23"/>
    <p:sldId id="420" r:id="rId24"/>
    <p:sldId id="426" r:id="rId25"/>
    <p:sldId id="428" r:id="rId26"/>
    <p:sldId id="315" r:id="rId27"/>
    <p:sldId id="425" r:id="rId28"/>
    <p:sldId id="373" r:id="rId29"/>
  </p:sldIdLst>
  <p:sldSz cx="12192000" cy="6858000"/>
  <p:notesSz cx="6858000" cy="9144000"/>
  <p:defaultTextStyle>
    <a:defPPr>
      <a:defRPr lang="en-US"/>
    </a:defPPr>
    <a:lvl1pPr marL="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 snapToGrid="0">
      <p:cViewPr>
        <p:scale>
          <a:sx n="60" d="100"/>
          <a:sy n="60" d="100"/>
        </p:scale>
        <p:origin x="-115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6274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897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010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6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5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1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2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9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1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47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2158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8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5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15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74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16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0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2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0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63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87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7" indent="0">
              <a:buNone/>
              <a:defRPr sz="2700" b="1"/>
            </a:lvl2pPr>
            <a:lvl3pPr marL="1219020" indent="0">
              <a:buNone/>
              <a:defRPr sz="2400" b="1"/>
            </a:lvl3pPr>
            <a:lvl4pPr marL="1828528" indent="0">
              <a:buNone/>
              <a:defRPr sz="2100" b="1"/>
            </a:lvl4pPr>
            <a:lvl5pPr marL="2438038" indent="0">
              <a:buNone/>
              <a:defRPr sz="2100" b="1"/>
            </a:lvl5pPr>
            <a:lvl6pPr marL="3047544" indent="0">
              <a:buNone/>
              <a:defRPr sz="2100" b="1"/>
            </a:lvl6pPr>
            <a:lvl7pPr marL="3657051" indent="0">
              <a:buNone/>
              <a:defRPr sz="2100" b="1"/>
            </a:lvl7pPr>
            <a:lvl8pPr marL="4266560" indent="0">
              <a:buNone/>
              <a:defRPr sz="2100" b="1"/>
            </a:lvl8pPr>
            <a:lvl9pPr marL="487606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63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13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6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2867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0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07" indent="0">
              <a:buNone/>
              <a:defRPr sz="3700"/>
            </a:lvl2pPr>
            <a:lvl3pPr marL="1219020" indent="0">
              <a:buNone/>
              <a:defRPr sz="3200"/>
            </a:lvl3pPr>
            <a:lvl4pPr marL="1828528" indent="0">
              <a:buNone/>
              <a:defRPr sz="2700"/>
            </a:lvl4pPr>
            <a:lvl5pPr marL="2438038" indent="0">
              <a:buNone/>
              <a:defRPr sz="2700"/>
            </a:lvl5pPr>
            <a:lvl6pPr marL="3047544" indent="0">
              <a:buNone/>
              <a:defRPr sz="2700"/>
            </a:lvl6pPr>
            <a:lvl7pPr marL="3657051" indent="0">
              <a:buNone/>
              <a:defRPr sz="2700"/>
            </a:lvl7pPr>
            <a:lvl8pPr marL="4266560" indent="0">
              <a:buNone/>
              <a:defRPr sz="2700"/>
            </a:lvl8pPr>
            <a:lvl9pPr marL="487606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07" indent="0">
              <a:buNone/>
              <a:defRPr sz="1600"/>
            </a:lvl2pPr>
            <a:lvl3pPr marL="1219020" indent="0">
              <a:buNone/>
              <a:defRPr sz="1300"/>
            </a:lvl3pPr>
            <a:lvl4pPr marL="1828528" indent="0">
              <a:buNone/>
              <a:defRPr sz="1200"/>
            </a:lvl4pPr>
            <a:lvl5pPr marL="2438038" indent="0">
              <a:buNone/>
              <a:defRPr sz="1200"/>
            </a:lvl5pPr>
            <a:lvl6pPr marL="3047544" indent="0">
              <a:buNone/>
              <a:defRPr sz="1200"/>
            </a:lvl6pPr>
            <a:lvl7pPr marL="3657051" indent="0">
              <a:buNone/>
              <a:defRPr sz="1200"/>
            </a:lvl7pPr>
            <a:lvl8pPr marL="4266560" indent="0">
              <a:buNone/>
              <a:defRPr sz="1200"/>
            </a:lvl8pPr>
            <a:lvl9pPr marL="487606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70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41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466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30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23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91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59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5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1918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48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96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6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40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4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7409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9773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326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7517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348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7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01/11/2020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04" tIns="60952" rIns="121904" bIns="6095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04" tIns="60952" rIns="121904" bIns="6095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20"/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12190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2190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54" indent="-380944" algn="l" defTabSz="121902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73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80" indent="-304752" algn="l" defTabSz="12190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90" indent="-304752" algn="l" defTabSz="12190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9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8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6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2" algn="l" defTabSz="12190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7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8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3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67BFF-0C8E-4420-B198-0794BA22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589088-7E18-4849-81BA-65052F26C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Hình ảnh Doremon tuyệt đẹp và dễ thương cùng những người bạn">
            <a:extLst>
              <a:ext uri="{FF2B5EF4-FFF2-40B4-BE49-F238E27FC236}">
                <a16:creationId xmlns:a16="http://schemas.microsoft.com/office/drawing/2014/main" xmlns="" id="{505527D0-C7E0-4302-87A7-8918F87C9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5" y="0"/>
            <a:ext cx="120161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7560E3C-FAE8-4C10-88AD-517C962125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11051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3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09" y="82169"/>
            <a:ext cx="2971555" cy="11538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0BE0C6A-24C7-48F4-85EE-8AB4A6590A68}"/>
              </a:ext>
            </a:extLst>
          </p:cNvPr>
          <p:cNvSpPr/>
          <p:nvPr/>
        </p:nvSpPr>
        <p:spPr>
          <a:xfrm>
            <a:off x="4610224" y="3715649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8000" dirty="0" err="1">
                <a:solidFill>
                  <a:prstClr val="black"/>
                </a:solidFill>
                <a:latin typeface=".VnAvant" panose="020B7200000000000000" pitchFamily="34" charset="0"/>
              </a:rPr>
              <a:t>x</a:t>
            </a:r>
            <a:r>
              <a:rPr lang="en-US" sz="8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ø</a:t>
            </a:r>
            <a:endParaRPr lang="vi-VN" sz="8000" dirty="0">
              <a:solidFill>
                <a:prstClr val="black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AB2C6FF-EFCA-4F7C-956A-494543D1C2B8}"/>
              </a:ext>
            </a:extLst>
          </p:cNvPr>
          <p:cNvSpPr/>
          <p:nvPr/>
        </p:nvSpPr>
        <p:spPr>
          <a:xfrm>
            <a:off x="7696448" y="3715649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8000" dirty="0" err="1" smtClean="0">
                <a:solidFill>
                  <a:prstClr val="black"/>
                </a:solidFill>
                <a:latin typeface=".VnAvant" pitchFamily="34" charset="0"/>
              </a:rPr>
              <a:t>x</a:t>
            </a:r>
            <a:r>
              <a:rPr lang="en-US" sz="8000" dirty="0" err="1" smtClean="0">
                <a:solidFill>
                  <a:prstClr val="black"/>
                </a:solidFill>
                <a:latin typeface=".VnArial" pitchFamily="34" charset="0"/>
              </a:rPr>
              <a:t>ư­</a:t>
            </a:r>
            <a:r>
              <a:rPr lang="en-US" sz="8000" dirty="0" err="1" smtClean="0">
                <a:solidFill>
                  <a:prstClr val="black"/>
                </a:solidFill>
                <a:latin typeface=".VnAvant" pitchFamily="34" charset="0"/>
              </a:rPr>
              <a:t>a</a:t>
            </a:r>
            <a:endParaRPr lang="vi-VN" sz="8000" dirty="0">
              <a:solidFill>
                <a:prstClr val="black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52BB431-A57F-4984-8102-D3B980919BBB}"/>
              </a:ext>
            </a:extLst>
          </p:cNvPr>
          <p:cNvSpPr/>
          <p:nvPr/>
        </p:nvSpPr>
        <p:spPr>
          <a:xfrm>
            <a:off x="1526629" y="3708722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8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xØa</a:t>
            </a:r>
            <a:endParaRPr lang="vi-VN" sz="8000" dirty="0">
              <a:solidFill>
                <a:prstClr val="black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0BE0C6A-24C7-48F4-85EE-8AB4A6590A68}"/>
              </a:ext>
            </a:extLst>
          </p:cNvPr>
          <p:cNvSpPr/>
          <p:nvPr/>
        </p:nvSpPr>
        <p:spPr>
          <a:xfrm>
            <a:off x="4610224" y="1871084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.VnAvant" panose="020B7200000000000000" pitchFamily="34" charset="0"/>
              </a:rPr>
              <a:t>v</a:t>
            </a:r>
            <a:r>
              <a:rPr lang="en-US" sz="8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ë</a:t>
            </a:r>
            <a:endParaRPr lang="vi-VN" sz="8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AB2C6FF-EFCA-4F7C-956A-494543D1C2B8}"/>
              </a:ext>
            </a:extLst>
          </p:cNvPr>
          <p:cNvSpPr/>
          <p:nvPr/>
        </p:nvSpPr>
        <p:spPr>
          <a:xfrm>
            <a:off x="7696448" y="1871083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vua</a:t>
            </a:r>
            <a:endParaRPr lang="vi-VN" sz="80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52BB431-A57F-4984-8102-D3B980919BBB}"/>
              </a:ext>
            </a:extLst>
          </p:cNvPr>
          <p:cNvSpPr/>
          <p:nvPr/>
        </p:nvSpPr>
        <p:spPr>
          <a:xfrm>
            <a:off x="1526629" y="1871084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vâ</a:t>
            </a:r>
            <a:endParaRPr lang="vi-VN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4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EBC048B-5EA3-42BF-9EF6-E8D7D05114FE}"/>
              </a:ext>
            </a:extLst>
          </p:cNvPr>
          <p:cNvSpPr/>
          <p:nvPr/>
        </p:nvSpPr>
        <p:spPr>
          <a:xfrm>
            <a:off x="2345525" y="3060258"/>
            <a:ext cx="1445416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>
                <a:latin typeface=".VnAvant" panose="020B7200000000000000" pitchFamily="34" charset="0"/>
              </a:rPr>
              <a:t>v</a:t>
            </a:r>
            <a:r>
              <a:rPr lang="en-US" sz="4800" dirty="0" err="1" smtClean="0">
                <a:latin typeface=".VnAvant" panose="020B7200000000000000" pitchFamily="34" charset="0"/>
              </a:rPr>
              <a:t>ë</a:t>
            </a:r>
            <a:endParaRPr lang="vi-VN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20ECCF-21F1-4320-A85F-666B8A48CE59}"/>
              </a:ext>
            </a:extLst>
          </p:cNvPr>
          <p:cNvSpPr/>
          <p:nvPr/>
        </p:nvSpPr>
        <p:spPr>
          <a:xfrm>
            <a:off x="4099035" y="3060259"/>
            <a:ext cx="1503136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latin typeface=".VnAvant" panose="020B7200000000000000" pitchFamily="34" charset="0"/>
              </a:rPr>
              <a:t>vua</a:t>
            </a:r>
            <a:endParaRPr lang="vi-VN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561413" y="3060259"/>
            <a:ext cx="1478419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latin typeface=".VnAvant" panose="020B7200000000000000" pitchFamily="34" charset="0"/>
              </a:rPr>
              <a:t>vâ</a:t>
            </a:r>
            <a:endParaRPr lang="vi-VN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92730E-BA88-4D49-BA86-4E0801E750D9}"/>
              </a:ext>
            </a:extLst>
          </p:cNvPr>
          <p:cNvSpPr/>
          <p:nvPr/>
        </p:nvSpPr>
        <p:spPr>
          <a:xfrm>
            <a:off x="6361589" y="820725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vi-VN" sz="115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697348-2823-4002-8D94-76967066C298}"/>
              </a:ext>
            </a:extLst>
          </p:cNvPr>
          <p:cNvSpPr/>
          <p:nvPr/>
        </p:nvSpPr>
        <p:spPr>
          <a:xfrm>
            <a:off x="7847365" y="3060256"/>
            <a:ext cx="1839360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>
                <a:latin typeface=".VnAvant" panose="020B7200000000000000" pitchFamily="34" charset="0"/>
              </a:rPr>
              <a:t>x</a:t>
            </a:r>
            <a:r>
              <a:rPr lang="en-US" sz="4800" dirty="0" err="1" smtClean="0">
                <a:latin typeface=".VnAvant" panose="020B7200000000000000" pitchFamily="34" charset="0"/>
              </a:rPr>
              <a:t>ø</a:t>
            </a:r>
            <a:endParaRPr lang="vi-VN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AB5E24-FE35-4AED-A764-02BBEF78D0C7}"/>
              </a:ext>
            </a:extLst>
          </p:cNvPr>
          <p:cNvSpPr/>
          <p:nvPr/>
        </p:nvSpPr>
        <p:spPr>
          <a:xfrm>
            <a:off x="9877023" y="3060254"/>
            <a:ext cx="1947113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latin typeface=".VnAvant" pitchFamily="34" charset="0"/>
              </a:rPr>
              <a:t>x</a:t>
            </a:r>
            <a:r>
              <a:rPr lang="en-US" sz="4800" dirty="0" err="1" smtClean="0">
                <a:latin typeface=".VnArial" pitchFamily="34" charset="0"/>
              </a:rPr>
              <a:t>ư</a:t>
            </a:r>
            <a:r>
              <a:rPr lang="en-US" sz="4800" dirty="0" err="1" smtClean="0">
                <a:latin typeface=".VnAvant" pitchFamily="34" charset="0"/>
              </a:rPr>
              <a:t>a</a:t>
            </a:r>
            <a:endParaRPr lang="vi-VN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0162696-22D9-4FED-89FD-898B9168F3EA}"/>
              </a:ext>
            </a:extLst>
          </p:cNvPr>
          <p:cNvSpPr/>
          <p:nvPr/>
        </p:nvSpPr>
        <p:spPr>
          <a:xfrm>
            <a:off x="5942573" y="3060253"/>
            <a:ext cx="1857450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latin typeface=".VnAvant" panose="020B7200000000000000" pitchFamily="34" charset="0"/>
              </a:rPr>
              <a:t>xØa</a:t>
            </a:r>
            <a:endParaRPr lang="vi-VN" sz="4800" dirty="0"/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xmlns="" id="{8BF1EFD3-CBF8-479F-81E7-2C71A23F2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7289"/>
              </p:ext>
            </p:extLst>
          </p:nvPr>
        </p:nvGraphicFramePr>
        <p:xfrm>
          <a:off x="1998685" y="1133869"/>
          <a:ext cx="244176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80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220880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v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v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Ï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xmlns="" id="{491F1156-53DA-4438-801B-22EFB96E4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051068"/>
              </p:ext>
            </p:extLst>
          </p:nvPr>
        </p:nvGraphicFramePr>
        <p:xfrm>
          <a:off x="6361589" y="1101629"/>
          <a:ext cx="307833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166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539166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x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­</a:t>
                      </a:r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4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x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B58C239-243C-4248-A9BE-845229F41592}"/>
              </a:ext>
            </a:extLst>
          </p:cNvPr>
          <p:cNvSpPr/>
          <p:nvPr/>
        </p:nvSpPr>
        <p:spPr>
          <a:xfrm>
            <a:off x="1733789" y="17492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8795" y="64790"/>
            <a:ext cx="615850" cy="1015659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496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396E765-D555-4E56-A301-EC56C1000BCB}"/>
              </a:ext>
            </a:extLst>
          </p:cNvPr>
          <p:cNvSpPr/>
          <p:nvPr/>
        </p:nvSpPr>
        <p:spPr>
          <a:xfrm>
            <a:off x="859393" y="1850281"/>
            <a:ext cx="3570717" cy="12053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dirty="0" err="1">
                <a:latin typeface=".VnAvant" panose="020B7200000000000000" pitchFamily="34" charset="0"/>
              </a:rPr>
              <a:t>v</a:t>
            </a:r>
            <a:r>
              <a:rPr lang="en-US" sz="6000" dirty="0" err="1" smtClean="0">
                <a:latin typeface=".VnAvant" panose="020B7200000000000000" pitchFamily="34" charset="0"/>
              </a:rPr>
              <a:t>ë</a:t>
            </a:r>
            <a:r>
              <a:rPr lang="en-US" sz="6000" dirty="0" smtClean="0">
                <a:latin typeface=".VnAvant" panose="020B7200000000000000" pitchFamily="34" charset="0"/>
              </a:rPr>
              <a:t> </a:t>
            </a:r>
            <a:r>
              <a:rPr lang="en-US" sz="6000" dirty="0" err="1" smtClean="0">
                <a:latin typeface=".VnAvant" panose="020B7200000000000000" pitchFamily="34" charset="0"/>
              </a:rPr>
              <a:t>vÏ</a:t>
            </a:r>
            <a:endParaRPr lang="vi-VN" sz="6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DAB7F65-BC79-4919-A25C-27B25CAAA73C}"/>
              </a:ext>
            </a:extLst>
          </p:cNvPr>
          <p:cNvSpPr/>
          <p:nvPr/>
        </p:nvSpPr>
        <p:spPr>
          <a:xfrm>
            <a:off x="859393" y="3674764"/>
            <a:ext cx="3570716" cy="12053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dirty="0" err="1" smtClean="0">
                <a:latin typeface=".VnAvant" panose="020B7200000000000000" pitchFamily="34" charset="0"/>
              </a:rPr>
              <a:t>vØa</a:t>
            </a:r>
            <a:r>
              <a:rPr lang="en-US" sz="6000" dirty="0" smtClean="0">
                <a:latin typeface=".VnAvant" panose="020B7200000000000000" pitchFamily="34" charset="0"/>
              </a:rPr>
              <a:t> </a:t>
            </a:r>
            <a:r>
              <a:rPr lang="en-US" sz="6000" smtClean="0">
                <a:latin typeface=".VnAvant" panose="020B7200000000000000" pitchFamily="34" charset="0"/>
              </a:rPr>
              <a:t>hÌ</a:t>
            </a:r>
            <a:endParaRPr lang="vi-VN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BA18F4-6FAC-4536-AFC2-477C0F5AAA3C}"/>
              </a:ext>
            </a:extLst>
          </p:cNvPr>
          <p:cNvSpPr/>
          <p:nvPr/>
        </p:nvSpPr>
        <p:spPr>
          <a:xfrm>
            <a:off x="7283668" y="3604500"/>
            <a:ext cx="3654927" cy="12053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dirty="0" err="1" smtClean="0">
                <a:latin typeface=".VnAvant" panose="020B7200000000000000" pitchFamily="34" charset="0"/>
              </a:rPr>
              <a:t>thÞ</a:t>
            </a:r>
            <a:r>
              <a:rPr lang="en-US" sz="6000" dirty="0" smtClean="0">
                <a:latin typeface=".VnAvant" panose="020B7200000000000000" pitchFamily="34" charset="0"/>
              </a:rPr>
              <a:t> x·</a:t>
            </a:r>
            <a:endParaRPr lang="vi-VN" sz="6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BA18F4-6FAC-4536-AFC2-477C0F5AAA3C}"/>
              </a:ext>
            </a:extLst>
          </p:cNvPr>
          <p:cNvSpPr/>
          <p:nvPr/>
        </p:nvSpPr>
        <p:spPr>
          <a:xfrm>
            <a:off x="7283668" y="1859544"/>
            <a:ext cx="3654927" cy="12053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dirty="0" err="1">
                <a:latin typeface=".VnAvant" panose="020B7200000000000000" pitchFamily="34" charset="0"/>
              </a:rPr>
              <a:t>x</a:t>
            </a:r>
            <a:r>
              <a:rPr lang="en-US" sz="6000" dirty="0" err="1" smtClean="0">
                <a:latin typeface=".VnAvant" panose="020B7200000000000000" pitchFamily="34" charset="0"/>
              </a:rPr>
              <a:t>e</a:t>
            </a:r>
            <a:r>
              <a:rPr lang="en-US" sz="6000" dirty="0" smtClean="0">
                <a:latin typeface=".VnAvant" panose="020B7200000000000000" pitchFamily="34" charset="0"/>
              </a:rPr>
              <a:t> </a:t>
            </a:r>
            <a:r>
              <a:rPr lang="en-US" sz="6000" dirty="0" err="1" smtClean="0">
                <a:latin typeface=".VnAvant" panose="020B7200000000000000" pitchFamily="34" charset="0"/>
              </a:rPr>
              <a:t>lu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16642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2" y="-131749"/>
            <a:ext cx="10310648" cy="717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0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90" y="-112695"/>
            <a:ext cx="10168758" cy="714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05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" y="-111377"/>
            <a:ext cx="10174518" cy="712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2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5" y="-114823"/>
            <a:ext cx="10200290" cy="7134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8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EBC048B-5EA3-42BF-9EF6-E8D7D05114FE}"/>
              </a:ext>
            </a:extLst>
          </p:cNvPr>
          <p:cNvSpPr/>
          <p:nvPr/>
        </p:nvSpPr>
        <p:spPr>
          <a:xfrm>
            <a:off x="2345525" y="2424719"/>
            <a:ext cx="1445416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.VnAvant" panose="020B7200000000000000" pitchFamily="34" charset="0"/>
              </a:rPr>
              <a:t>v</a:t>
            </a:r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ë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20ECCF-21F1-4320-A85F-666B8A48CE59}"/>
              </a:ext>
            </a:extLst>
          </p:cNvPr>
          <p:cNvSpPr/>
          <p:nvPr/>
        </p:nvSpPr>
        <p:spPr>
          <a:xfrm>
            <a:off x="4114801" y="2444668"/>
            <a:ext cx="1487370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vua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561412" y="2424719"/>
            <a:ext cx="1478419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vâ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92730E-BA88-4D49-BA86-4E0801E750D9}"/>
              </a:ext>
            </a:extLst>
          </p:cNvPr>
          <p:cNvSpPr/>
          <p:nvPr/>
        </p:nvSpPr>
        <p:spPr>
          <a:xfrm>
            <a:off x="6361589" y="820725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vi-VN" sz="115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697348-2823-4002-8D94-76967066C298}"/>
              </a:ext>
            </a:extLst>
          </p:cNvPr>
          <p:cNvSpPr/>
          <p:nvPr/>
        </p:nvSpPr>
        <p:spPr>
          <a:xfrm>
            <a:off x="7800023" y="2424717"/>
            <a:ext cx="1839360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lvl="0" algn="ctr"/>
            <a:r>
              <a:rPr lang="en-US" sz="4800" dirty="0" err="1">
                <a:solidFill>
                  <a:prstClr val="black"/>
                </a:solidFill>
                <a:latin typeface=".VnAvant" panose="020B7200000000000000" pitchFamily="34" charset="0"/>
              </a:rPr>
              <a:t>x</a:t>
            </a:r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ø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AB5E24-FE35-4AED-A764-02BBEF78D0C7}"/>
              </a:ext>
            </a:extLst>
          </p:cNvPr>
          <p:cNvSpPr/>
          <p:nvPr/>
        </p:nvSpPr>
        <p:spPr>
          <a:xfrm>
            <a:off x="10034679" y="2444667"/>
            <a:ext cx="2010175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lvl="0" algn="ctr"/>
            <a:r>
              <a:rPr lang="en-US" sz="4800" dirty="0" err="1">
                <a:solidFill>
                  <a:prstClr val="black"/>
                </a:solidFill>
                <a:latin typeface=".VnAvant" pitchFamily="34" charset="0"/>
              </a:rPr>
              <a:t>x</a:t>
            </a:r>
            <a:r>
              <a:rPr lang="en-US" sz="4800" dirty="0" err="1">
                <a:solidFill>
                  <a:prstClr val="black"/>
                </a:solidFill>
                <a:latin typeface=".VnArial" pitchFamily="34" charset="0"/>
              </a:rPr>
              <a:t>ư­</a:t>
            </a:r>
            <a:r>
              <a:rPr lang="en-US" sz="4800" dirty="0" err="1">
                <a:solidFill>
                  <a:prstClr val="black"/>
                </a:solidFill>
                <a:latin typeface=".VnAvant" pitchFamily="34" charset="0"/>
              </a:rPr>
              <a:t>a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0162696-22D9-4FED-89FD-898B9168F3EA}"/>
              </a:ext>
            </a:extLst>
          </p:cNvPr>
          <p:cNvSpPr/>
          <p:nvPr/>
        </p:nvSpPr>
        <p:spPr>
          <a:xfrm>
            <a:off x="5753432" y="2424718"/>
            <a:ext cx="1857450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xØa</a:t>
            </a:r>
            <a:endParaRPr lang="vi-VN" sz="4800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xmlns="" id="{8BF1EFD3-CBF8-479F-81E7-2C71A23F2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456851"/>
              </p:ext>
            </p:extLst>
          </p:nvPr>
        </p:nvGraphicFramePr>
        <p:xfrm>
          <a:off x="1998685" y="787017"/>
          <a:ext cx="244176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80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220880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v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v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Ï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xmlns="" id="{491F1156-53DA-4438-801B-22EFB96E4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265049"/>
              </p:ext>
            </p:extLst>
          </p:nvPr>
        </p:nvGraphicFramePr>
        <p:xfrm>
          <a:off x="6361589" y="770543"/>
          <a:ext cx="307833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166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539166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x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­</a:t>
                      </a:r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4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x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B58C239-243C-4248-A9BE-845229F41592}"/>
              </a:ext>
            </a:extLst>
          </p:cNvPr>
          <p:cNvSpPr/>
          <p:nvPr/>
        </p:nvSpPr>
        <p:spPr>
          <a:xfrm>
            <a:off x="1733789" y="-282062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8795" y="-187466"/>
            <a:ext cx="615850" cy="1015659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­x</a:t>
            </a:r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1747321" y="3534927"/>
            <a:ext cx="2641824" cy="7890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v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ë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vÏ</a:t>
            </a:r>
            <a:endParaRPr lang="vi-VN" sz="44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1747321" y="4296592"/>
            <a:ext cx="2641824" cy="7890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vØa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hÌ</a:t>
            </a:r>
            <a:endParaRPr lang="vi-VN" sz="4400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6823818" y="3534927"/>
            <a:ext cx="2641824" cy="7890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vi-VN" sz="4400" dirty="0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6823818" y="4296593"/>
            <a:ext cx="2641824" cy="7890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thÞ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x·</a:t>
            </a:r>
            <a:endParaRPr lang="vi-VN" sz="44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62960" y="3534927"/>
            <a:ext cx="2990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x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e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lu</a:t>
            </a:r>
            <a:endParaRPr lang="vi-VN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8"/>
          <p:cNvSpPr>
            <a:spLocks noChangeArrowheads="1"/>
          </p:cNvSpPr>
          <p:nvPr/>
        </p:nvSpPr>
        <p:spPr bwMode="auto">
          <a:xfrm>
            <a:off x="3453540" y="3003744"/>
            <a:ext cx="5105400" cy="2133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 anchor="ctr"/>
          <a:lstStyle/>
          <a:p>
            <a:pPr algn="ctr" eaLnBrk="0" hangingPunct="0"/>
            <a:r>
              <a:rPr lang="en-US" sz="7200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7200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giãn</a:t>
            </a:r>
            <a:endParaRPr lang="en-US" sz="7200" i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0" descr="apen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940" y="412945"/>
            <a:ext cx="2133600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1" descr="apen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540" y="412945"/>
            <a:ext cx="1981200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apen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40" y="412952"/>
            <a:ext cx="2057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 descr="apen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340" y="412952"/>
            <a:ext cx="2057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apen2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740" y="412952"/>
            <a:ext cx="2057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3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8" y="-76200"/>
            <a:ext cx="1245482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=""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2035072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8990">
              <a:spcBef>
                <a:spcPct val="0"/>
              </a:spcBef>
              <a:buNone/>
            </a:pPr>
            <a:endParaRPr lang="vi-VN" altLang="en-US" sz="4800">
              <a:solidFill>
                <a:srgbClr val="800080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3"/>
            <a:ext cx="6578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1" tIns="60950" rIns="121901" bIns="609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8990">
              <a:spcBef>
                <a:spcPct val="0"/>
              </a:spcBef>
              <a:buNone/>
            </a:pPr>
            <a:r>
              <a:rPr lang="en-US" altLang="en-US" sz="6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6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6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6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64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618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"/>
            <a:ext cx="12192000" cy="717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028" y="1184793"/>
            <a:ext cx="11209282" cy="31854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Häc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vÇn</a:t>
            </a:r>
            <a:endParaRPr lang="en-US" sz="6700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27: v 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-  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­</a:t>
            </a:r>
            <a:r>
              <a:rPr lang="en-US" sz="6700" b="1" dirty="0">
                <a:solidFill>
                  <a:schemeClr val="bg1"/>
                </a:solidFill>
                <a:latin typeface=".VnArial" pitchFamily="34" charset="0"/>
              </a:rPr>
              <a:t>x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­ ­</a:t>
            </a:r>
          </a:p>
        </p:txBody>
      </p:sp>
    </p:spTree>
    <p:extLst>
      <p:ext uri="{BB962C8B-B14F-4D97-AF65-F5344CB8AC3E}">
        <p14:creationId xmlns:p14="http://schemas.microsoft.com/office/powerpoint/2010/main" val="157426833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9" y="772510"/>
            <a:ext cx="12196394" cy="531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6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6345"/>
            <a:ext cx="12199938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19" y="5146892"/>
            <a:ext cx="1258887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1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EBC048B-5EA3-42BF-9EF6-E8D7D05114FE}"/>
              </a:ext>
            </a:extLst>
          </p:cNvPr>
          <p:cNvSpPr/>
          <p:nvPr/>
        </p:nvSpPr>
        <p:spPr>
          <a:xfrm>
            <a:off x="2345525" y="2424719"/>
            <a:ext cx="1445416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.VnAvant" panose="020B7200000000000000" pitchFamily="34" charset="0"/>
              </a:rPr>
              <a:t>v</a:t>
            </a:r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ë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20ECCF-21F1-4320-A85F-666B8A48CE59}"/>
              </a:ext>
            </a:extLst>
          </p:cNvPr>
          <p:cNvSpPr/>
          <p:nvPr/>
        </p:nvSpPr>
        <p:spPr>
          <a:xfrm>
            <a:off x="4114801" y="2444668"/>
            <a:ext cx="1487370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vua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561412" y="2424719"/>
            <a:ext cx="1478419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vâ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92730E-BA88-4D49-BA86-4E0801E750D9}"/>
              </a:ext>
            </a:extLst>
          </p:cNvPr>
          <p:cNvSpPr/>
          <p:nvPr/>
        </p:nvSpPr>
        <p:spPr>
          <a:xfrm>
            <a:off x="6361589" y="820725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vi-VN" sz="115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697348-2823-4002-8D94-76967066C298}"/>
              </a:ext>
            </a:extLst>
          </p:cNvPr>
          <p:cNvSpPr/>
          <p:nvPr/>
        </p:nvSpPr>
        <p:spPr>
          <a:xfrm>
            <a:off x="7800023" y="2424717"/>
            <a:ext cx="1839360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.VnAvant" panose="020B7200000000000000" pitchFamily="34" charset="0"/>
              </a:rPr>
              <a:t>x</a:t>
            </a:r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ø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AB5E24-FE35-4AED-A764-02BBEF78D0C7}"/>
              </a:ext>
            </a:extLst>
          </p:cNvPr>
          <p:cNvSpPr/>
          <p:nvPr/>
        </p:nvSpPr>
        <p:spPr>
          <a:xfrm>
            <a:off x="10034679" y="2444667"/>
            <a:ext cx="2010175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.VnAvant" pitchFamily="34" charset="0"/>
              </a:rPr>
              <a:t>x</a:t>
            </a:r>
            <a:r>
              <a:rPr lang="en-US" sz="4800" dirty="0" err="1">
                <a:solidFill>
                  <a:prstClr val="black"/>
                </a:solidFill>
                <a:latin typeface=".VnArial" pitchFamily="34" charset="0"/>
              </a:rPr>
              <a:t>ư­</a:t>
            </a:r>
            <a:r>
              <a:rPr lang="en-US" sz="4800" dirty="0" err="1">
                <a:solidFill>
                  <a:prstClr val="black"/>
                </a:solidFill>
                <a:latin typeface=".VnAvant" pitchFamily="34" charset="0"/>
              </a:rPr>
              <a:t>a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0162696-22D9-4FED-89FD-898B9168F3EA}"/>
              </a:ext>
            </a:extLst>
          </p:cNvPr>
          <p:cNvSpPr/>
          <p:nvPr/>
        </p:nvSpPr>
        <p:spPr>
          <a:xfrm>
            <a:off x="5753432" y="2424718"/>
            <a:ext cx="1857450" cy="9641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xØa</a:t>
            </a:r>
            <a:endParaRPr lang="vi-VN" sz="4800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xmlns="" id="{8BF1EFD3-CBF8-479F-81E7-2C71A23F2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277688"/>
              </p:ext>
            </p:extLst>
          </p:nvPr>
        </p:nvGraphicFramePr>
        <p:xfrm>
          <a:off x="1998685" y="787017"/>
          <a:ext cx="244176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80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220880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v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v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Ï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xmlns="" id="{491F1156-53DA-4438-801B-22EFB96E4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626455"/>
              </p:ext>
            </p:extLst>
          </p:nvPr>
        </p:nvGraphicFramePr>
        <p:xfrm>
          <a:off x="6361589" y="770543"/>
          <a:ext cx="307833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9166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539166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x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­</a:t>
                      </a:r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4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x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B58C239-243C-4248-A9BE-845229F41592}"/>
              </a:ext>
            </a:extLst>
          </p:cNvPr>
          <p:cNvSpPr/>
          <p:nvPr/>
        </p:nvSpPr>
        <p:spPr>
          <a:xfrm>
            <a:off x="1733789" y="-282062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8795" y="-187466"/>
            <a:ext cx="615850" cy="1015659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­x</a:t>
            </a:r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1747321" y="3534927"/>
            <a:ext cx="2641824" cy="7890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v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ë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vÏ</a:t>
            </a:r>
            <a:endParaRPr lang="vi-VN" sz="4400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1747321" y="4296592"/>
            <a:ext cx="2641824" cy="7890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vØa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hÌ</a:t>
            </a:r>
            <a:endParaRPr lang="vi-VN" sz="4400" dirty="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6823818" y="3534927"/>
            <a:ext cx="2641824" cy="7890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endParaRPr lang="vi-VN" sz="4400" dirty="0">
              <a:solidFill>
                <a:prstClr val="black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6EB478E-054E-416C-9642-75359111F7E9}"/>
              </a:ext>
            </a:extLst>
          </p:cNvPr>
          <p:cNvSpPr/>
          <p:nvPr/>
        </p:nvSpPr>
        <p:spPr>
          <a:xfrm>
            <a:off x="6823818" y="4296593"/>
            <a:ext cx="2641824" cy="7890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thÞ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x·</a:t>
            </a:r>
            <a:endParaRPr lang="vi-VN" sz="44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62960" y="3534927"/>
            <a:ext cx="2990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  <a:latin typeface=".VnAvant" panose="020B7200000000000000" pitchFamily="34" charset="0"/>
              </a:rPr>
              <a:t>x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e</a:t>
            </a:r>
            <a:r>
              <a:rPr lang="en-US" sz="4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lu</a:t>
            </a:r>
            <a:endParaRPr lang="vi-VN" sz="4400" dirty="0">
              <a:solidFill>
                <a:prstClr val="black"/>
              </a:solidFill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19" y="5146892"/>
            <a:ext cx="1258887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5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947801" y="2247701"/>
            <a:ext cx="5757587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41018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r="14861"/>
          <a:stretch>
            <a:fillRect/>
          </a:stretch>
        </p:blipFill>
        <p:spPr bwMode="auto">
          <a:xfrm>
            <a:off x="1773621" y="15766"/>
            <a:ext cx="8915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1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599" t="22800" r="9838" b="21975"/>
          <a:stretch/>
        </p:blipFill>
        <p:spPr>
          <a:xfrm>
            <a:off x="1903013" y="609600"/>
            <a:ext cx="7804867" cy="5486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38457" y="2034540"/>
            <a:ext cx="5333999" cy="26365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4400" b="1" dirty="0" err="1"/>
              <a:t>Cảm</a:t>
            </a:r>
            <a:r>
              <a:rPr lang="en-US" sz="4400" b="1" dirty="0"/>
              <a:t> </a:t>
            </a:r>
            <a:r>
              <a:rPr lang="en-US" sz="4400" b="1" dirty="0" err="1"/>
              <a:t>ơn</a:t>
            </a:r>
            <a:endParaRPr lang="en-US" sz="4400" b="1" dirty="0"/>
          </a:p>
          <a:p>
            <a:pPr algn="ctr"/>
            <a:r>
              <a:rPr lang="en-US" sz="4400" b="1" dirty="0"/>
              <a:t> </a:t>
            </a:r>
            <a:r>
              <a:rPr lang="en-US" sz="4400" b="1" dirty="0" err="1"/>
              <a:t>Quý</a:t>
            </a:r>
            <a:r>
              <a:rPr lang="en-US" sz="4400" b="1" dirty="0"/>
              <a:t> </a:t>
            </a:r>
            <a:r>
              <a:rPr lang="en-US" sz="4400" b="1" dirty="0" err="1"/>
              <a:t>thầy</a:t>
            </a:r>
            <a:r>
              <a:rPr lang="en-US" sz="4400" b="1" dirty="0"/>
              <a:t> </a:t>
            </a:r>
            <a:r>
              <a:rPr lang="en-US" sz="4400" b="1" dirty="0" err="1"/>
              <a:t>cô</a:t>
            </a:r>
            <a:r>
              <a:rPr lang="en-US" sz="4400" b="1" dirty="0"/>
              <a:t>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các</a:t>
            </a:r>
            <a:r>
              <a:rPr lang="en-US" sz="4400" b="1" dirty="0"/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69522248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774731" y="1838054"/>
            <a:ext cx="6274675" cy="241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1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8178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1929"/>
            <a:ext cx="2971555" cy="1153887"/>
          </a:xfrm>
          <a:prstGeom prst="rect">
            <a:avLst/>
          </a:prstGeom>
        </p:spPr>
      </p:pic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1520866" y="1326386"/>
            <a:ext cx="3713277" cy="169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117361"/>
              </p:ext>
            </p:extLst>
          </p:nvPr>
        </p:nvGraphicFramePr>
        <p:xfrm>
          <a:off x="1843238" y="2995479"/>
          <a:ext cx="3098047" cy="2279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0231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557816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1141595">
                <a:tc>
                  <a:txBody>
                    <a:bodyPr/>
                    <a:lstStyle/>
                    <a:p>
                      <a:pPr algn="ctr"/>
                      <a:endParaRPr lang="vi-VN" sz="6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1138313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2191398" y="4157929"/>
            <a:ext cx="2330885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 err="1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  <a:r>
              <a:rPr lang="en-US" sz="6700" dirty="0" err="1" smtClean="0">
                <a:latin typeface=".VnAvant" panose="020B7200000000000000" pitchFamily="34" charset="0"/>
              </a:rPr>
              <a:t>Ï</a:t>
            </a:r>
            <a:endParaRPr lang="vi-VN" sz="6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3518508" y="3019157"/>
            <a:ext cx="1400325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>
                <a:latin typeface=".VnAvant" panose="020B7200000000000000" pitchFamily="34" charset="0"/>
              </a:rPr>
              <a:t>e</a:t>
            </a:r>
            <a:endParaRPr lang="vi-VN" sz="6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1915017" y="3019157"/>
            <a:ext cx="1402149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  <a:endParaRPr lang="vi-VN" sz="6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/>
          </p:cNvSpPr>
          <p:nvPr/>
        </p:nvSpPr>
        <p:spPr>
          <a:xfrm>
            <a:off x="4022960" y="1357973"/>
            <a:ext cx="4206639" cy="2679853"/>
          </a:xfrm>
          <a:prstGeom prst="rect">
            <a:avLst/>
          </a:prstGeom>
        </p:spPr>
        <p:txBody>
          <a:bodyPr spcFirstLastPara="1" vert="horz" wrap="square" lIns="121884" tIns="121884" rIns="121884" bIns="121884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vi-VN" sz="107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endParaRPr lang="vi-VN" sz="107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09" y="82169"/>
            <a:ext cx="2971555" cy="1153887"/>
          </a:xfrm>
          <a:prstGeom prst="rect">
            <a:avLst/>
          </a:prstGeom>
        </p:spPr>
      </p:pic>
      <p:sp>
        <p:nvSpPr>
          <p:cNvPr id="8" name="Text Box 12">
            <a:extLst>
              <a:ext uri="{FF2B5EF4-FFF2-40B4-BE49-F238E27FC236}">
                <a16:creationId xmlns:a16="http://schemas.microsoft.com/office/drawing/2014/main" xmlns="" id="{4D751EBA-FC1C-4D28-92E7-FB06BDA1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813" y="801025"/>
            <a:ext cx="3608385" cy="169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xmlns="" id="{30328379-ECA2-448F-BB9C-BF70C3DD4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56562"/>
              </p:ext>
            </p:extLst>
          </p:nvPr>
        </p:nvGraphicFramePr>
        <p:xfrm>
          <a:off x="6416566" y="2573443"/>
          <a:ext cx="3641834" cy="2438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0917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820917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1219087"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1219087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0CB2A21-16E7-44B7-9BDC-4BF987B7F46D}"/>
              </a:ext>
            </a:extLst>
          </p:cNvPr>
          <p:cNvSpPr txBox="1"/>
          <p:nvPr/>
        </p:nvSpPr>
        <p:spPr>
          <a:xfrm>
            <a:off x="6926978" y="3733891"/>
            <a:ext cx="2821502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r>
              <a:rPr lang="en-US" sz="6700" dirty="0" err="1">
                <a:latin typeface=".VnAvant" panose="020B7200000000000000" pitchFamily="34" charset="0"/>
              </a:rPr>
              <a:t>e</a:t>
            </a:r>
            <a:endParaRPr lang="vi-VN" sz="6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1F954B-FA87-41CD-B308-45D3ACA4A383}"/>
              </a:ext>
            </a:extLst>
          </p:cNvPr>
          <p:cNvSpPr txBox="1"/>
          <p:nvPr/>
        </p:nvSpPr>
        <p:spPr>
          <a:xfrm>
            <a:off x="8512261" y="2610511"/>
            <a:ext cx="1435681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>
                <a:latin typeface=".VnAvant" panose="020B7200000000000000" pitchFamily="34" charset="0"/>
              </a:rPr>
              <a:t>e</a:t>
            </a:r>
            <a:endParaRPr lang="vi-VN" sz="6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1718B6-BEAC-4EC5-B17F-B6333D4272F2}"/>
              </a:ext>
            </a:extLst>
          </p:cNvPr>
          <p:cNvSpPr txBox="1"/>
          <p:nvPr/>
        </p:nvSpPr>
        <p:spPr>
          <a:xfrm>
            <a:off x="6433449" y="2658337"/>
            <a:ext cx="2078812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vi-VN" sz="6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2845"/>
            <a:ext cx="2971555" cy="1153887"/>
          </a:xfrm>
          <a:prstGeom prst="rect">
            <a:avLst/>
          </a:prstGeom>
        </p:spPr>
      </p:pic>
      <p:sp>
        <p:nvSpPr>
          <p:cNvPr id="5" name="Text Box 12">
            <a:extLst>
              <a:ext uri="{FF2B5EF4-FFF2-40B4-BE49-F238E27FC236}">
                <a16:creationId xmlns:a16="http://schemas.microsoft.com/office/drawing/2014/main" xmlns="" id="{4D751EBA-FC1C-4D28-92E7-FB06BDA1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4489" y="1101609"/>
            <a:ext cx="3333097" cy="169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xmlns="" id="{30328379-ECA2-448F-BB9C-BF70C3DD4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26284"/>
              </p:ext>
            </p:extLst>
          </p:nvPr>
        </p:nvGraphicFramePr>
        <p:xfrm>
          <a:off x="6630549" y="2788512"/>
          <a:ext cx="3799490" cy="2268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9745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899745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1134219"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1134219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CB2A21-16E7-44B7-9BDC-4BF987B7F46D}"/>
              </a:ext>
            </a:extLst>
          </p:cNvPr>
          <p:cNvSpPr txBox="1"/>
          <p:nvPr/>
        </p:nvSpPr>
        <p:spPr>
          <a:xfrm>
            <a:off x="7248851" y="3945995"/>
            <a:ext cx="2664372" cy="120032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r>
              <a:rPr lang="en-US" sz="7200" dirty="0" err="1">
                <a:latin typeface=".VnAvant" panose="020B7200000000000000" pitchFamily="34" charset="0"/>
              </a:rPr>
              <a:t>e</a:t>
            </a:r>
            <a:endParaRPr lang="vi-VN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1F954B-FA87-41CD-B308-45D3ACA4A383}"/>
              </a:ext>
            </a:extLst>
          </p:cNvPr>
          <p:cNvSpPr txBox="1"/>
          <p:nvPr/>
        </p:nvSpPr>
        <p:spPr>
          <a:xfrm>
            <a:off x="8733080" y="2722402"/>
            <a:ext cx="1514502" cy="120032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7200" dirty="0">
                <a:latin typeface=".VnAvant" pitchFamily="34" charset="0"/>
              </a:rPr>
              <a:t>e</a:t>
            </a:r>
            <a:endParaRPr lang="vi-VN" sz="7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1718B6-BEAC-4EC5-B17F-B6333D4272F2}"/>
              </a:ext>
            </a:extLst>
          </p:cNvPr>
          <p:cNvSpPr txBox="1"/>
          <p:nvPr/>
        </p:nvSpPr>
        <p:spPr>
          <a:xfrm>
            <a:off x="6630549" y="2735050"/>
            <a:ext cx="2119152" cy="120032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639614" y="1147664"/>
            <a:ext cx="3216157" cy="169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46286"/>
              </p:ext>
            </p:extLst>
          </p:nvPr>
        </p:nvGraphicFramePr>
        <p:xfrm>
          <a:off x="1777392" y="2828279"/>
          <a:ext cx="3216234" cy="2268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8117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608117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1135851">
                <a:tc>
                  <a:txBody>
                    <a:bodyPr/>
                    <a:lstStyle/>
                    <a:p>
                      <a:pPr algn="ctr"/>
                      <a:r>
                        <a:rPr lang="en-US" sz="67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v</a:t>
                      </a:r>
                      <a:endParaRPr lang="vi-VN" sz="6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1132585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2222674" y="3922731"/>
            <a:ext cx="2270496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  <a:r>
              <a:rPr lang="en-US" sz="6700" dirty="0" err="1" smtClean="0">
                <a:latin typeface=".VnAvant" panose="020B7200000000000000" pitchFamily="34" charset="0"/>
              </a:rPr>
              <a:t>Ï</a:t>
            </a:r>
            <a:endParaRPr lang="vi-VN" sz="6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3565863" y="2839114"/>
            <a:ext cx="1289908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>
                <a:latin typeface=".VnAvant" panose="020B7200000000000000" pitchFamily="34" charset="0"/>
              </a:rPr>
              <a:t>e</a:t>
            </a:r>
            <a:endParaRPr lang="vi-VN" sz="6700" dirty="0"/>
          </a:p>
        </p:txBody>
      </p:sp>
    </p:spTree>
    <p:extLst>
      <p:ext uri="{BB962C8B-B14F-4D97-AF65-F5344CB8AC3E}">
        <p14:creationId xmlns:p14="http://schemas.microsoft.com/office/powerpoint/2010/main" val="3568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09" y="82169"/>
            <a:ext cx="2971555" cy="11538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31BD95E-8C9E-47A3-9863-C0FD2975FF96}"/>
              </a:ext>
            </a:extLst>
          </p:cNvPr>
          <p:cNvSpPr/>
          <p:nvPr/>
        </p:nvSpPr>
        <p:spPr>
          <a:xfrm>
            <a:off x="4693363" y="3526609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.VnAvant" panose="020B7200000000000000" pitchFamily="34" charset="0"/>
              </a:rPr>
              <a:t>v</a:t>
            </a:r>
            <a:r>
              <a:rPr lang="en-US" sz="8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ë</a:t>
            </a:r>
            <a:endParaRPr lang="vi-VN" sz="8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5A7C74B-E956-488C-AD97-8C9FEA768BDB}"/>
              </a:ext>
            </a:extLst>
          </p:cNvPr>
          <p:cNvSpPr/>
          <p:nvPr/>
        </p:nvSpPr>
        <p:spPr>
          <a:xfrm>
            <a:off x="7878440" y="3562768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lvl="0" algn="ctr"/>
            <a:r>
              <a:rPr lang="en-US" sz="8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vua</a:t>
            </a:r>
            <a:endParaRPr lang="vi-VN" sz="8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38B749B-6AD3-499C-9BE9-9A85055BDA8B}"/>
              </a:ext>
            </a:extLst>
          </p:cNvPr>
          <p:cNvSpPr/>
          <p:nvPr/>
        </p:nvSpPr>
        <p:spPr>
          <a:xfrm>
            <a:off x="1479331" y="3542435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lvl="0" algn="ctr"/>
            <a:r>
              <a:rPr lang="en-US" sz="8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vâ</a:t>
            </a:r>
            <a:endParaRPr lang="vi-VN" sz="80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1BD95E-8C9E-47A3-9863-C0FD2975FF96}"/>
              </a:ext>
            </a:extLst>
          </p:cNvPr>
          <p:cNvSpPr/>
          <p:nvPr/>
        </p:nvSpPr>
        <p:spPr>
          <a:xfrm>
            <a:off x="4693363" y="3526607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lvl="0" algn="ctr"/>
            <a:r>
              <a:rPr lang="en-US" sz="8000" dirty="0" err="1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  <a:r>
              <a:rPr lang="en-US" sz="8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ë</a:t>
            </a:r>
            <a:endParaRPr lang="vi-VN" sz="80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A7C74B-E956-488C-AD97-8C9FEA768BDB}"/>
              </a:ext>
            </a:extLst>
          </p:cNvPr>
          <p:cNvSpPr/>
          <p:nvPr/>
        </p:nvSpPr>
        <p:spPr>
          <a:xfrm>
            <a:off x="7878440" y="3542434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lvl="0" algn="ctr"/>
            <a:r>
              <a:rPr lang="en-US" sz="8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  <a:r>
              <a:rPr lang="en-US" sz="8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ua</a:t>
            </a:r>
            <a:endParaRPr lang="vi-VN" sz="8000" dirty="0">
              <a:solidFill>
                <a:prstClr val="black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38B749B-6AD3-499C-9BE9-9A85055BDA8B}"/>
              </a:ext>
            </a:extLst>
          </p:cNvPr>
          <p:cNvSpPr/>
          <p:nvPr/>
        </p:nvSpPr>
        <p:spPr>
          <a:xfrm>
            <a:off x="1479331" y="3526608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lvl="0" algn="ctr"/>
            <a:r>
              <a:rPr lang="en-US" sz="8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</a:t>
            </a:r>
            <a:r>
              <a:rPr lang="en-US" sz="8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â</a:t>
            </a:r>
            <a:endParaRPr lang="vi-VN" sz="8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09" y="82169"/>
            <a:ext cx="2971555" cy="11538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31BD95E-8C9E-47A3-9863-C0FD2975FF96}"/>
              </a:ext>
            </a:extLst>
          </p:cNvPr>
          <p:cNvSpPr/>
          <p:nvPr/>
        </p:nvSpPr>
        <p:spPr>
          <a:xfrm>
            <a:off x="4668062" y="3525613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lvl="0" algn="ctr"/>
            <a:r>
              <a:rPr lang="en-US" sz="8000" dirty="0" err="1">
                <a:solidFill>
                  <a:schemeClr val="tx1"/>
                </a:solidFill>
                <a:latin typeface=".VnAvant" panose="020B7200000000000000" pitchFamily="34" charset="0"/>
              </a:rPr>
              <a:t>x</a:t>
            </a:r>
            <a:r>
              <a:rPr lang="en-US" sz="8000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ø</a:t>
            </a:r>
            <a:endParaRPr lang="vi-VN" sz="8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5A7C74B-E956-488C-AD97-8C9FEA768BDB}"/>
              </a:ext>
            </a:extLst>
          </p:cNvPr>
          <p:cNvSpPr/>
          <p:nvPr/>
        </p:nvSpPr>
        <p:spPr>
          <a:xfrm>
            <a:off x="7872246" y="3526205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8000" dirty="0" err="1" smtClean="0">
                <a:solidFill>
                  <a:prstClr val="black"/>
                </a:solidFill>
                <a:latin typeface=".VnArial" pitchFamily="34" charset="0"/>
              </a:rPr>
              <a:t>xư­</a:t>
            </a:r>
            <a:r>
              <a:rPr lang="en-US" sz="8000" dirty="0" err="1" smtClean="0">
                <a:solidFill>
                  <a:prstClr val="black"/>
                </a:solidFill>
                <a:latin typeface=".VnAvant" pitchFamily="34" charset="0"/>
              </a:rPr>
              <a:t>a</a:t>
            </a:r>
            <a:endParaRPr lang="vi-VN" sz="80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38B749B-6AD3-499C-9BE9-9A85055BDA8B}"/>
              </a:ext>
            </a:extLst>
          </p:cNvPr>
          <p:cNvSpPr/>
          <p:nvPr/>
        </p:nvSpPr>
        <p:spPr>
          <a:xfrm>
            <a:off x="1479331" y="3526200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lvl="0" algn="ctr"/>
            <a:r>
              <a:rPr lang="en-US" sz="8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xØa</a:t>
            </a:r>
            <a:endParaRPr lang="vi-VN" sz="80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1BD95E-8C9E-47A3-9863-C0FD2975FF96}"/>
              </a:ext>
            </a:extLst>
          </p:cNvPr>
          <p:cNvSpPr/>
          <p:nvPr/>
        </p:nvSpPr>
        <p:spPr>
          <a:xfrm>
            <a:off x="4668062" y="3525611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lvl="0" algn="ctr"/>
            <a:r>
              <a:rPr lang="en-US" sz="8000" dirty="0" err="1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r>
              <a:rPr lang="en-US" sz="8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ø</a:t>
            </a:r>
            <a:endParaRPr lang="vi-VN" sz="80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A7C74B-E956-488C-AD97-8C9FEA768BDB}"/>
              </a:ext>
            </a:extLst>
          </p:cNvPr>
          <p:cNvSpPr/>
          <p:nvPr/>
        </p:nvSpPr>
        <p:spPr>
          <a:xfrm>
            <a:off x="7872246" y="3525610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lvl="0" algn="ctr"/>
            <a:r>
              <a:rPr lang="en-US" sz="8000" dirty="0" err="1" smtClean="0">
                <a:solidFill>
                  <a:srgbClr val="FF0000"/>
                </a:solidFill>
                <a:latin typeface=".VnArial" pitchFamily="34" charset="0"/>
              </a:rPr>
              <a:t>x</a:t>
            </a:r>
            <a:r>
              <a:rPr lang="en-US" sz="8000" dirty="0" err="1" smtClean="0">
                <a:solidFill>
                  <a:prstClr val="black"/>
                </a:solidFill>
                <a:latin typeface=".VnArial" pitchFamily="34" charset="0"/>
              </a:rPr>
              <a:t>­ư</a:t>
            </a:r>
            <a:r>
              <a:rPr lang="en-US" sz="8000" dirty="0" err="1" smtClean="0">
                <a:solidFill>
                  <a:prstClr val="black"/>
                </a:solidFill>
                <a:latin typeface=".VnAvant" pitchFamily="34" charset="0"/>
              </a:rPr>
              <a:t>a</a:t>
            </a:r>
            <a:endParaRPr lang="vi-VN" sz="8000" dirty="0">
              <a:solidFill>
                <a:prstClr val="black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38B749B-6AD3-499C-9BE9-9A85055BDA8B}"/>
              </a:ext>
            </a:extLst>
          </p:cNvPr>
          <p:cNvSpPr/>
          <p:nvPr/>
        </p:nvSpPr>
        <p:spPr>
          <a:xfrm>
            <a:off x="1479331" y="3525612"/>
            <a:ext cx="2971552" cy="14551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lvl="0" algn="ctr"/>
            <a:r>
              <a:rPr lang="en-US" sz="80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r>
              <a:rPr lang="en-US" sz="80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Øa</a:t>
            </a:r>
            <a:endParaRPr lang="vi-VN" sz="8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9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Aumerle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</TotalTime>
  <Words>146</Words>
  <Application>Microsoft Office PowerPoint</Application>
  <PresentationFormat>Custom</PresentationFormat>
  <Paragraphs>99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Aumerle template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Windows User</cp:lastModifiedBy>
  <cp:revision>119</cp:revision>
  <dcterms:created xsi:type="dcterms:W3CDTF">2020-08-06T11:51:00Z</dcterms:created>
  <dcterms:modified xsi:type="dcterms:W3CDTF">2020-11-01T08:14:21Z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