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28.xml" ContentType="application/vnd.openxmlformats-officedocument.presentationml.slideLayout+xml"/>
  <Override PartName="/ppt/theme/theme7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64" r:id="rId2"/>
    <p:sldMasterId id="2147483666" r:id="rId3"/>
    <p:sldMasterId id="2147483668" r:id="rId4"/>
    <p:sldMasterId id="2147483672" r:id="rId5"/>
    <p:sldMasterId id="2147483682" r:id="rId6"/>
    <p:sldMasterId id="2147483697" r:id="rId7"/>
    <p:sldMasterId id="2147483699" r:id="rId8"/>
  </p:sldMasterIdLst>
  <p:notesMasterIdLst>
    <p:notesMasterId r:id="rId24"/>
  </p:notesMasterIdLst>
  <p:sldIdLst>
    <p:sldId id="257" r:id="rId9"/>
    <p:sldId id="286" r:id="rId10"/>
    <p:sldId id="288" r:id="rId11"/>
    <p:sldId id="293" r:id="rId12"/>
    <p:sldId id="294" r:id="rId13"/>
    <p:sldId id="291" r:id="rId14"/>
    <p:sldId id="270" r:id="rId15"/>
    <p:sldId id="269" r:id="rId16"/>
    <p:sldId id="279" r:id="rId17"/>
    <p:sldId id="280" r:id="rId18"/>
    <p:sldId id="281" r:id="rId19"/>
    <p:sldId id="283" r:id="rId20"/>
    <p:sldId id="284" r:id="rId21"/>
    <p:sldId id="289" r:id="rId22"/>
    <p:sldId id="290" r:id="rId23"/>
  </p:sldIdLst>
  <p:sldSz cx="12192000" cy="6858000"/>
  <p:notesSz cx="6858000" cy="9144000"/>
  <p:embeddedFontLst>
    <p:embeddedFont>
      <p:font typeface="#9Slide07 HoneyCream" pitchFamily="2" charset="0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SVN-Newton" panose="02040603050506020204" pitchFamily="18" charset="0"/>
      <p:regular r:id="rId35"/>
    </p:embeddedFont>
    <p:embeddedFont>
      <p:font typeface="SVN-SAF" panose="02040603050506020204" pitchFamily="18" charset="0"/>
      <p:regular r:id="rId36"/>
    </p:embeddedFont>
    <p:embeddedFont>
      <p:font typeface="SVN-Whimsy" panose="02040603050506020204" pitchFamily="18" charset="0"/>
      <p:regular r:id="rId37"/>
    </p:embeddedFont>
    <p:embeddedFont>
      <p:font typeface="UTM A&amp;S Graceland" panose="02040603050506020204" pitchFamily="18" charset="0"/>
      <p:regular r:id="rId38"/>
    </p:embeddedFont>
    <p:embeddedFont>
      <p:font typeface="UTM Aquarelle" panose="02040603050506020204" pitchFamily="18" charset="0"/>
      <p:regular r:id="rId39"/>
    </p:embeddedFont>
    <p:embeddedFont>
      <p:font typeface="UTM Atlas" panose="02040603050506020204" pitchFamily="18" charset="0"/>
      <p:regular r:id="rId40"/>
      <p:bold r:id="rId41"/>
    </p:embeddedFont>
    <p:embeddedFont>
      <p:font typeface="UTM Showcard" panose="02040603050506020204" pitchFamily="18" charset="0"/>
      <p:regular r:id="rId42"/>
    </p:embeddedFont>
    <p:embeddedFont>
      <p:font typeface="UTM Windsor BT" panose="02040603050506020204" pitchFamily="18" charset="0"/>
      <p:regular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D0D"/>
    <a:srgbClr val="CCCCFF"/>
    <a:srgbClr val="E07AD9"/>
    <a:srgbClr val="4BD6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8" autoAdjust="0"/>
    <p:restoredTop sz="93907" autoAdjust="0"/>
  </p:normalViewPr>
  <p:slideViewPr>
    <p:cSldViewPr snapToGrid="0">
      <p:cViewPr>
        <p:scale>
          <a:sx n="50" d="100"/>
          <a:sy n="50" d="100"/>
        </p:scale>
        <p:origin x="1316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3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7.fntdata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CB42F-AA0D-42AC-AFDF-E8EE5C9B31AD}" type="datetimeFigureOut">
              <a:rPr lang="en-US" smtClean="0"/>
              <a:t>4/16/2022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46FD4D-9E92-455B-94C4-D312EBAC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7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qui </a:t>
            </a:r>
            <a:r>
              <a:rPr lang="en-US" baseline="0" dirty="0" err="1"/>
              <a:t>tắc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46FD4D-9E92-455B-94C4-D312EBACBE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440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DA095D-FA42-461F-A809-F96013F0B9B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650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40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5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4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93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15634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970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317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596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6838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 b="1" i="0" spc="30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1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2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kumimoji="0" lang="zh-CN" altLang="en-US" sz="18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  <a:lvl6pPr marL="2286000" indent="0">
              <a:buNone/>
              <a:defRPr/>
            </a:lvl6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287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lnSpc>
                <a:spcPct val="120000"/>
              </a:lnSpc>
              <a:defRPr sz="1400"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1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649E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9"/>
            <a:ext cx="6206836" cy="620683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332509"/>
            <a:ext cx="6206836" cy="62068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9" r="4508"/>
          <a:stretch/>
        </p:blipFill>
        <p:spPr>
          <a:xfrm>
            <a:off x="0" y="705767"/>
            <a:ext cx="12192000" cy="5860577"/>
          </a:xfrm>
          <a:prstGeom prst="rect">
            <a:avLst/>
          </a:prstGeom>
        </p:spPr>
      </p:pic>
      <p:sp>
        <p:nvSpPr>
          <p:cNvPr id="10" name="圆角矩形 9"/>
          <p:cNvSpPr/>
          <p:nvPr userDrawn="1"/>
        </p:nvSpPr>
        <p:spPr>
          <a:xfrm>
            <a:off x="1285953" y="705767"/>
            <a:ext cx="9511462" cy="5415396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bg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1" t="8652" r="15048" b="7933"/>
          <a:stretch/>
        </p:blipFill>
        <p:spPr>
          <a:xfrm>
            <a:off x="9363075" y="3668130"/>
            <a:ext cx="2562226" cy="310515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5849">
            <a:off x="999537" y="4044461"/>
            <a:ext cx="523875" cy="942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86508">
            <a:off x="2882419" y="5476750"/>
            <a:ext cx="1352550" cy="7143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75" y="1299453"/>
            <a:ext cx="971550" cy="8858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341" y="5630988"/>
            <a:ext cx="1381125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kumimoji="0" lang="zh-CN" altLang="en-US" sz="14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8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87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6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 defTabSz="914400" eaLnBrk="1" fontAlgn="auto" latinLnBrk="0" hangingPunct="1">
              <a:buFont typeface="Arial" panose="020B0604020202020204" pitchFamily="34" charset="0"/>
              <a:buNone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eaLnBrk="1" fontAlgn="auto" latinLnBrk="0" hangingPunct="1">
              <a:buFont typeface="Arial" panose="020B0604020202020204" pitchFamily="34" charset="0"/>
              <a:buChar char="●"/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eaLnBrk="1" fontAlgn="auto" latinLnBrk="0" hangingPunct="1">
              <a:defRPr u="none" strike="noStrike" kern="1200" cap="none" spc="150" normalizeH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714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 eaLnBrk="1" fontAlgn="auto" latinLnBrk="0" hangingPunct="1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spcAft>
                <a:spcPts val="300"/>
              </a:spcAft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 eaLnBrk="1" fontAlgn="auto" latinLnBrk="0" hangingPunct="1">
              <a:lnSpc>
                <a:spcPct val="13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1pPr>
            <a:lvl2pPr marL="685800" indent="-228600" defTabSz="9144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2pPr>
            <a:lvl3pPr marL="11430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●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3pPr>
            <a:lvl4pPr marL="1600200" indent="-228600" eaLnBrk="1" fontAlgn="auto" latinLnBrk="0" hangingPunct="1">
              <a:lnSpc>
                <a:spcPct val="120000"/>
              </a:lnSpc>
              <a:buFont typeface="Wingdings" panose="05000000000000000000" charset="0"/>
              <a:buChar char="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4pPr>
            <a:lvl5pPr marL="2057400" indent="-228600" eaLnBrk="1" fontAlgn="auto" latinLnBrk="0" hangingPunct="1">
              <a:lnSpc>
                <a:spcPct val="120000"/>
              </a:lnSpc>
              <a:buFont typeface="Arial" panose="020B0604020202020204" pitchFamily="34" charset="0"/>
              <a:buChar char="•"/>
              <a:defRPr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3500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8539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135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89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12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bg>
      <p:bgPr>
        <a:solidFill>
          <a:srgbClr val="649E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509"/>
            <a:ext cx="6206836" cy="62068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332509"/>
            <a:ext cx="6206836" cy="6206836"/>
          </a:xfrm>
          <a:prstGeom prst="rect">
            <a:avLst/>
          </a:prstGeom>
        </p:spPr>
      </p:pic>
      <p:sp>
        <p:nvSpPr>
          <p:cNvPr id="8" name="对角圆角矩形 7"/>
          <p:cNvSpPr/>
          <p:nvPr userDrawn="1"/>
        </p:nvSpPr>
        <p:spPr>
          <a:xfrm>
            <a:off x="511234" y="460938"/>
            <a:ext cx="11169531" cy="5936123"/>
          </a:xfrm>
          <a:prstGeom prst="round2Diag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任意多边形 8"/>
          <p:cNvSpPr/>
          <p:nvPr userDrawn="1"/>
        </p:nvSpPr>
        <p:spPr>
          <a:xfrm rot="5400000" flipV="1">
            <a:off x="5788849" y="-113194"/>
            <a:ext cx="614302" cy="2393392"/>
          </a:xfrm>
          <a:custGeom>
            <a:avLst/>
            <a:gdLst>
              <a:gd name="connsiteX0" fmla="*/ 0 w 461903"/>
              <a:gd name="connsiteY0" fmla="*/ 239339 h 2393392"/>
              <a:gd name="connsiteX1" fmla="*/ 0 w 461903"/>
              <a:gd name="connsiteY1" fmla="*/ 1196696 h 2393392"/>
              <a:gd name="connsiteX2" fmla="*/ 0 w 461903"/>
              <a:gd name="connsiteY2" fmla="*/ 1196698 h 2393392"/>
              <a:gd name="connsiteX3" fmla="*/ 0 w 461903"/>
              <a:gd name="connsiteY3" fmla="*/ 2154053 h 2393392"/>
              <a:gd name="connsiteX4" fmla="*/ 230952 w 461903"/>
              <a:gd name="connsiteY4" fmla="*/ 2393392 h 2393392"/>
              <a:gd name="connsiteX5" fmla="*/ 461903 w 461903"/>
              <a:gd name="connsiteY5" fmla="*/ 2154053 h 2393392"/>
              <a:gd name="connsiteX6" fmla="*/ 461903 w 461903"/>
              <a:gd name="connsiteY6" fmla="*/ 1196698 h 2393392"/>
              <a:gd name="connsiteX7" fmla="*/ 461903 w 461903"/>
              <a:gd name="connsiteY7" fmla="*/ 1196696 h 2393392"/>
              <a:gd name="connsiteX8" fmla="*/ 461903 w 461903"/>
              <a:gd name="connsiteY8" fmla="*/ 239339 h 2393392"/>
              <a:gd name="connsiteX9" fmla="*/ 230952 w 461903"/>
              <a:gd name="connsiteY9" fmla="*/ 0 h 2393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61903" h="2393392">
                <a:moveTo>
                  <a:pt x="0" y="239339"/>
                </a:moveTo>
                <a:lnTo>
                  <a:pt x="0" y="1196696"/>
                </a:lnTo>
                <a:lnTo>
                  <a:pt x="0" y="1196698"/>
                </a:lnTo>
                <a:lnTo>
                  <a:pt x="0" y="2154053"/>
                </a:lnTo>
                <a:lnTo>
                  <a:pt x="230952" y="2393392"/>
                </a:lnTo>
                <a:lnTo>
                  <a:pt x="461903" y="2154053"/>
                </a:lnTo>
                <a:lnTo>
                  <a:pt x="461903" y="1196698"/>
                </a:lnTo>
                <a:lnTo>
                  <a:pt x="461903" y="1196696"/>
                </a:lnTo>
                <a:lnTo>
                  <a:pt x="461903" y="239339"/>
                </a:lnTo>
                <a:lnTo>
                  <a:pt x="230952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90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952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20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42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104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507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26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08192B-240F-4EDC-A2BA-248F1161B6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F367D90-630D-457A-A1AF-922E449F1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6FBE428-A869-40E3-9F21-7116BAD21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93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6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8.xml"/><Relationship Id="rId21" Type="http://schemas.openxmlformats.org/officeDocument/2006/relationships/hyperlink" Target="https://www.facebook.com/groups/629898828017053" TargetMode="Externa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7.xml"/><Relationship Id="rId16" Type="http://schemas.openxmlformats.org/officeDocument/2006/relationships/tags" Target="../tags/tag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ags" Target="../tags/tag3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5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ags" Target="../tags/tag2.xml"/><Relationship Id="rId22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facebook.com/groups/629898828017053" TargetMode="Externa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58131B9-8F95-4F81-8BB0-8C80EDB453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2F7671-62C5-48E1-A5DF-9FC6AD4B8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4" name="TextBox 3">
            <a:extLst>
              <a:ext uri="{FF2B5EF4-FFF2-40B4-BE49-F238E27FC236}">
                <a16:creationId xmlns:a16="http://schemas.microsoft.com/office/drawing/2014/main" id="{F6B6259C-FBEC-4D13-BC4A-8F3F8AADCE0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DE3A3F6-30E4-441D-B984-F6F25C4D5332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E69C0E4-504B-4413-A331-D853B44A0B6B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610B94BD-6C0C-46FB-9CE8-4FF675876D69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6585723E-DF12-4270-9DDD-BCD8EB8B577B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15044843-9440-459C-8ED3-7B124000B8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40011A-E5A6-4030-A241-1F3FF6E5D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ED9A0E-9D5D-4FA7-B9BC-B2C8419E3F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9F61F4-ABC6-40B5-8C0D-048E488B3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9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BCAEB6-36AC-46DE-A6D2-D1057760D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01BFB3-F9AF-4075-A5E1-8A66F14EE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DAB41C52-6052-4DEE-90AF-755799F8AD9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BCBBB5C-2B46-4E67-9763-BD9B51FC4878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CF0E590-2B35-405B-9AE3-4B9BF2F64B80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5E0B486-3A71-4CB4-869B-DFF7CD0AFC30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95587B6-DB9E-4FF5-B171-A63A5186CA2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AF005DF-896C-4F73-98C8-93255B9B2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9E44C32-D8C2-4370-97D5-812FBFF93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885892B-DD60-4602-85F3-3AD1D7A211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E87FB03-1B45-4B6D-8FCF-678D4AABCE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553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0" r:id="rId2"/>
    <p:sldLayoutId id="2147483679" r:id="rId3"/>
    <p:sldLayoutId id="2147483678" r:id="rId4"/>
    <p:sldLayoutId id="214748367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4614CDF-7DCC-4AFD-997B-D1E003D3AF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D46A22-721A-4128-B191-D86973D10C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7E2854E7-E454-4BFF-8B30-8C9752FA4E0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8A5993F-765B-431D-87FD-6FC4C4225008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3B6126D-D9A9-4049-B9A6-D32B26E010FA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A49D689-6F4D-4381-89D3-691F5D8BB838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89D1466-E9A4-4D3A-85E8-A4B733A0EC07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2F6972B-0B38-4D48-8D0B-B8C5D2F136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1D0BF65-C0DF-4DBB-9A3C-6C369E4D96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E15E5DF-1363-4F05-A66A-2B1A4B7B5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5DAF239-8BC5-451B-8453-EBF771FD1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1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81" r:id="rId2"/>
    <p:sldLayoutId id="214748367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6E20D2-75B8-4530-B3D3-6E49DC3AD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AB0861-C832-4105-9B05-60F6E9AF0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A976FB61-DF7E-462E-8A13-0A34642178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53238F5-D68B-4CC8-8C6B-39395005101A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744091E-BB14-4979-8485-3F3198191391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31B7228-2450-40A7-9721-ADB0B842F16D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4EB00D5-526B-40C5-B16A-E00F1C2E5D39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2533306-E941-453E-A545-0C7836A10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C7B4C31-F6DF-4238-9721-27A750763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76BE5F8-5C92-44E3-B0C8-5DCB7EA6E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BBEBD14-BBDC-457E-97BD-6B1D737A0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4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8B91E75-B3B3-43EA-A5D2-2D1DA00710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3EF9080-FD2F-4B37-85B7-2329481DB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8" name="TextBox 3">
            <a:extLst>
              <a:ext uri="{FF2B5EF4-FFF2-40B4-BE49-F238E27FC236}">
                <a16:creationId xmlns:a16="http://schemas.microsoft.com/office/drawing/2014/main" id="{37E16C83-9FB9-4E59-B740-E964DFF989E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080FE5E-1B7B-4366-97A4-68E1D0F0D2E0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722F396-D4DA-4F2E-A092-9224CA689461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8094D052-6C9C-49B1-9399-7177E74B2C9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E9E12DC-F2CD-4A10-9884-A342B8D8ED05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BA7FD85-0655-40FC-AEFB-F109355DCC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45ED73-1725-4472-89A2-FD6D27388F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9297CDF-A041-4A99-887C-0F18064BDC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5475AAA-E963-4D17-9DC2-0B4352E84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4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A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21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950037B-1CD2-46F8-A03D-E775E3A3ED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4620147-0277-4536-A2E2-46ACE7517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7ED23B4D-2A82-4163-B1E5-3A1A3AC1A9E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3E3FF1A4-244B-415F-A26A-57CF71B5C0D8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43CA7A7-358C-4F8B-89E5-05D3C2831C1C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B48B6248-1184-4F8A-9017-8A70225CE01E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60D22FF-1AD8-4F73-9ECC-37C6DEB560D6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9CB38E-9A8A-4EBE-B9DA-56B58AA27A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A1A039-C49F-41AD-89A9-3BD60BFA6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30CBD9-11E8-4BC2-8A8A-317DD1BCA1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AA97A6-206C-4171-BC05-DE67EABF0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custDataLst>
      <p:tags r:id="rId14"/>
    </p:custDataLst>
    <p:extLst>
      <p:ext uri="{BB962C8B-B14F-4D97-AF65-F5344CB8AC3E}">
        <p14:creationId xmlns:p14="http://schemas.microsoft.com/office/powerpoint/2010/main" val="152864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39E4A8E-3F3A-4FFF-A621-FF14B5E9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642489-63FB-404D-BB60-E835E3FCB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D24B9-2622-439B-8433-DDEFF00BC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A26E5B-478D-4669-86C3-B90DE6FA9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945C9-3967-47EA-9567-F23388D9B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4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0996576" y="6488668"/>
            <a:ext cx="1992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663795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39E4A8E-3F3A-4FFF-A621-FF14B5E97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642489-63FB-404D-BB60-E835E3FCB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7D24B9-2622-439B-8433-DDEFF00BCC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08716-8508-407C-A8A2-427F4B6843F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2022/4/16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3A26E5B-478D-4669-86C3-B90DE6FA9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945C9-3967-47EA-9567-F23388D9B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FED13E-0546-4EE3-95DB-7B9C2BDC012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字魂157号-萌趣兔兔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字魂157号-萌趣兔兔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43CC4-EDBA-40BC-8BCE-27E547E4D8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90770759-9259-48BC-9B3D-4F4F12E5F9D8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Arial"/>
                <a:hlinkClick r:id="rId5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微软雅黑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微软雅黑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4E2F35-BCEE-4D0E-A98B-DCA0F1B48B3D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微软雅黑"/>
                <a:cs typeface="+mn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微软雅黑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7123EE-C62C-4B81-932E-FD785DD2C8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-10077887"/>
            <a:ext cx="1152128" cy="195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41CD8-0B29-4E70-83B7-FFEF21784C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390" y="-9098280"/>
            <a:ext cx="1152128" cy="19592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A9AFA-2307-4D7D-AC1F-49D1FC6385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23172" y="18278002"/>
            <a:ext cx="1152128" cy="1959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A391FB-4D97-4193-B59E-DA33960917A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8508" y="19257609"/>
            <a:ext cx="1152128" cy="1959214"/>
          </a:xfrm>
          <a:prstGeom prst="rect">
            <a:avLst/>
          </a:prstGeom>
        </p:spPr>
      </p:pic>
      <p:sp>
        <p:nvSpPr>
          <p:cNvPr id="15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0996576" y="6488668"/>
            <a:ext cx="19925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chemeClr val="tx2">
                    <a:lumMod val="10000"/>
                    <a:lumOff val="90000"/>
                  </a:schemeClr>
                </a:solidFill>
                <a:effectLst/>
                <a:uLnTx/>
                <a:uFillTx/>
                <a:latin typeface="UTM Aquarell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877058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18" Type="http://schemas.openxmlformats.org/officeDocument/2006/relationships/image" Target="../media/image67.png"/><Relationship Id="rId3" Type="http://schemas.openxmlformats.org/officeDocument/2006/relationships/image" Target="../media/image19.png"/><Relationship Id="rId12" Type="http://schemas.openxmlformats.org/officeDocument/2006/relationships/image" Target="../media/image350.png"/><Relationship Id="rId17" Type="http://schemas.openxmlformats.org/officeDocument/2006/relationships/image" Target="../media/image66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65.png"/><Relationship Id="rId20" Type="http://schemas.openxmlformats.org/officeDocument/2006/relationships/image" Target="../media/image36.png"/><Relationship Id="rId1" Type="http://schemas.openxmlformats.org/officeDocument/2006/relationships/themeOverride" Target="../theme/themeOverride9.xml"/><Relationship Id="rId11" Type="http://schemas.openxmlformats.org/officeDocument/2006/relationships/image" Target="../media/image340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19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19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29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11" Type="http://schemas.openxmlformats.org/officeDocument/2006/relationships/image" Target="../media/image33.pn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39.png"/><Relationship Id="rId15" Type="http://schemas.openxmlformats.org/officeDocument/2006/relationships/image" Target="../media/image47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019076" y="1646571"/>
            <a:ext cx="19672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32945" y="888815"/>
            <a:ext cx="34435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Ôn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tập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về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</a:p>
        </p:txBody>
      </p:sp>
      <p:sp>
        <p:nvSpPr>
          <p:cNvPr id="8" name="矩形 4"/>
          <p:cNvSpPr/>
          <p:nvPr/>
        </p:nvSpPr>
        <p:spPr>
          <a:xfrm>
            <a:off x="1093098" y="1646571"/>
            <a:ext cx="19672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uLnTx/>
                <a:uFillTx/>
                <a:latin typeface="UTM Showcard" panose="02040603050506020204" pitchFamily="18" charset="0"/>
                <a:ea typeface="字魂70号-灵悦黑体" panose="00000500000000000000" pitchFamily="2" charset="-122"/>
                <a:cs typeface="+mn-ea"/>
                <a:sym typeface="字魂105号-简雅黑" panose="00000500000000000000" pitchFamily="2" charset="-122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effectLst/>
              <a:uLnTx/>
              <a:uFillTx/>
              <a:latin typeface="UTM Showcard" panose="02040603050506020204" pitchFamily="18" charset="0"/>
              <a:ea typeface="字魂70号-灵悦黑体" panose="00000500000000000000" pitchFamily="2" charset="-122"/>
              <a:cs typeface="+mn-ea"/>
              <a:sym typeface="字魂105号-简雅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06682" y="2021872"/>
            <a:ext cx="6715301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altLang="zh-CN" sz="7200" dirty="0">
                <a:solidFill>
                  <a:schemeClr val="bg2">
                    <a:lumMod val="50000"/>
                  </a:schemeClr>
                </a:solidFill>
                <a:latin typeface="SVN-SAF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CÁC PHÉP TÍNH </a:t>
            </a:r>
          </a:p>
          <a:p>
            <a:pPr lvl="0" algn="ctr" defTabSz="914377">
              <a:defRPr/>
            </a:pPr>
            <a:r>
              <a:rPr lang="en-US" altLang="zh-CN" sz="7200" dirty="0">
                <a:solidFill>
                  <a:schemeClr val="bg2">
                    <a:lumMod val="50000"/>
                  </a:schemeClr>
                </a:solidFill>
                <a:latin typeface="SVN-SAF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VỚI PHÂN SỐ </a:t>
            </a:r>
          </a:p>
          <a:p>
            <a:pPr lvl="0" algn="ctr" defTabSz="914377">
              <a:defRPr/>
            </a:pP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(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Tiếp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theo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– tr.170)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latin typeface="UTM A&amp;S Graceland" panose="02040603050506020204" pitchFamily="18" charset="0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80704" y="2021872"/>
            <a:ext cx="6715301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377">
              <a:defRPr/>
            </a:pP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SVN-SAF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CÁC </a:t>
            </a: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SVN-SAF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PHÉP TÍNH </a:t>
            </a:r>
          </a:p>
          <a:p>
            <a:pPr lvl="0" algn="ctr" defTabSz="914377">
              <a:defRPr/>
            </a:pP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latin typeface="SVN-SAF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VỚI </a:t>
            </a:r>
            <a:r>
              <a:rPr lang="en-US" altLang="zh-CN" sz="7200" dirty="0">
                <a:ln w="28575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C000"/>
                </a:solidFill>
                <a:latin typeface="SVN-SAF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PHÂN SỐ </a:t>
            </a:r>
          </a:p>
        </p:txBody>
      </p:sp>
      <p:pic>
        <p:nvPicPr>
          <p:cNvPr id="1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27" y="2825110"/>
            <a:ext cx="3431471" cy="36165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1" y="4577898"/>
            <a:ext cx="1341236" cy="2280102"/>
          </a:xfrm>
          <a:prstGeom prst="rect">
            <a:avLst/>
          </a:prstGeom>
        </p:spPr>
      </p:pic>
      <p:sp>
        <p:nvSpPr>
          <p:cNvPr id="14" name="矩形 6"/>
          <p:cNvSpPr/>
          <p:nvPr/>
        </p:nvSpPr>
        <p:spPr>
          <a:xfrm>
            <a:off x="4532945" y="913876"/>
            <a:ext cx="344357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Ôn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tập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  <a:r>
              <a:rPr lang="en-US" altLang="zh-CN" sz="6600" spc="300" noProof="0" dirty="0" err="1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về</a:t>
            </a:r>
            <a:r>
              <a:rPr lang="en-US" altLang="zh-CN" sz="6600" spc="300" noProof="0" dirty="0">
                <a:ln w="3175">
                  <a:solidFill>
                    <a:schemeClr val="bg2">
                      <a:lumMod val="25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UTM A&amp;S Graceland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3418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4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5172799" y="1080661"/>
            <a:ext cx="6737550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TÍCH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69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4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4838218" y="1080661"/>
            <a:ext cx="7072131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THƯƠNG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5843056" y="5094815"/>
                <a:ext cx="5623363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056" y="5094815"/>
                <a:ext cx="5623363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21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42F914-47B3-4F85-A5A8-2C6F28F33590}"/>
              </a:ext>
            </a:extLst>
          </p:cNvPr>
          <p:cNvSpPr/>
          <p:nvPr/>
        </p:nvSpPr>
        <p:spPr>
          <a:xfrm>
            <a:off x="-116542" y="1128873"/>
            <a:ext cx="12321241" cy="5451793"/>
          </a:xfrm>
          <a:custGeom>
            <a:avLst/>
            <a:gdLst>
              <a:gd name="connsiteX0" fmla="*/ 11536773 w 12192000"/>
              <a:gd name="connsiteY0" fmla="*/ 373 h 4909938"/>
              <a:gd name="connsiteX1" fmla="*/ 12080132 w 12192000"/>
              <a:gd name="connsiteY1" fmla="*/ 36005 h 4909938"/>
              <a:gd name="connsiteX2" fmla="*/ 12192000 w 12192000"/>
              <a:gd name="connsiteY2" fmla="*/ 46625 h 4909938"/>
              <a:gd name="connsiteX3" fmla="*/ 12192000 w 12192000"/>
              <a:gd name="connsiteY3" fmla="*/ 4842226 h 4909938"/>
              <a:gd name="connsiteX4" fmla="*/ 12156332 w 12192000"/>
              <a:gd name="connsiteY4" fmla="*/ 4836605 h 4909938"/>
              <a:gd name="connsiteX5" fmla="*/ 10314832 w 12192000"/>
              <a:gd name="connsiteY5" fmla="*/ 4493705 h 4909938"/>
              <a:gd name="connsiteX6" fmla="*/ 7076332 w 12192000"/>
              <a:gd name="connsiteY6" fmla="*/ 4887405 h 4909938"/>
              <a:gd name="connsiteX7" fmla="*/ 3926732 w 12192000"/>
              <a:gd name="connsiteY7" fmla="*/ 4582605 h 4909938"/>
              <a:gd name="connsiteX8" fmla="*/ 891432 w 12192000"/>
              <a:gd name="connsiteY8" fmla="*/ 4900105 h 4909938"/>
              <a:gd name="connsiteX9" fmla="*/ 253158 w 12192000"/>
              <a:gd name="connsiteY9" fmla="*/ 4804062 h 4909938"/>
              <a:gd name="connsiteX10" fmla="*/ 0 w 12192000"/>
              <a:gd name="connsiteY10" fmla="*/ 4741142 h 4909938"/>
              <a:gd name="connsiteX11" fmla="*/ 0 w 12192000"/>
              <a:gd name="connsiteY11" fmla="*/ 478746 h 4909938"/>
              <a:gd name="connsiteX12" fmla="*/ 106422 w 12192000"/>
              <a:gd name="connsiteY12" fmla="*/ 513881 h 4909938"/>
              <a:gd name="connsiteX13" fmla="*/ 434232 w 12192000"/>
              <a:gd name="connsiteY13" fmla="*/ 569405 h 4909938"/>
              <a:gd name="connsiteX14" fmla="*/ 4523632 w 12192000"/>
              <a:gd name="connsiteY14" fmla="*/ 10605 h 4909938"/>
              <a:gd name="connsiteX15" fmla="*/ 8447932 w 12192000"/>
              <a:gd name="connsiteY15" fmla="*/ 417005 h 4909938"/>
              <a:gd name="connsiteX16" fmla="*/ 11536773 w 12192000"/>
              <a:gd name="connsiteY16" fmla="*/ 373 h 4909938"/>
              <a:gd name="connsiteX0" fmla="*/ 11549473 w 12204700"/>
              <a:gd name="connsiteY0" fmla="*/ 373 h 4909938"/>
              <a:gd name="connsiteX1" fmla="*/ 12092832 w 12204700"/>
              <a:gd name="connsiteY1" fmla="*/ 36005 h 4909938"/>
              <a:gd name="connsiteX2" fmla="*/ 12204700 w 12204700"/>
              <a:gd name="connsiteY2" fmla="*/ 46625 h 4909938"/>
              <a:gd name="connsiteX3" fmla="*/ 12204700 w 12204700"/>
              <a:gd name="connsiteY3" fmla="*/ 4842226 h 4909938"/>
              <a:gd name="connsiteX4" fmla="*/ 12169032 w 12204700"/>
              <a:gd name="connsiteY4" fmla="*/ 4836605 h 4909938"/>
              <a:gd name="connsiteX5" fmla="*/ 10327532 w 12204700"/>
              <a:gd name="connsiteY5" fmla="*/ 4493705 h 4909938"/>
              <a:gd name="connsiteX6" fmla="*/ 7089032 w 12204700"/>
              <a:gd name="connsiteY6" fmla="*/ 4887405 h 4909938"/>
              <a:gd name="connsiteX7" fmla="*/ 3939432 w 12204700"/>
              <a:gd name="connsiteY7" fmla="*/ 4582605 h 4909938"/>
              <a:gd name="connsiteX8" fmla="*/ 904132 w 12204700"/>
              <a:gd name="connsiteY8" fmla="*/ 4900105 h 4909938"/>
              <a:gd name="connsiteX9" fmla="*/ 265858 w 12204700"/>
              <a:gd name="connsiteY9" fmla="*/ 4804062 h 4909938"/>
              <a:gd name="connsiteX10" fmla="*/ 12700 w 12204700"/>
              <a:gd name="connsiteY10" fmla="*/ 4741142 h 4909938"/>
              <a:gd name="connsiteX11" fmla="*/ 0 w 12204700"/>
              <a:gd name="connsiteY11" fmla="*/ 199346 h 4909938"/>
              <a:gd name="connsiteX12" fmla="*/ 119122 w 12204700"/>
              <a:gd name="connsiteY12" fmla="*/ 513881 h 4909938"/>
              <a:gd name="connsiteX13" fmla="*/ 446932 w 12204700"/>
              <a:gd name="connsiteY13" fmla="*/ 569405 h 4909938"/>
              <a:gd name="connsiteX14" fmla="*/ 4536332 w 12204700"/>
              <a:gd name="connsiteY14" fmla="*/ 10605 h 4909938"/>
              <a:gd name="connsiteX15" fmla="*/ 8460632 w 12204700"/>
              <a:gd name="connsiteY15" fmla="*/ 417005 h 4909938"/>
              <a:gd name="connsiteX16" fmla="*/ 11549473 w 12204700"/>
              <a:gd name="connsiteY16" fmla="*/ 373 h 4909938"/>
              <a:gd name="connsiteX0" fmla="*/ 11582999 w 12238226"/>
              <a:gd name="connsiteY0" fmla="*/ 32339 h 4941904"/>
              <a:gd name="connsiteX1" fmla="*/ 12126358 w 12238226"/>
              <a:gd name="connsiteY1" fmla="*/ 67971 h 4941904"/>
              <a:gd name="connsiteX2" fmla="*/ 12238226 w 12238226"/>
              <a:gd name="connsiteY2" fmla="*/ 78591 h 4941904"/>
              <a:gd name="connsiteX3" fmla="*/ 12238226 w 12238226"/>
              <a:gd name="connsiteY3" fmla="*/ 4874192 h 4941904"/>
              <a:gd name="connsiteX4" fmla="*/ 12202558 w 12238226"/>
              <a:gd name="connsiteY4" fmla="*/ 4868571 h 4941904"/>
              <a:gd name="connsiteX5" fmla="*/ 10361058 w 12238226"/>
              <a:gd name="connsiteY5" fmla="*/ 4525671 h 4941904"/>
              <a:gd name="connsiteX6" fmla="*/ 7122558 w 12238226"/>
              <a:gd name="connsiteY6" fmla="*/ 4919371 h 4941904"/>
              <a:gd name="connsiteX7" fmla="*/ 3972958 w 12238226"/>
              <a:gd name="connsiteY7" fmla="*/ 4614571 h 4941904"/>
              <a:gd name="connsiteX8" fmla="*/ 937658 w 12238226"/>
              <a:gd name="connsiteY8" fmla="*/ 4932071 h 4941904"/>
              <a:gd name="connsiteX9" fmla="*/ 299384 w 12238226"/>
              <a:gd name="connsiteY9" fmla="*/ 4836028 h 4941904"/>
              <a:gd name="connsiteX10" fmla="*/ 46226 w 12238226"/>
              <a:gd name="connsiteY10" fmla="*/ 4773108 h 4941904"/>
              <a:gd name="connsiteX11" fmla="*/ 33526 w 12238226"/>
              <a:gd name="connsiteY11" fmla="*/ 231312 h 4941904"/>
              <a:gd name="connsiteX12" fmla="*/ 480458 w 12238226"/>
              <a:gd name="connsiteY12" fmla="*/ 601371 h 4941904"/>
              <a:gd name="connsiteX13" fmla="*/ 4569858 w 12238226"/>
              <a:gd name="connsiteY13" fmla="*/ 42571 h 4941904"/>
              <a:gd name="connsiteX14" fmla="*/ 8494158 w 12238226"/>
              <a:gd name="connsiteY14" fmla="*/ 448971 h 4941904"/>
              <a:gd name="connsiteX15" fmla="*/ 11582999 w 12238226"/>
              <a:gd name="connsiteY15" fmla="*/ 32339 h 4941904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460632 w 12204700"/>
              <a:gd name="connsiteY14" fmla="*/ 473724 h 4966657"/>
              <a:gd name="connsiteX15" fmla="*/ 11549473 w 12204700"/>
              <a:gd name="connsiteY15" fmla="*/ 57092 h 4966657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541314 w 12204700"/>
              <a:gd name="connsiteY14" fmla="*/ 216291 h 4966657"/>
              <a:gd name="connsiteX15" fmla="*/ 11549473 w 12204700"/>
              <a:gd name="connsiteY15" fmla="*/ 57092 h 4966657"/>
              <a:gd name="connsiteX0" fmla="*/ 11549473 w 12204700"/>
              <a:gd name="connsiteY0" fmla="*/ 176436 h 5086001"/>
              <a:gd name="connsiteX1" fmla="*/ 12092832 w 12204700"/>
              <a:gd name="connsiteY1" fmla="*/ 212068 h 5086001"/>
              <a:gd name="connsiteX2" fmla="*/ 12204700 w 12204700"/>
              <a:gd name="connsiteY2" fmla="*/ 222688 h 5086001"/>
              <a:gd name="connsiteX3" fmla="*/ 12204700 w 12204700"/>
              <a:gd name="connsiteY3" fmla="*/ 5018289 h 5086001"/>
              <a:gd name="connsiteX4" fmla="*/ 12169032 w 12204700"/>
              <a:gd name="connsiteY4" fmla="*/ 5012668 h 5086001"/>
              <a:gd name="connsiteX5" fmla="*/ 10327532 w 12204700"/>
              <a:gd name="connsiteY5" fmla="*/ 4669768 h 5086001"/>
              <a:gd name="connsiteX6" fmla="*/ 7089032 w 12204700"/>
              <a:gd name="connsiteY6" fmla="*/ 5063468 h 5086001"/>
              <a:gd name="connsiteX7" fmla="*/ 3939432 w 12204700"/>
              <a:gd name="connsiteY7" fmla="*/ 4758668 h 5086001"/>
              <a:gd name="connsiteX8" fmla="*/ 904132 w 12204700"/>
              <a:gd name="connsiteY8" fmla="*/ 5076168 h 5086001"/>
              <a:gd name="connsiteX9" fmla="*/ 265858 w 12204700"/>
              <a:gd name="connsiteY9" fmla="*/ 4980125 h 5086001"/>
              <a:gd name="connsiteX10" fmla="*/ 12700 w 12204700"/>
              <a:gd name="connsiteY10" fmla="*/ 4917205 h 5086001"/>
              <a:gd name="connsiteX11" fmla="*/ 0 w 12204700"/>
              <a:gd name="connsiteY11" fmla="*/ 375409 h 5086001"/>
              <a:gd name="connsiteX12" fmla="*/ 602320 w 12204700"/>
              <a:gd name="connsiteY12" fmla="*/ 138271 h 5086001"/>
              <a:gd name="connsiteX13" fmla="*/ 4536332 w 12204700"/>
              <a:gd name="connsiteY13" fmla="*/ 186668 h 5086001"/>
              <a:gd name="connsiteX14" fmla="*/ 8541314 w 12204700"/>
              <a:gd name="connsiteY14" fmla="*/ 335635 h 5086001"/>
              <a:gd name="connsiteX15" fmla="*/ 11549473 w 12204700"/>
              <a:gd name="connsiteY15" fmla="*/ 176436 h 5086001"/>
              <a:gd name="connsiteX0" fmla="*/ 11549473 w 12204700"/>
              <a:gd name="connsiteY0" fmla="*/ 221516 h 5131081"/>
              <a:gd name="connsiteX1" fmla="*/ 12092832 w 12204700"/>
              <a:gd name="connsiteY1" fmla="*/ 257148 h 5131081"/>
              <a:gd name="connsiteX2" fmla="*/ 12204700 w 12204700"/>
              <a:gd name="connsiteY2" fmla="*/ 267768 h 5131081"/>
              <a:gd name="connsiteX3" fmla="*/ 12204700 w 12204700"/>
              <a:gd name="connsiteY3" fmla="*/ 5063369 h 5131081"/>
              <a:gd name="connsiteX4" fmla="*/ 12169032 w 12204700"/>
              <a:gd name="connsiteY4" fmla="*/ 5057748 h 5131081"/>
              <a:gd name="connsiteX5" fmla="*/ 10327532 w 12204700"/>
              <a:gd name="connsiteY5" fmla="*/ 4714848 h 5131081"/>
              <a:gd name="connsiteX6" fmla="*/ 7089032 w 12204700"/>
              <a:gd name="connsiteY6" fmla="*/ 5108548 h 5131081"/>
              <a:gd name="connsiteX7" fmla="*/ 3939432 w 12204700"/>
              <a:gd name="connsiteY7" fmla="*/ 4803748 h 5131081"/>
              <a:gd name="connsiteX8" fmla="*/ 904132 w 12204700"/>
              <a:gd name="connsiteY8" fmla="*/ 5121248 h 5131081"/>
              <a:gd name="connsiteX9" fmla="*/ 265858 w 12204700"/>
              <a:gd name="connsiteY9" fmla="*/ 5025205 h 5131081"/>
              <a:gd name="connsiteX10" fmla="*/ 12700 w 12204700"/>
              <a:gd name="connsiteY10" fmla="*/ 4962285 h 5131081"/>
              <a:gd name="connsiteX11" fmla="*/ 0 w 12204700"/>
              <a:gd name="connsiteY11" fmla="*/ 420489 h 5131081"/>
              <a:gd name="connsiteX12" fmla="*/ 602320 w 12204700"/>
              <a:gd name="connsiteY12" fmla="*/ 183351 h 5131081"/>
              <a:gd name="connsiteX13" fmla="*/ 4536332 w 12204700"/>
              <a:gd name="connsiteY13" fmla="*/ 231748 h 5131081"/>
              <a:gd name="connsiteX14" fmla="*/ 8541314 w 12204700"/>
              <a:gd name="connsiteY14" fmla="*/ 380715 h 5131081"/>
              <a:gd name="connsiteX15" fmla="*/ 11549473 w 12204700"/>
              <a:gd name="connsiteY15" fmla="*/ 221516 h 5131081"/>
              <a:gd name="connsiteX0" fmla="*/ 11549473 w 12204700"/>
              <a:gd name="connsiteY0" fmla="*/ 239765 h 5149330"/>
              <a:gd name="connsiteX1" fmla="*/ 12092832 w 12204700"/>
              <a:gd name="connsiteY1" fmla="*/ 275397 h 5149330"/>
              <a:gd name="connsiteX2" fmla="*/ 12204700 w 12204700"/>
              <a:gd name="connsiteY2" fmla="*/ 286017 h 5149330"/>
              <a:gd name="connsiteX3" fmla="*/ 12204700 w 12204700"/>
              <a:gd name="connsiteY3" fmla="*/ 5081618 h 5149330"/>
              <a:gd name="connsiteX4" fmla="*/ 12169032 w 12204700"/>
              <a:gd name="connsiteY4" fmla="*/ 5075997 h 5149330"/>
              <a:gd name="connsiteX5" fmla="*/ 10327532 w 12204700"/>
              <a:gd name="connsiteY5" fmla="*/ 4733097 h 5149330"/>
              <a:gd name="connsiteX6" fmla="*/ 7089032 w 12204700"/>
              <a:gd name="connsiteY6" fmla="*/ 5126797 h 5149330"/>
              <a:gd name="connsiteX7" fmla="*/ 3939432 w 12204700"/>
              <a:gd name="connsiteY7" fmla="*/ 4821997 h 5149330"/>
              <a:gd name="connsiteX8" fmla="*/ 904132 w 12204700"/>
              <a:gd name="connsiteY8" fmla="*/ 5139497 h 5149330"/>
              <a:gd name="connsiteX9" fmla="*/ 265858 w 12204700"/>
              <a:gd name="connsiteY9" fmla="*/ 5043454 h 5149330"/>
              <a:gd name="connsiteX10" fmla="*/ 12700 w 12204700"/>
              <a:gd name="connsiteY10" fmla="*/ 4980534 h 5149330"/>
              <a:gd name="connsiteX11" fmla="*/ 0 w 12204700"/>
              <a:gd name="connsiteY11" fmla="*/ 438738 h 5149330"/>
              <a:gd name="connsiteX12" fmla="*/ 602320 w 12204700"/>
              <a:gd name="connsiteY12" fmla="*/ 201600 h 5149330"/>
              <a:gd name="connsiteX13" fmla="*/ 4536332 w 12204700"/>
              <a:gd name="connsiteY13" fmla="*/ 249997 h 5149330"/>
              <a:gd name="connsiteX14" fmla="*/ 8541314 w 12204700"/>
              <a:gd name="connsiteY14" fmla="*/ 398964 h 5149330"/>
              <a:gd name="connsiteX15" fmla="*/ 11549473 w 12204700"/>
              <a:gd name="connsiteY15" fmla="*/ 239765 h 5149330"/>
              <a:gd name="connsiteX0" fmla="*/ 11666014 w 12321241"/>
              <a:gd name="connsiteY0" fmla="*/ 318407 h 5227972"/>
              <a:gd name="connsiteX1" fmla="*/ 12209373 w 12321241"/>
              <a:gd name="connsiteY1" fmla="*/ 354039 h 5227972"/>
              <a:gd name="connsiteX2" fmla="*/ 12321241 w 12321241"/>
              <a:gd name="connsiteY2" fmla="*/ 364659 h 5227972"/>
              <a:gd name="connsiteX3" fmla="*/ 12321241 w 12321241"/>
              <a:gd name="connsiteY3" fmla="*/ 5160260 h 5227972"/>
              <a:gd name="connsiteX4" fmla="*/ 12285573 w 12321241"/>
              <a:gd name="connsiteY4" fmla="*/ 5154639 h 5227972"/>
              <a:gd name="connsiteX5" fmla="*/ 10444073 w 12321241"/>
              <a:gd name="connsiteY5" fmla="*/ 4811739 h 5227972"/>
              <a:gd name="connsiteX6" fmla="*/ 7205573 w 12321241"/>
              <a:gd name="connsiteY6" fmla="*/ 5205439 h 5227972"/>
              <a:gd name="connsiteX7" fmla="*/ 4055973 w 12321241"/>
              <a:gd name="connsiteY7" fmla="*/ 4900639 h 5227972"/>
              <a:gd name="connsiteX8" fmla="*/ 1020673 w 12321241"/>
              <a:gd name="connsiteY8" fmla="*/ 5218139 h 5227972"/>
              <a:gd name="connsiteX9" fmla="*/ 382399 w 12321241"/>
              <a:gd name="connsiteY9" fmla="*/ 5122096 h 5227972"/>
              <a:gd name="connsiteX10" fmla="*/ 129241 w 12321241"/>
              <a:gd name="connsiteY10" fmla="*/ 5059176 h 5227972"/>
              <a:gd name="connsiteX11" fmla="*/ 0 w 12321241"/>
              <a:gd name="connsiteY11" fmla="*/ 320015 h 5227972"/>
              <a:gd name="connsiteX12" fmla="*/ 718861 w 12321241"/>
              <a:gd name="connsiteY12" fmla="*/ 280242 h 5227972"/>
              <a:gd name="connsiteX13" fmla="*/ 4652873 w 12321241"/>
              <a:gd name="connsiteY13" fmla="*/ 328639 h 5227972"/>
              <a:gd name="connsiteX14" fmla="*/ 8657855 w 12321241"/>
              <a:gd name="connsiteY14" fmla="*/ 477606 h 5227972"/>
              <a:gd name="connsiteX15" fmla="*/ 11666014 w 12321241"/>
              <a:gd name="connsiteY15" fmla="*/ 318407 h 5227972"/>
              <a:gd name="connsiteX0" fmla="*/ 11666014 w 12321241"/>
              <a:gd name="connsiteY0" fmla="*/ 318407 h 5227972"/>
              <a:gd name="connsiteX1" fmla="*/ 12209373 w 12321241"/>
              <a:gd name="connsiteY1" fmla="*/ 354039 h 5227972"/>
              <a:gd name="connsiteX2" fmla="*/ 12321241 w 12321241"/>
              <a:gd name="connsiteY2" fmla="*/ 364659 h 5227972"/>
              <a:gd name="connsiteX3" fmla="*/ 12321241 w 12321241"/>
              <a:gd name="connsiteY3" fmla="*/ 5160260 h 5227972"/>
              <a:gd name="connsiteX4" fmla="*/ 12285573 w 12321241"/>
              <a:gd name="connsiteY4" fmla="*/ 5154639 h 5227972"/>
              <a:gd name="connsiteX5" fmla="*/ 10444073 w 12321241"/>
              <a:gd name="connsiteY5" fmla="*/ 4811739 h 5227972"/>
              <a:gd name="connsiteX6" fmla="*/ 7205573 w 12321241"/>
              <a:gd name="connsiteY6" fmla="*/ 5205439 h 5227972"/>
              <a:gd name="connsiteX7" fmla="*/ 4055973 w 12321241"/>
              <a:gd name="connsiteY7" fmla="*/ 4900639 h 5227972"/>
              <a:gd name="connsiteX8" fmla="*/ 1020673 w 12321241"/>
              <a:gd name="connsiteY8" fmla="*/ 5218139 h 5227972"/>
              <a:gd name="connsiteX9" fmla="*/ 382399 w 12321241"/>
              <a:gd name="connsiteY9" fmla="*/ 5122096 h 5227972"/>
              <a:gd name="connsiteX10" fmla="*/ 66488 w 12321241"/>
              <a:gd name="connsiteY10" fmla="*/ 5076339 h 5227972"/>
              <a:gd name="connsiteX11" fmla="*/ 0 w 12321241"/>
              <a:gd name="connsiteY11" fmla="*/ 320015 h 5227972"/>
              <a:gd name="connsiteX12" fmla="*/ 718861 w 12321241"/>
              <a:gd name="connsiteY12" fmla="*/ 280242 h 5227972"/>
              <a:gd name="connsiteX13" fmla="*/ 4652873 w 12321241"/>
              <a:gd name="connsiteY13" fmla="*/ 328639 h 5227972"/>
              <a:gd name="connsiteX14" fmla="*/ 8657855 w 12321241"/>
              <a:gd name="connsiteY14" fmla="*/ 477606 h 5227972"/>
              <a:gd name="connsiteX15" fmla="*/ 11666014 w 12321241"/>
              <a:gd name="connsiteY15" fmla="*/ 318407 h 5227972"/>
              <a:gd name="connsiteX0" fmla="*/ 11666014 w 12321241"/>
              <a:gd name="connsiteY0" fmla="*/ 318407 h 5218501"/>
              <a:gd name="connsiteX1" fmla="*/ 12209373 w 12321241"/>
              <a:gd name="connsiteY1" fmla="*/ 354039 h 5218501"/>
              <a:gd name="connsiteX2" fmla="*/ 12321241 w 12321241"/>
              <a:gd name="connsiteY2" fmla="*/ 364659 h 5218501"/>
              <a:gd name="connsiteX3" fmla="*/ 12321241 w 12321241"/>
              <a:gd name="connsiteY3" fmla="*/ 5160260 h 5218501"/>
              <a:gd name="connsiteX4" fmla="*/ 12285573 w 12321241"/>
              <a:gd name="connsiteY4" fmla="*/ 5154639 h 5218501"/>
              <a:gd name="connsiteX5" fmla="*/ 10444073 w 12321241"/>
              <a:gd name="connsiteY5" fmla="*/ 4811739 h 5218501"/>
              <a:gd name="connsiteX6" fmla="*/ 7205573 w 12321241"/>
              <a:gd name="connsiteY6" fmla="*/ 5205439 h 5218501"/>
              <a:gd name="connsiteX7" fmla="*/ 4181478 w 12321241"/>
              <a:gd name="connsiteY7" fmla="*/ 5089424 h 5218501"/>
              <a:gd name="connsiteX8" fmla="*/ 1020673 w 12321241"/>
              <a:gd name="connsiteY8" fmla="*/ 5218139 h 5218501"/>
              <a:gd name="connsiteX9" fmla="*/ 382399 w 12321241"/>
              <a:gd name="connsiteY9" fmla="*/ 5122096 h 5218501"/>
              <a:gd name="connsiteX10" fmla="*/ 66488 w 12321241"/>
              <a:gd name="connsiteY10" fmla="*/ 5076339 h 5218501"/>
              <a:gd name="connsiteX11" fmla="*/ 0 w 12321241"/>
              <a:gd name="connsiteY11" fmla="*/ 320015 h 5218501"/>
              <a:gd name="connsiteX12" fmla="*/ 718861 w 12321241"/>
              <a:gd name="connsiteY12" fmla="*/ 280242 h 5218501"/>
              <a:gd name="connsiteX13" fmla="*/ 4652873 w 12321241"/>
              <a:gd name="connsiteY13" fmla="*/ 328639 h 5218501"/>
              <a:gd name="connsiteX14" fmla="*/ 8657855 w 12321241"/>
              <a:gd name="connsiteY14" fmla="*/ 477606 h 5218501"/>
              <a:gd name="connsiteX15" fmla="*/ 11666014 w 12321241"/>
              <a:gd name="connsiteY15" fmla="*/ 318407 h 5218501"/>
              <a:gd name="connsiteX0" fmla="*/ 11666014 w 12321241"/>
              <a:gd name="connsiteY0" fmla="*/ 318407 h 5218501"/>
              <a:gd name="connsiteX1" fmla="*/ 12209373 w 12321241"/>
              <a:gd name="connsiteY1" fmla="*/ 354039 h 5218501"/>
              <a:gd name="connsiteX2" fmla="*/ 12321241 w 12321241"/>
              <a:gd name="connsiteY2" fmla="*/ 364659 h 5218501"/>
              <a:gd name="connsiteX3" fmla="*/ 12321241 w 12321241"/>
              <a:gd name="connsiteY3" fmla="*/ 5160260 h 5218501"/>
              <a:gd name="connsiteX4" fmla="*/ 12285573 w 12321241"/>
              <a:gd name="connsiteY4" fmla="*/ 5154639 h 5218501"/>
              <a:gd name="connsiteX5" fmla="*/ 10417179 w 12321241"/>
              <a:gd name="connsiteY5" fmla="*/ 5009105 h 5218501"/>
              <a:gd name="connsiteX6" fmla="*/ 7205573 w 12321241"/>
              <a:gd name="connsiteY6" fmla="*/ 5205439 h 5218501"/>
              <a:gd name="connsiteX7" fmla="*/ 4181478 w 12321241"/>
              <a:gd name="connsiteY7" fmla="*/ 5089424 h 5218501"/>
              <a:gd name="connsiteX8" fmla="*/ 1020673 w 12321241"/>
              <a:gd name="connsiteY8" fmla="*/ 5218139 h 5218501"/>
              <a:gd name="connsiteX9" fmla="*/ 382399 w 12321241"/>
              <a:gd name="connsiteY9" fmla="*/ 5122096 h 5218501"/>
              <a:gd name="connsiteX10" fmla="*/ 66488 w 12321241"/>
              <a:gd name="connsiteY10" fmla="*/ 5076339 h 5218501"/>
              <a:gd name="connsiteX11" fmla="*/ 0 w 12321241"/>
              <a:gd name="connsiteY11" fmla="*/ 320015 h 5218501"/>
              <a:gd name="connsiteX12" fmla="*/ 718861 w 12321241"/>
              <a:gd name="connsiteY12" fmla="*/ 280242 h 5218501"/>
              <a:gd name="connsiteX13" fmla="*/ 4652873 w 12321241"/>
              <a:gd name="connsiteY13" fmla="*/ 328639 h 5218501"/>
              <a:gd name="connsiteX14" fmla="*/ 8657855 w 12321241"/>
              <a:gd name="connsiteY14" fmla="*/ 477606 h 5218501"/>
              <a:gd name="connsiteX15" fmla="*/ 11666014 w 12321241"/>
              <a:gd name="connsiteY15" fmla="*/ 318407 h 5218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21241" h="5218501">
                <a:moveTo>
                  <a:pt x="11666014" y="318407"/>
                </a:moveTo>
                <a:cubicBezTo>
                  <a:pt x="11833301" y="320503"/>
                  <a:pt x="12013052" y="331550"/>
                  <a:pt x="12209373" y="354039"/>
                </a:cubicBezTo>
                <a:lnTo>
                  <a:pt x="12321241" y="364659"/>
                </a:lnTo>
                <a:lnTo>
                  <a:pt x="12321241" y="5160260"/>
                </a:lnTo>
                <a:lnTo>
                  <a:pt x="12285573" y="5154639"/>
                </a:lnTo>
                <a:cubicBezTo>
                  <a:pt x="11722540" y="5099606"/>
                  <a:pt x="11263846" y="5000638"/>
                  <a:pt x="10417179" y="5009105"/>
                </a:cubicBezTo>
                <a:cubicBezTo>
                  <a:pt x="9570512" y="5017572"/>
                  <a:pt x="8244856" y="5192053"/>
                  <a:pt x="7205573" y="5205439"/>
                </a:cubicBezTo>
                <a:cubicBezTo>
                  <a:pt x="6166290" y="5218825"/>
                  <a:pt x="5212295" y="5087307"/>
                  <a:pt x="4181478" y="5089424"/>
                </a:cubicBezTo>
                <a:cubicBezTo>
                  <a:pt x="3150661" y="5091541"/>
                  <a:pt x="1653853" y="5212694"/>
                  <a:pt x="1020673" y="5218139"/>
                </a:cubicBezTo>
                <a:cubicBezTo>
                  <a:pt x="387493" y="5223584"/>
                  <a:pt x="588741" y="5166545"/>
                  <a:pt x="382399" y="5122096"/>
                </a:cubicBezTo>
                <a:lnTo>
                  <a:pt x="66488" y="5076339"/>
                </a:lnTo>
                <a:cubicBezTo>
                  <a:pt x="62255" y="3562407"/>
                  <a:pt x="4233" y="1833947"/>
                  <a:pt x="0" y="320015"/>
                </a:cubicBezTo>
                <a:cubicBezTo>
                  <a:pt x="72372" y="-375274"/>
                  <a:pt x="-56618" y="278805"/>
                  <a:pt x="718861" y="280242"/>
                </a:cubicBezTo>
                <a:cubicBezTo>
                  <a:pt x="1494340" y="281679"/>
                  <a:pt x="3037856" y="252439"/>
                  <a:pt x="4652873" y="328639"/>
                </a:cubicBezTo>
                <a:cubicBezTo>
                  <a:pt x="6267890" y="404839"/>
                  <a:pt x="7106338" y="486073"/>
                  <a:pt x="8657855" y="477606"/>
                </a:cubicBezTo>
                <a:cubicBezTo>
                  <a:pt x="10015432" y="470198"/>
                  <a:pt x="10495005" y="303735"/>
                  <a:pt x="11666014" y="31840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D0D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BAFD7-35DD-470F-A056-22F20D8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8" y="260321"/>
            <a:ext cx="1536700" cy="129481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E8727FC8-76F4-451D-A40A-14C22BB873BE}"/>
              </a:ext>
            </a:extLst>
          </p:cNvPr>
          <p:cNvSpPr txBox="1"/>
          <p:nvPr/>
        </p:nvSpPr>
        <p:spPr>
          <a:xfrm>
            <a:off x="1706468" y="260321"/>
            <a:ext cx="20569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Tính</a:t>
            </a:r>
            <a:r>
              <a:rPr lang="en-US" altLang="zh-CN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: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8" name="文本框 27">
            <a:extLst>
              <a:ext uri="{FF2B5EF4-FFF2-40B4-BE49-F238E27FC236}">
                <a16:creationId xmlns:a16="http://schemas.microsoft.com/office/drawing/2014/main" id="{1A221A3D-2D16-4E7A-AD7B-80E2DC1B528F}"/>
              </a:ext>
            </a:extLst>
          </p:cNvPr>
          <p:cNvSpPr txBox="1"/>
          <p:nvPr/>
        </p:nvSpPr>
        <p:spPr>
          <a:xfrm>
            <a:off x="22605" y="1861563"/>
            <a:ext cx="1066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ea typeface="Cambria" panose="02040503050406030204" pitchFamily="18" charset="0"/>
                <a:cs typeface="+mn-ea"/>
                <a:sym typeface="+mn-lt"/>
              </a:rPr>
              <a:t>a /</a:t>
            </a:r>
            <a:endParaRPr lang="zh-CN" altLang="en-US" sz="4800" b="1" spc="-500" dirty="0">
              <a:solidFill>
                <a:schemeClr val="tx1">
                  <a:lumMod val="85000"/>
                  <a:lumOff val="15000"/>
                </a:schemeClr>
              </a:solidFill>
              <a:latin typeface="UTM Windsor BT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21" name="图片 7">
            <a:extLst>
              <a:ext uri="{FF2B5EF4-FFF2-40B4-BE49-F238E27FC236}">
                <a16:creationId xmlns:a16="http://schemas.microsoft.com/office/drawing/2014/main" id="{C4AFAFF3-B61D-4A80-976E-EB8C573FAD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2" t="36458" r="52851" b="36458"/>
          <a:stretch/>
        </p:blipFill>
        <p:spPr>
          <a:xfrm>
            <a:off x="430115" y="-187215"/>
            <a:ext cx="1016006" cy="1651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361961" y="1555136"/>
                <a:ext cx="3615154" cy="1378198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1555136"/>
                <a:ext cx="3615154" cy="13781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1361961" y="3224505"/>
                <a:ext cx="3615154" cy="1364412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3224505"/>
                <a:ext cx="3615154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361961" y="4880088"/>
                <a:ext cx="3615154" cy="1364412"/>
              </a:xfrm>
              <a:prstGeom prst="rect">
                <a:avLst/>
              </a:prstGeom>
              <a:solidFill>
                <a:schemeClr val="bg1"/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961" y="4880088"/>
                <a:ext cx="3615154" cy="136441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070517" y="1554008"/>
                <a:ext cx="5311973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+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517" y="1554008"/>
                <a:ext cx="5311973" cy="1421608"/>
              </a:xfrm>
              <a:prstGeom prst="rect">
                <a:avLst/>
              </a:prstGeom>
              <a:blipFill>
                <a:blip r:embed="rId11"/>
                <a:stretch>
                  <a:fillRect l="-7003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0047632" y="1591724"/>
                <a:ext cx="2069134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7632" y="1591724"/>
                <a:ext cx="2069134" cy="1421608"/>
              </a:xfrm>
              <a:prstGeom prst="rect">
                <a:avLst/>
              </a:prstGeom>
              <a:blipFill>
                <a:blip r:embed="rId12"/>
                <a:stretch>
                  <a:fillRect l="-17647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5067784" y="3224505"/>
                <a:ext cx="2258992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: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7784" y="3224505"/>
                <a:ext cx="2258992" cy="1425968"/>
              </a:xfrm>
              <a:prstGeom prst="rect">
                <a:avLst/>
              </a:prstGeom>
              <a:blipFill>
                <a:blip r:embed="rId13"/>
                <a:stretch>
                  <a:fillRect l="-16173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7174375" y="3195300"/>
                <a:ext cx="2870523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</a:t>
                </a:r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4375" y="3195300"/>
                <a:ext cx="2870523" cy="1425968"/>
              </a:xfrm>
              <a:prstGeom prst="rect">
                <a:avLst/>
              </a:prstGeom>
              <a:blipFill>
                <a:blip r:embed="rId14"/>
                <a:stretch>
                  <a:fillRect l="-12951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9745882" y="3166095"/>
                <a:ext cx="1273215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882" y="3166095"/>
                <a:ext cx="1273215" cy="1425968"/>
              </a:xfrm>
              <a:prstGeom prst="rect">
                <a:avLst/>
              </a:prstGeom>
              <a:blipFill>
                <a:blip r:embed="rId15"/>
                <a:stretch>
                  <a:fillRect l="-29187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5119869" y="4870157"/>
                <a:ext cx="3873659" cy="1425968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869" y="4870157"/>
                <a:ext cx="3873659" cy="1425968"/>
              </a:xfrm>
              <a:prstGeom prst="rect">
                <a:avLst/>
              </a:prstGeom>
              <a:blipFill>
                <a:blip r:embed="rId16"/>
                <a:stretch>
                  <a:fillRect l="-9606" b="-14957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744673" y="4865906"/>
                <a:ext cx="2563793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= 1 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85000"/>
                                <a:lumOff val="1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4673" y="4865906"/>
                <a:ext cx="2563793" cy="1421608"/>
              </a:xfrm>
              <a:prstGeom prst="rect">
                <a:avLst/>
              </a:prstGeom>
              <a:blipFill>
                <a:blip r:embed="rId17"/>
                <a:stretch>
                  <a:fillRect l="-14252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1082199" y="4857295"/>
                <a:ext cx="2563793" cy="1421608"/>
              </a:xfrm>
              <a:prstGeom prst="rect">
                <a:avLst/>
              </a:prstGeom>
              <a:noFill/>
              <a:ln w="38100">
                <a:noFill/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60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6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2199" y="4857295"/>
                <a:ext cx="2563793" cy="1421608"/>
              </a:xfrm>
              <a:prstGeom prst="rect">
                <a:avLst/>
              </a:prstGeom>
              <a:blipFill>
                <a:blip r:embed="rId18"/>
                <a:stretch>
                  <a:fillRect l="-14489" b="-15451"/>
                </a:stretch>
              </a:blipFill>
              <a:ln w="38100">
                <a:noFill/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" y="420715"/>
            <a:ext cx="884392" cy="7326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304981" y="-60729"/>
            <a:ext cx="1936913" cy="19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0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38" grpId="0"/>
      <p:bldP spid="22" grpId="0" animBg="1"/>
      <p:bldP spid="23" grpId="0" animBg="1"/>
      <p:bldP spid="24" grpId="0" animBg="1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85538" y="640085"/>
            <a:ext cx="8181877" cy="6698607"/>
            <a:chOff x="-1594164" y="700961"/>
            <a:chExt cx="8181877" cy="6596743"/>
          </a:xfrm>
        </p:grpSpPr>
        <p:sp>
          <p:nvSpPr>
            <p:cNvPr id="10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11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42F914-47B3-4F85-A5A8-2C6F28F33590}"/>
              </a:ext>
            </a:extLst>
          </p:cNvPr>
          <p:cNvSpPr/>
          <p:nvPr/>
        </p:nvSpPr>
        <p:spPr>
          <a:xfrm>
            <a:off x="0" y="-41798"/>
            <a:ext cx="12204700" cy="6933188"/>
          </a:xfrm>
          <a:custGeom>
            <a:avLst/>
            <a:gdLst>
              <a:gd name="connsiteX0" fmla="*/ 11536773 w 12192000"/>
              <a:gd name="connsiteY0" fmla="*/ 373 h 4909938"/>
              <a:gd name="connsiteX1" fmla="*/ 12080132 w 12192000"/>
              <a:gd name="connsiteY1" fmla="*/ 36005 h 4909938"/>
              <a:gd name="connsiteX2" fmla="*/ 12192000 w 12192000"/>
              <a:gd name="connsiteY2" fmla="*/ 46625 h 4909938"/>
              <a:gd name="connsiteX3" fmla="*/ 12192000 w 12192000"/>
              <a:gd name="connsiteY3" fmla="*/ 4842226 h 4909938"/>
              <a:gd name="connsiteX4" fmla="*/ 12156332 w 12192000"/>
              <a:gd name="connsiteY4" fmla="*/ 4836605 h 4909938"/>
              <a:gd name="connsiteX5" fmla="*/ 10314832 w 12192000"/>
              <a:gd name="connsiteY5" fmla="*/ 4493705 h 4909938"/>
              <a:gd name="connsiteX6" fmla="*/ 7076332 w 12192000"/>
              <a:gd name="connsiteY6" fmla="*/ 4887405 h 4909938"/>
              <a:gd name="connsiteX7" fmla="*/ 3926732 w 12192000"/>
              <a:gd name="connsiteY7" fmla="*/ 4582605 h 4909938"/>
              <a:gd name="connsiteX8" fmla="*/ 891432 w 12192000"/>
              <a:gd name="connsiteY8" fmla="*/ 4900105 h 4909938"/>
              <a:gd name="connsiteX9" fmla="*/ 253158 w 12192000"/>
              <a:gd name="connsiteY9" fmla="*/ 4804062 h 4909938"/>
              <a:gd name="connsiteX10" fmla="*/ 0 w 12192000"/>
              <a:gd name="connsiteY10" fmla="*/ 4741142 h 4909938"/>
              <a:gd name="connsiteX11" fmla="*/ 0 w 12192000"/>
              <a:gd name="connsiteY11" fmla="*/ 478746 h 4909938"/>
              <a:gd name="connsiteX12" fmla="*/ 106422 w 12192000"/>
              <a:gd name="connsiteY12" fmla="*/ 513881 h 4909938"/>
              <a:gd name="connsiteX13" fmla="*/ 434232 w 12192000"/>
              <a:gd name="connsiteY13" fmla="*/ 569405 h 4909938"/>
              <a:gd name="connsiteX14" fmla="*/ 4523632 w 12192000"/>
              <a:gd name="connsiteY14" fmla="*/ 10605 h 4909938"/>
              <a:gd name="connsiteX15" fmla="*/ 8447932 w 12192000"/>
              <a:gd name="connsiteY15" fmla="*/ 417005 h 4909938"/>
              <a:gd name="connsiteX16" fmla="*/ 11536773 w 12192000"/>
              <a:gd name="connsiteY16" fmla="*/ 373 h 4909938"/>
              <a:gd name="connsiteX0" fmla="*/ 11549473 w 12204700"/>
              <a:gd name="connsiteY0" fmla="*/ 373 h 4909938"/>
              <a:gd name="connsiteX1" fmla="*/ 12092832 w 12204700"/>
              <a:gd name="connsiteY1" fmla="*/ 36005 h 4909938"/>
              <a:gd name="connsiteX2" fmla="*/ 12204700 w 12204700"/>
              <a:gd name="connsiteY2" fmla="*/ 46625 h 4909938"/>
              <a:gd name="connsiteX3" fmla="*/ 12204700 w 12204700"/>
              <a:gd name="connsiteY3" fmla="*/ 4842226 h 4909938"/>
              <a:gd name="connsiteX4" fmla="*/ 12169032 w 12204700"/>
              <a:gd name="connsiteY4" fmla="*/ 4836605 h 4909938"/>
              <a:gd name="connsiteX5" fmla="*/ 10327532 w 12204700"/>
              <a:gd name="connsiteY5" fmla="*/ 4493705 h 4909938"/>
              <a:gd name="connsiteX6" fmla="*/ 7089032 w 12204700"/>
              <a:gd name="connsiteY6" fmla="*/ 4887405 h 4909938"/>
              <a:gd name="connsiteX7" fmla="*/ 3939432 w 12204700"/>
              <a:gd name="connsiteY7" fmla="*/ 4582605 h 4909938"/>
              <a:gd name="connsiteX8" fmla="*/ 904132 w 12204700"/>
              <a:gd name="connsiteY8" fmla="*/ 4900105 h 4909938"/>
              <a:gd name="connsiteX9" fmla="*/ 265858 w 12204700"/>
              <a:gd name="connsiteY9" fmla="*/ 4804062 h 4909938"/>
              <a:gd name="connsiteX10" fmla="*/ 12700 w 12204700"/>
              <a:gd name="connsiteY10" fmla="*/ 4741142 h 4909938"/>
              <a:gd name="connsiteX11" fmla="*/ 0 w 12204700"/>
              <a:gd name="connsiteY11" fmla="*/ 199346 h 4909938"/>
              <a:gd name="connsiteX12" fmla="*/ 119122 w 12204700"/>
              <a:gd name="connsiteY12" fmla="*/ 513881 h 4909938"/>
              <a:gd name="connsiteX13" fmla="*/ 446932 w 12204700"/>
              <a:gd name="connsiteY13" fmla="*/ 569405 h 4909938"/>
              <a:gd name="connsiteX14" fmla="*/ 4536332 w 12204700"/>
              <a:gd name="connsiteY14" fmla="*/ 10605 h 4909938"/>
              <a:gd name="connsiteX15" fmla="*/ 8460632 w 12204700"/>
              <a:gd name="connsiteY15" fmla="*/ 417005 h 4909938"/>
              <a:gd name="connsiteX16" fmla="*/ 11549473 w 12204700"/>
              <a:gd name="connsiteY16" fmla="*/ 373 h 4909938"/>
              <a:gd name="connsiteX0" fmla="*/ 11582999 w 12238226"/>
              <a:gd name="connsiteY0" fmla="*/ 32339 h 4941904"/>
              <a:gd name="connsiteX1" fmla="*/ 12126358 w 12238226"/>
              <a:gd name="connsiteY1" fmla="*/ 67971 h 4941904"/>
              <a:gd name="connsiteX2" fmla="*/ 12238226 w 12238226"/>
              <a:gd name="connsiteY2" fmla="*/ 78591 h 4941904"/>
              <a:gd name="connsiteX3" fmla="*/ 12238226 w 12238226"/>
              <a:gd name="connsiteY3" fmla="*/ 4874192 h 4941904"/>
              <a:gd name="connsiteX4" fmla="*/ 12202558 w 12238226"/>
              <a:gd name="connsiteY4" fmla="*/ 4868571 h 4941904"/>
              <a:gd name="connsiteX5" fmla="*/ 10361058 w 12238226"/>
              <a:gd name="connsiteY5" fmla="*/ 4525671 h 4941904"/>
              <a:gd name="connsiteX6" fmla="*/ 7122558 w 12238226"/>
              <a:gd name="connsiteY6" fmla="*/ 4919371 h 4941904"/>
              <a:gd name="connsiteX7" fmla="*/ 3972958 w 12238226"/>
              <a:gd name="connsiteY7" fmla="*/ 4614571 h 4941904"/>
              <a:gd name="connsiteX8" fmla="*/ 937658 w 12238226"/>
              <a:gd name="connsiteY8" fmla="*/ 4932071 h 4941904"/>
              <a:gd name="connsiteX9" fmla="*/ 299384 w 12238226"/>
              <a:gd name="connsiteY9" fmla="*/ 4836028 h 4941904"/>
              <a:gd name="connsiteX10" fmla="*/ 46226 w 12238226"/>
              <a:gd name="connsiteY10" fmla="*/ 4773108 h 4941904"/>
              <a:gd name="connsiteX11" fmla="*/ 33526 w 12238226"/>
              <a:gd name="connsiteY11" fmla="*/ 231312 h 4941904"/>
              <a:gd name="connsiteX12" fmla="*/ 480458 w 12238226"/>
              <a:gd name="connsiteY12" fmla="*/ 601371 h 4941904"/>
              <a:gd name="connsiteX13" fmla="*/ 4569858 w 12238226"/>
              <a:gd name="connsiteY13" fmla="*/ 42571 h 4941904"/>
              <a:gd name="connsiteX14" fmla="*/ 8494158 w 12238226"/>
              <a:gd name="connsiteY14" fmla="*/ 448971 h 4941904"/>
              <a:gd name="connsiteX15" fmla="*/ 11582999 w 12238226"/>
              <a:gd name="connsiteY15" fmla="*/ 32339 h 4941904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460632 w 12204700"/>
              <a:gd name="connsiteY14" fmla="*/ 473724 h 4966657"/>
              <a:gd name="connsiteX15" fmla="*/ 11549473 w 12204700"/>
              <a:gd name="connsiteY15" fmla="*/ 57092 h 4966657"/>
              <a:gd name="connsiteX0" fmla="*/ 11549473 w 12204700"/>
              <a:gd name="connsiteY0" fmla="*/ 87216 h 4996781"/>
              <a:gd name="connsiteX1" fmla="*/ 12092832 w 12204700"/>
              <a:gd name="connsiteY1" fmla="*/ 122848 h 4996781"/>
              <a:gd name="connsiteX2" fmla="*/ 12204700 w 12204700"/>
              <a:gd name="connsiteY2" fmla="*/ 133468 h 4996781"/>
              <a:gd name="connsiteX3" fmla="*/ 12204700 w 12204700"/>
              <a:gd name="connsiteY3" fmla="*/ 4929069 h 4996781"/>
              <a:gd name="connsiteX4" fmla="*/ 12169032 w 12204700"/>
              <a:gd name="connsiteY4" fmla="*/ 4923448 h 4996781"/>
              <a:gd name="connsiteX5" fmla="*/ 10327532 w 12204700"/>
              <a:gd name="connsiteY5" fmla="*/ 4580548 h 4996781"/>
              <a:gd name="connsiteX6" fmla="*/ 7089032 w 12204700"/>
              <a:gd name="connsiteY6" fmla="*/ 4974248 h 4996781"/>
              <a:gd name="connsiteX7" fmla="*/ 3939432 w 12204700"/>
              <a:gd name="connsiteY7" fmla="*/ 4669448 h 4996781"/>
              <a:gd name="connsiteX8" fmla="*/ 904132 w 12204700"/>
              <a:gd name="connsiteY8" fmla="*/ 4986948 h 4996781"/>
              <a:gd name="connsiteX9" fmla="*/ 265858 w 12204700"/>
              <a:gd name="connsiteY9" fmla="*/ 4890905 h 4996781"/>
              <a:gd name="connsiteX10" fmla="*/ 12700 w 12204700"/>
              <a:gd name="connsiteY10" fmla="*/ 4827985 h 4996781"/>
              <a:gd name="connsiteX11" fmla="*/ 0 w 12204700"/>
              <a:gd name="connsiteY11" fmla="*/ 286189 h 4996781"/>
              <a:gd name="connsiteX12" fmla="*/ 629555 w 12204700"/>
              <a:gd name="connsiteY12" fmla="*/ 353693 h 4996781"/>
              <a:gd name="connsiteX13" fmla="*/ 4536332 w 12204700"/>
              <a:gd name="connsiteY13" fmla="*/ 97448 h 4996781"/>
              <a:gd name="connsiteX14" fmla="*/ 8460632 w 12204700"/>
              <a:gd name="connsiteY14" fmla="*/ 503848 h 4996781"/>
              <a:gd name="connsiteX15" fmla="*/ 11549473 w 12204700"/>
              <a:gd name="connsiteY15" fmla="*/ 87216 h 4996781"/>
              <a:gd name="connsiteX0" fmla="*/ 11549473 w 12204700"/>
              <a:gd name="connsiteY0" fmla="*/ 87216 h 4996781"/>
              <a:gd name="connsiteX1" fmla="*/ 12092832 w 12204700"/>
              <a:gd name="connsiteY1" fmla="*/ 122848 h 4996781"/>
              <a:gd name="connsiteX2" fmla="*/ 12204700 w 12204700"/>
              <a:gd name="connsiteY2" fmla="*/ 133468 h 4996781"/>
              <a:gd name="connsiteX3" fmla="*/ 12204700 w 12204700"/>
              <a:gd name="connsiteY3" fmla="*/ 4929069 h 4996781"/>
              <a:gd name="connsiteX4" fmla="*/ 12169032 w 12204700"/>
              <a:gd name="connsiteY4" fmla="*/ 4923448 h 4996781"/>
              <a:gd name="connsiteX5" fmla="*/ 10327532 w 12204700"/>
              <a:gd name="connsiteY5" fmla="*/ 4580548 h 4996781"/>
              <a:gd name="connsiteX6" fmla="*/ 7089032 w 12204700"/>
              <a:gd name="connsiteY6" fmla="*/ 4974248 h 4996781"/>
              <a:gd name="connsiteX7" fmla="*/ 3939432 w 12204700"/>
              <a:gd name="connsiteY7" fmla="*/ 4669448 h 4996781"/>
              <a:gd name="connsiteX8" fmla="*/ 904132 w 12204700"/>
              <a:gd name="connsiteY8" fmla="*/ 4986948 h 4996781"/>
              <a:gd name="connsiteX9" fmla="*/ 265858 w 12204700"/>
              <a:gd name="connsiteY9" fmla="*/ 4890905 h 4996781"/>
              <a:gd name="connsiteX10" fmla="*/ 12700 w 12204700"/>
              <a:gd name="connsiteY10" fmla="*/ 4827985 h 4996781"/>
              <a:gd name="connsiteX11" fmla="*/ 0 w 12204700"/>
              <a:gd name="connsiteY11" fmla="*/ 286189 h 4996781"/>
              <a:gd name="connsiteX12" fmla="*/ 629555 w 12204700"/>
              <a:gd name="connsiteY12" fmla="*/ 353693 h 4996781"/>
              <a:gd name="connsiteX13" fmla="*/ 4536332 w 12204700"/>
              <a:gd name="connsiteY13" fmla="*/ 97448 h 4996781"/>
              <a:gd name="connsiteX14" fmla="*/ 8518506 w 12204700"/>
              <a:gd name="connsiteY14" fmla="*/ 345352 h 4996781"/>
              <a:gd name="connsiteX15" fmla="*/ 11549473 w 12204700"/>
              <a:gd name="connsiteY15" fmla="*/ 87216 h 4996781"/>
              <a:gd name="connsiteX0" fmla="*/ 11549473 w 12204700"/>
              <a:gd name="connsiteY0" fmla="*/ 87216 h 4996781"/>
              <a:gd name="connsiteX1" fmla="*/ 12092832 w 12204700"/>
              <a:gd name="connsiteY1" fmla="*/ 122848 h 4996781"/>
              <a:gd name="connsiteX2" fmla="*/ 12204700 w 12204700"/>
              <a:gd name="connsiteY2" fmla="*/ 133468 h 4996781"/>
              <a:gd name="connsiteX3" fmla="*/ 12204700 w 12204700"/>
              <a:gd name="connsiteY3" fmla="*/ 4929069 h 4996781"/>
              <a:gd name="connsiteX4" fmla="*/ 12169032 w 12204700"/>
              <a:gd name="connsiteY4" fmla="*/ 4923448 h 4996781"/>
              <a:gd name="connsiteX5" fmla="*/ 10327532 w 12204700"/>
              <a:gd name="connsiteY5" fmla="*/ 4580548 h 4996781"/>
              <a:gd name="connsiteX6" fmla="*/ 7089032 w 12204700"/>
              <a:gd name="connsiteY6" fmla="*/ 4974248 h 4996781"/>
              <a:gd name="connsiteX7" fmla="*/ 3939432 w 12204700"/>
              <a:gd name="connsiteY7" fmla="*/ 4669448 h 4996781"/>
              <a:gd name="connsiteX8" fmla="*/ 904132 w 12204700"/>
              <a:gd name="connsiteY8" fmla="*/ 4986948 h 4996781"/>
              <a:gd name="connsiteX9" fmla="*/ 265858 w 12204700"/>
              <a:gd name="connsiteY9" fmla="*/ 4890905 h 4996781"/>
              <a:gd name="connsiteX10" fmla="*/ 12700 w 12204700"/>
              <a:gd name="connsiteY10" fmla="*/ 4827985 h 4996781"/>
              <a:gd name="connsiteX11" fmla="*/ 0 w 12204700"/>
              <a:gd name="connsiteY11" fmla="*/ 286189 h 4996781"/>
              <a:gd name="connsiteX12" fmla="*/ 629555 w 12204700"/>
              <a:gd name="connsiteY12" fmla="*/ 353693 h 4996781"/>
              <a:gd name="connsiteX13" fmla="*/ 4536332 w 12204700"/>
              <a:gd name="connsiteY13" fmla="*/ 97448 h 4996781"/>
              <a:gd name="connsiteX14" fmla="*/ 8553230 w 12204700"/>
              <a:gd name="connsiteY14" fmla="*/ 245249 h 4996781"/>
              <a:gd name="connsiteX15" fmla="*/ 11549473 w 12204700"/>
              <a:gd name="connsiteY15" fmla="*/ 87216 h 4996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4700" h="4996781">
                <a:moveTo>
                  <a:pt x="11549473" y="87216"/>
                </a:moveTo>
                <a:cubicBezTo>
                  <a:pt x="11716760" y="89312"/>
                  <a:pt x="11896511" y="100359"/>
                  <a:pt x="12092832" y="122848"/>
                </a:cubicBezTo>
                <a:lnTo>
                  <a:pt x="12204700" y="133468"/>
                </a:lnTo>
                <a:lnTo>
                  <a:pt x="12204700" y="4929069"/>
                </a:lnTo>
                <a:lnTo>
                  <a:pt x="12169032" y="4923448"/>
                </a:lnTo>
                <a:cubicBezTo>
                  <a:pt x="11605999" y="4868415"/>
                  <a:pt x="11174199" y="4572081"/>
                  <a:pt x="10327532" y="4580548"/>
                </a:cubicBezTo>
                <a:cubicBezTo>
                  <a:pt x="9480865" y="4589015"/>
                  <a:pt x="8153715" y="4959431"/>
                  <a:pt x="7089032" y="4974248"/>
                </a:cubicBezTo>
                <a:cubicBezTo>
                  <a:pt x="6024349" y="4989065"/>
                  <a:pt x="4970249" y="4667331"/>
                  <a:pt x="3939432" y="4669448"/>
                </a:cubicBezTo>
                <a:cubicBezTo>
                  <a:pt x="2908615" y="4671565"/>
                  <a:pt x="1776199" y="5063148"/>
                  <a:pt x="904132" y="4986948"/>
                </a:cubicBezTo>
                <a:cubicBezTo>
                  <a:pt x="686115" y="4967898"/>
                  <a:pt x="472200" y="4935354"/>
                  <a:pt x="265858" y="4890905"/>
                </a:cubicBezTo>
                <a:lnTo>
                  <a:pt x="12700" y="4827985"/>
                </a:lnTo>
                <a:cubicBezTo>
                  <a:pt x="8467" y="3314053"/>
                  <a:pt x="4233" y="1800121"/>
                  <a:pt x="0" y="286189"/>
                </a:cubicBezTo>
                <a:cubicBezTo>
                  <a:pt x="72372" y="-409100"/>
                  <a:pt x="-126500" y="385150"/>
                  <a:pt x="629555" y="353693"/>
                </a:cubicBezTo>
                <a:cubicBezTo>
                  <a:pt x="1385610" y="322236"/>
                  <a:pt x="2921315" y="21248"/>
                  <a:pt x="4536332" y="97448"/>
                </a:cubicBezTo>
                <a:cubicBezTo>
                  <a:pt x="6151349" y="173648"/>
                  <a:pt x="7001713" y="253716"/>
                  <a:pt x="8553230" y="245249"/>
                </a:cubicBezTo>
                <a:cubicBezTo>
                  <a:pt x="9910807" y="237841"/>
                  <a:pt x="10378464" y="72544"/>
                  <a:pt x="11549473" y="872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BAFD7-35DD-470F-A056-22F20D8339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8" y="792756"/>
            <a:ext cx="1536700" cy="12948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/>
              <p:nvPr/>
            </p:nvSpPr>
            <p:spPr>
              <a:xfrm>
                <a:off x="1706468" y="260321"/>
                <a:ext cx="9914514" cy="2800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Người ta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cho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vòi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nước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vào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bể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chứa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có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nước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giờ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được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zh-CN" alt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bể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giờ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được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  <m:r>
                      <a:rPr lang="en-US" altLang="zh-CN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+mn-ea"/>
                        <a:sym typeface="+mn-lt"/>
                      </a:rPr>
                      <m:t> 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bể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a.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Hỏi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giờ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vòi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nước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chảy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được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mấy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phần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bể</a:t>
                </a:r>
                <a:r>
                  <a:rPr lang="en-US" altLang="zh-CN" sz="3600" b="1" dirty="0">
                    <a:solidFill>
                      <a:srgbClr val="C00000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468" y="260321"/>
                <a:ext cx="9914514" cy="2800767"/>
              </a:xfrm>
              <a:prstGeom prst="rect">
                <a:avLst/>
              </a:prstGeom>
              <a:blipFill>
                <a:blip r:embed="rId5"/>
                <a:stretch>
                  <a:fillRect l="-1907" t="-3486" r="-3875"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332653" y="3255725"/>
                <a:ext cx="11539394" cy="3069558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57150">
                <a:solidFill>
                  <a:srgbClr val="002060"/>
                </a:solidFill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4000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Bài giải</a:t>
                </a:r>
                <a:endParaRPr lang="en-US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nl-NL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Sau 2 giờ vòi nước chảy được số phần bể nước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bể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bể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653" y="3255725"/>
                <a:ext cx="11539394" cy="3069558"/>
              </a:xfrm>
              <a:prstGeom prst="rect">
                <a:avLst/>
              </a:prstGeom>
              <a:blipFill>
                <a:blip r:embed="rId6"/>
                <a:stretch>
                  <a:fillRect t="-2729" b="-1754"/>
                </a:stretch>
              </a:blipFill>
              <a:ln w="57150">
                <a:solidFill>
                  <a:srgbClr val="002060"/>
                </a:solidFill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图片 8">
            <a:extLst>
              <a:ext uri="{FF2B5EF4-FFF2-40B4-BE49-F238E27FC236}">
                <a16:creationId xmlns:a16="http://schemas.microsoft.com/office/drawing/2014/main" id="{0BBEDDCD-C70F-4269-8CEA-5CC94BF1B21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4" t="36668" r="34811" b="36248"/>
          <a:stretch/>
        </p:blipFill>
        <p:spPr>
          <a:xfrm>
            <a:off x="176996" y="405504"/>
            <a:ext cx="1104900" cy="1651000"/>
          </a:xfrm>
          <a:prstGeom prst="rect">
            <a:avLst/>
          </a:prstGeom>
        </p:spPr>
      </p:pic>
      <p:pic>
        <p:nvPicPr>
          <p:cNvPr id="7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6" y="60066"/>
            <a:ext cx="884392" cy="73269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7FE1D4DB-A8BF-47BE-A9F3-A8A933EB9CF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6805"/>
          <a:stretch/>
        </p:blipFill>
        <p:spPr>
          <a:xfrm>
            <a:off x="9919081" y="4790504"/>
            <a:ext cx="2272919" cy="2032977"/>
          </a:xfrm>
          <a:prstGeom prst="rect">
            <a:avLst/>
          </a:prstGeom>
        </p:spPr>
      </p:pic>
      <p:pic>
        <p:nvPicPr>
          <p:cNvPr id="12" name="图片 26">
            <a:extLst>
              <a:ext uri="{FF2B5EF4-FFF2-40B4-BE49-F238E27FC236}">
                <a16:creationId xmlns:a16="http://schemas.microsoft.com/office/drawing/2014/main" id="{D7B2A5C8-D5D7-4CB8-A532-1B2EFDB4F9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2769" y="4198222"/>
            <a:ext cx="2865414" cy="286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69AEB4-2CBB-4DF8-8F0F-0CCB2F989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/>
          <a:stretch/>
        </p:blipFill>
        <p:spPr>
          <a:xfrm>
            <a:off x="0" y="-19761"/>
            <a:ext cx="12192000" cy="6858000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:a16="http://schemas.microsoft.com/office/drawing/2014/main" id="{12ABCA5A-F1E3-4F45-BE4C-324D698461C6}"/>
              </a:ext>
            </a:extLst>
          </p:cNvPr>
          <p:cNvSpPr txBox="1">
            <a:spLocks/>
          </p:cNvSpPr>
          <p:nvPr/>
        </p:nvSpPr>
        <p:spPr>
          <a:xfrm>
            <a:off x="140716" y="1953139"/>
            <a:ext cx="759785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HẸN\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GẶP LẠI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tlas" panose="0204060305050602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9657950-DA5F-4395-946B-F62A2A85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9031" y="178097"/>
            <a:ext cx="1536700" cy="10176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6DF25F1-0310-445E-8D72-BF60D4EF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15" y="5151877"/>
            <a:ext cx="1536700" cy="101768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9A8BE49-4595-424F-869D-D2A6F85E0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442">
            <a:off x="10271813" y="3874057"/>
            <a:ext cx="1904216" cy="3959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80" y="4816274"/>
            <a:ext cx="884392" cy="732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29AE943-C5A7-43C7-A27F-D297DF5BE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94" y="5729690"/>
            <a:ext cx="884056" cy="95794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7378591-CBB2-4E0A-8415-719637367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7475">
            <a:off x="865777" y="1628227"/>
            <a:ext cx="1438569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54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9456" y="2401824"/>
            <a:ext cx="12496800" cy="62058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 quà tặng tiếp theo sẽ được MĂNG NON cập nhật tại nhóm Măng Non – Tài liệu Tiểu học sau: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hlinkClick r:id="rId3"/>
              </a:rPr>
              <a:t>https://www.facebook.com/groups/629898828017053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Mời thầy cô tham gia nhóm để chủ động cập nhật bài giảng điện tử lớp 4 và quà tặng hằng tuần </a:t>
            </a:r>
            <a:b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r>
              <a:rPr lang="en-US" sz="4000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  <a:t>mới nhất nhé!</a:t>
            </a: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br>
              <a:rPr lang="en-US" b="1" i="1" dirty="0">
                <a:solidFill>
                  <a:srgbClr val="F06E8A"/>
                </a:solidFill>
                <a:latin typeface="Times New Roman" panose="02020603050405020304" pitchFamily="18" charset="0"/>
                <a:ea typeface="Arabia" pitchFamily="2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06E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97024" y="0"/>
            <a:ext cx="9637776" cy="21971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06E8A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Nhóm chia sẻ tài liệu - Qùa tặng: Măng Non – Tài liệu Tiểu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Page: Măng Non – Tài liệu Tiểu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SĐT ZALO :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0382348780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 -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rPr>
              <a:t>0984848929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ACB244-3C05-4F98-816D-5451BE6FFC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23" y="-2087037"/>
            <a:ext cx="2930015" cy="461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570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B5BDFFB-7643-40AC-AADB-BB5ED2B6F79B}"/>
              </a:ext>
            </a:extLst>
          </p:cNvPr>
          <p:cNvGrpSpPr/>
          <p:nvPr/>
        </p:nvGrpSpPr>
        <p:grpSpPr>
          <a:xfrm>
            <a:off x="1203723" y="2055407"/>
            <a:ext cx="2595852" cy="3954527"/>
            <a:chOff x="1435217" y="1592142"/>
            <a:chExt cx="2595852" cy="3954527"/>
          </a:xfrm>
        </p:grpSpPr>
        <p:sp>
          <p:nvSpPr>
            <p:cNvPr id="3" name="流程图: 文档 2">
              <a:extLst>
                <a:ext uri="{FF2B5EF4-FFF2-40B4-BE49-F238E27FC236}">
                  <a16:creationId xmlns:a16="http://schemas.microsoft.com/office/drawing/2014/main" id="{7C2696B8-96A7-403F-A392-9CCE5D3B1120}"/>
                </a:ext>
              </a:extLst>
            </p:cNvPr>
            <p:cNvSpPr/>
            <p:nvPr/>
          </p:nvSpPr>
          <p:spPr>
            <a:xfrm>
              <a:off x="1435217" y="2234301"/>
              <a:ext cx="2508388" cy="3312368"/>
            </a:xfrm>
            <a:prstGeom prst="flowChartDocument">
              <a:avLst/>
            </a:prstGeom>
            <a:noFill/>
            <a:ln w="222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F205B8D-0229-45F9-8FE1-6AEEB0A3C7A3}"/>
                </a:ext>
              </a:extLst>
            </p:cNvPr>
            <p:cNvSpPr txBox="1"/>
            <p:nvPr/>
          </p:nvSpPr>
          <p:spPr>
            <a:xfrm>
              <a:off x="1571736" y="1592142"/>
              <a:ext cx="245933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KIẾN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THỨC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821BA6F3-7AEB-45CB-AECA-F26920865B62}"/>
                </a:ext>
              </a:extLst>
            </p:cNvPr>
            <p:cNvSpPr txBox="1"/>
            <p:nvPr/>
          </p:nvSpPr>
          <p:spPr>
            <a:xfrm>
              <a:off x="1744917" y="2616826"/>
              <a:ext cx="1951351" cy="206210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2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 tập về bốn phép tính với phân số</a:t>
              </a:r>
              <a:endPara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4C0A2082-5703-43BD-8E9C-F70F67629884}"/>
              </a:ext>
            </a:extLst>
          </p:cNvPr>
          <p:cNvGrpSpPr/>
          <p:nvPr/>
        </p:nvGrpSpPr>
        <p:grpSpPr>
          <a:xfrm>
            <a:off x="4610311" y="2101573"/>
            <a:ext cx="3148257" cy="3908361"/>
            <a:chOff x="4841805" y="1638308"/>
            <a:chExt cx="3148257" cy="3908361"/>
          </a:xfrm>
        </p:grpSpPr>
        <p:sp>
          <p:nvSpPr>
            <p:cNvPr id="8" name="流程图: 文档 7">
              <a:extLst>
                <a:ext uri="{FF2B5EF4-FFF2-40B4-BE49-F238E27FC236}">
                  <a16:creationId xmlns:a16="http://schemas.microsoft.com/office/drawing/2014/main" id="{DEEEC9AF-9E4F-475E-98F0-82F594F0193C}"/>
                </a:ext>
              </a:extLst>
            </p:cNvPr>
            <p:cNvSpPr/>
            <p:nvPr/>
          </p:nvSpPr>
          <p:spPr>
            <a:xfrm>
              <a:off x="4841805" y="2234301"/>
              <a:ext cx="3148257" cy="3312368"/>
            </a:xfrm>
            <a:prstGeom prst="flowChartDocument">
              <a:avLst/>
            </a:prstGeom>
            <a:noFill/>
            <a:ln w="222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D9D02F4F-F3C7-4712-A30F-2D9E53900668}"/>
                </a:ext>
              </a:extLst>
            </p:cNvPr>
            <p:cNvSpPr txBox="1"/>
            <p:nvPr/>
          </p:nvSpPr>
          <p:spPr>
            <a:xfrm>
              <a:off x="5007555" y="1638308"/>
              <a:ext cx="217688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KĨ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NĂNG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DB54C67A-C1AE-48EE-AB02-C8B71F9FB4DC}"/>
                </a:ext>
              </a:extLst>
            </p:cNvPr>
            <p:cNvSpPr txBox="1"/>
            <p:nvPr/>
          </p:nvSpPr>
          <p:spPr>
            <a:xfrm>
              <a:off x="5470591" y="2293351"/>
              <a:ext cx="2400194" cy="26776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nl-NL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Thực hiện được bốn phép tính với phân số.</a:t>
              </a:r>
              <a:endPara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nl-NL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Vận dụng được để tính giá trị của biểu thức và giải toán.</a:t>
              </a:r>
              <a:endPara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B518AD6-6A24-4D87-B6DE-766BB0AAF44F}"/>
              </a:ext>
            </a:extLst>
          </p:cNvPr>
          <p:cNvGrpSpPr/>
          <p:nvPr/>
        </p:nvGrpSpPr>
        <p:grpSpPr>
          <a:xfrm>
            <a:off x="8016901" y="2101573"/>
            <a:ext cx="2508388" cy="3908361"/>
            <a:chOff x="8248395" y="1638308"/>
            <a:chExt cx="2508388" cy="3908361"/>
          </a:xfrm>
        </p:grpSpPr>
        <p:sp>
          <p:nvSpPr>
            <p:cNvPr id="13" name="流程图: 文档 12">
              <a:extLst>
                <a:ext uri="{FF2B5EF4-FFF2-40B4-BE49-F238E27FC236}">
                  <a16:creationId xmlns:a16="http://schemas.microsoft.com/office/drawing/2014/main" id="{C8320AE3-AF71-45A3-8A15-E20E95D9870C}"/>
                </a:ext>
              </a:extLst>
            </p:cNvPr>
            <p:cNvSpPr/>
            <p:nvPr/>
          </p:nvSpPr>
          <p:spPr>
            <a:xfrm>
              <a:off x="8248395" y="2234301"/>
              <a:ext cx="2508388" cy="3312368"/>
            </a:xfrm>
            <a:prstGeom prst="flowChartDocument">
              <a:avLst/>
            </a:prstGeom>
            <a:noFill/>
            <a:ln w="2222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FB26183D-2FFC-4ED6-BD03-6A66AF05703A}"/>
                </a:ext>
              </a:extLst>
            </p:cNvPr>
            <p:cNvSpPr txBox="1"/>
            <p:nvPr/>
          </p:nvSpPr>
          <p:spPr>
            <a:xfrm>
              <a:off x="8591085" y="1638308"/>
              <a:ext cx="1907366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THÁI</a:t>
              </a:r>
              <a:r>
                <a:rPr kumimoji="0" lang="en-US" altLang="zh-CN" sz="3200" b="1" i="0" u="none" strike="noStrike" kern="1200" cap="none" spc="0" normalizeH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 ĐỘ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7FF42443-C8C1-4054-A4B5-D980C4EDEFB8}"/>
                </a:ext>
              </a:extLst>
            </p:cNvPr>
            <p:cNvSpPr txBox="1"/>
            <p:nvPr/>
          </p:nvSpPr>
          <p:spPr>
            <a:xfrm>
              <a:off x="8526913" y="2997742"/>
              <a:ext cx="1951351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nl-NL" sz="24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HS tích cực, cẩn thận khi làm bài</a:t>
              </a: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7214336F-18D3-4B49-AEC5-495B7A2DF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496" y="3412549"/>
            <a:ext cx="2654769" cy="265476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777F0324-5D14-4B15-A410-448DCD15E2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136" y="3280641"/>
            <a:ext cx="2729293" cy="272929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F2F83BC-0014-4C8D-92F9-30F8B0C5B4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5349" y="1040636"/>
            <a:ext cx="2874033" cy="2874033"/>
          </a:xfrm>
          <a:prstGeom prst="rect">
            <a:avLst/>
          </a:prstGeom>
        </p:spPr>
      </p:pic>
      <p:sp>
        <p:nvSpPr>
          <p:cNvPr id="17" name="矩形 6"/>
          <p:cNvSpPr/>
          <p:nvPr/>
        </p:nvSpPr>
        <p:spPr>
          <a:xfrm>
            <a:off x="1085511" y="139332"/>
            <a:ext cx="981550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spc="300" noProof="0" dirty="0">
                <a:ln w="28575">
                  <a:solidFill>
                    <a:schemeClr val="accent2">
                      <a:lumMod val="20000"/>
                      <a:lumOff val="80000"/>
                    </a:schemeClr>
                  </a:solidFill>
                  <a:prstDash val="sysDash"/>
                </a:ln>
                <a:solidFill>
                  <a:schemeClr val="bg1"/>
                </a:solidFill>
                <a:latin typeface="SVN-Whimsy" panose="02040603050506020204" pitchFamily="18" charset="0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3416693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69AEB4-2CBB-4DF8-8F0F-0CCB2F989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/>
          <a:stretch/>
        </p:blipFill>
        <p:spPr>
          <a:xfrm>
            <a:off x="0" y="-19761"/>
            <a:ext cx="12192000" cy="6858000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:a16="http://schemas.microsoft.com/office/drawing/2014/main" id="{12ABCA5A-F1E3-4F45-BE4C-324D698461C6}"/>
              </a:ext>
            </a:extLst>
          </p:cNvPr>
          <p:cNvSpPr txBox="1">
            <a:spLocks/>
          </p:cNvSpPr>
          <p:nvPr/>
        </p:nvSpPr>
        <p:spPr>
          <a:xfrm>
            <a:off x="140716" y="1953139"/>
            <a:ext cx="759785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KHỞI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ĐỘNG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tlas" panose="0204060305050602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9657950-DA5F-4395-946B-F62A2A85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5" y="304745"/>
            <a:ext cx="1536700" cy="10176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6DF25F1-0310-445E-8D72-BF60D4EF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15" y="5151877"/>
            <a:ext cx="1536700" cy="101768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9A8BE49-4595-424F-869D-D2A6F85E0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442">
            <a:off x="10271813" y="3874057"/>
            <a:ext cx="1904216" cy="3959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480" y="4816274"/>
            <a:ext cx="884392" cy="732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29AE943-C5A7-43C7-A27F-D297DF5BE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94" y="5729690"/>
            <a:ext cx="884056" cy="95794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7378591-CBB2-4E0A-8415-719637367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7475">
            <a:off x="423581" y="1762581"/>
            <a:ext cx="1438569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7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93B7C30D-CDD3-4A6B-BF72-FE0E343DAB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9594">
            <a:off x="650375" y="387792"/>
            <a:ext cx="6480061" cy="648006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DA25741-0EF8-44DF-8409-85997A3F1F31}"/>
              </a:ext>
            </a:extLst>
          </p:cNvPr>
          <p:cNvSpPr/>
          <p:nvPr/>
        </p:nvSpPr>
        <p:spPr>
          <a:xfrm>
            <a:off x="4644571" y="0"/>
            <a:ext cx="754742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53EA742-D700-4328-A741-73965EC04485}"/>
              </a:ext>
            </a:extLst>
          </p:cNvPr>
          <p:cNvSpPr txBox="1"/>
          <p:nvPr/>
        </p:nvSpPr>
        <p:spPr>
          <a:xfrm>
            <a:off x="5478684" y="382826"/>
            <a:ext cx="6315919" cy="5294174"/>
          </a:xfrm>
          <a:prstGeom prst="cloudCallout">
            <a:avLst>
              <a:gd name="adj1" fmla="val -59626"/>
              <a:gd name="adj2" fmla="val 10247"/>
            </a:avLst>
          </a:prstGeom>
          <a:noFill/>
          <a:ln w="28575">
            <a:solidFill>
              <a:srgbClr val="FFFF00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Chúng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ta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hãy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ôn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lại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phép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tính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altLang="zh-CN" sz="4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các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bạn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4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nhé</a:t>
            </a:r>
            <a:r>
              <a:rPr lang="en-US" altLang="zh-CN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!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Cambria" panose="0204050305040603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305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图片 292">
            <a:extLst>
              <a:ext uri="{FF2B5EF4-FFF2-40B4-BE49-F238E27FC236}">
                <a16:creationId xmlns:a16="http://schemas.microsoft.com/office/drawing/2014/main" id="{113A638D-24BD-47D4-8487-91100ABC04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282" y="782385"/>
            <a:ext cx="3392487" cy="3392487"/>
          </a:xfrm>
          <a:prstGeom prst="rect">
            <a:avLst/>
          </a:prstGeom>
        </p:spPr>
      </p:pic>
      <p:sp>
        <p:nvSpPr>
          <p:cNvPr id="21" name="Google Shape;1493;p27">
            <a:extLst>
              <a:ext uri="{FF2B5EF4-FFF2-40B4-BE49-F238E27FC236}">
                <a16:creationId xmlns:a16="http://schemas.microsoft.com/office/drawing/2014/main" id="{C6241F50-26E3-47FC-A0F4-21D0E01A57CB}"/>
              </a:ext>
            </a:extLst>
          </p:cNvPr>
          <p:cNvSpPr txBox="1"/>
          <p:nvPr/>
        </p:nvSpPr>
        <p:spPr>
          <a:xfrm>
            <a:off x="346754" y="1915190"/>
            <a:ext cx="2988176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giữ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nguyên</a:t>
            </a:r>
            <a:r>
              <a:rPr kumimoji="0" lang="en-US" altLang="zh-CN" sz="20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0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endParaRPr kumimoji="0" lang="en-US" altLang="zh-CN" sz="2000" b="0" i="0" u="none" strike="noStrike" kern="0" cap="none" spc="0" normalizeH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marR="0" lvl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000" kern="0" baseline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khác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quy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đồng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rồi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cộng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đó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24" name="Google Shape;1496;p27">
            <a:extLst>
              <a:ext uri="{FF2B5EF4-FFF2-40B4-BE49-F238E27FC236}">
                <a16:creationId xmlns:a16="http://schemas.microsoft.com/office/drawing/2014/main" id="{357E8A6E-F129-470E-B3B9-CCD4710B970F}"/>
              </a:ext>
            </a:extLst>
          </p:cNvPr>
          <p:cNvSpPr txBox="1"/>
          <p:nvPr/>
        </p:nvSpPr>
        <p:spPr>
          <a:xfrm>
            <a:off x="9177409" y="1823138"/>
            <a:ext cx="2735351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just" defTabSz="1219170">
              <a:buClr>
                <a:srgbClr val="000000"/>
              </a:buClr>
              <a:defRPr/>
            </a:pP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cùng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nhau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và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giữ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nguyên</a:t>
            </a:r>
            <a:r>
              <a:rPr lang="en-US" altLang="zh-CN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altLang="zh-CN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endParaRPr lang="en-US" altLang="zh-CN" sz="2000" kern="0" dirty="0">
              <a:solidFill>
                <a:srgbClr val="000000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  <a:p>
            <a:pPr lvl="0" algn="just" defTabSz="1219170">
              <a:buClr>
                <a:srgbClr val="000000"/>
              </a:buClr>
              <a:defRPr/>
            </a:pP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khác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quy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đồng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rồi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trừ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lang="en-US" sz="2000" kern="0" dirty="0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lang="en-US" sz="2000" kern="0" dirty="0" err="1">
                <a:solidFill>
                  <a:srgbClr val="000000">
                    <a:lumMod val="75000"/>
                    <a:lumOff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đó</a:t>
            </a:r>
            <a:endParaRPr lang="en-US" sz="2000" kern="0" dirty="0">
              <a:solidFill>
                <a:srgbClr val="000000">
                  <a:lumMod val="75000"/>
                  <a:lumOff val="2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0" name="Google Shape;1502;p27">
            <a:extLst>
              <a:ext uri="{FF2B5EF4-FFF2-40B4-BE49-F238E27FC236}">
                <a16:creationId xmlns:a16="http://schemas.microsoft.com/office/drawing/2014/main" id="{C764BC83-1E50-4EA6-8D4C-D2D405BAAA61}"/>
              </a:ext>
            </a:extLst>
          </p:cNvPr>
          <p:cNvSpPr txBox="1"/>
          <p:nvPr/>
        </p:nvSpPr>
        <p:spPr>
          <a:xfrm>
            <a:off x="1730227" y="4866707"/>
            <a:ext cx="2423816" cy="7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lấy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tử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mẫu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sp>
        <p:nvSpPr>
          <p:cNvPr id="33" name="Google Shape;1505;p27">
            <a:extLst>
              <a:ext uri="{FF2B5EF4-FFF2-40B4-BE49-F238E27FC236}">
                <a16:creationId xmlns:a16="http://schemas.microsoft.com/office/drawing/2014/main" id="{958CBE7D-1DE5-4861-B7DC-21176F87D969}"/>
              </a:ext>
            </a:extLst>
          </p:cNvPr>
          <p:cNvSpPr txBox="1"/>
          <p:nvPr/>
        </p:nvSpPr>
        <p:spPr>
          <a:xfrm>
            <a:off x="7808581" y="4879172"/>
            <a:ext cx="2617381" cy="95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Muốn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chia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, ta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lấy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nhất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với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phân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số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thứ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hai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đảo</a:t>
            </a:r>
            <a:r>
              <a:rPr kumimoji="0" lang="en-US" altLang="zh-CN" sz="2400" b="0" i="0" u="none" strike="noStrike" kern="0" cap="none" spc="0" normalizeH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 </a:t>
            </a:r>
            <a:r>
              <a:rPr kumimoji="0" lang="en-US" altLang="zh-CN" sz="2400" b="0" i="0" u="none" strike="noStrike" kern="0" cap="none" spc="0" normalizeH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+mn-lt"/>
              </a:rPr>
              <a:t>ngược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ea"/>
              <a:sym typeface="+mn-lt"/>
            </a:endParaRPr>
          </a:p>
        </p:txBody>
      </p:sp>
      <p:pic>
        <p:nvPicPr>
          <p:cNvPr id="264" name="图片 263">
            <a:extLst>
              <a:ext uri="{FF2B5EF4-FFF2-40B4-BE49-F238E27FC236}">
                <a16:creationId xmlns:a16="http://schemas.microsoft.com/office/drawing/2014/main" id="{947A5B14-4423-4FC7-A18A-245C274950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65" b="69291"/>
          <a:stretch/>
        </p:blipFill>
        <p:spPr>
          <a:xfrm>
            <a:off x="3484850" y="556536"/>
            <a:ext cx="1309345" cy="1082770"/>
          </a:xfrm>
          <a:prstGeom prst="rect">
            <a:avLst/>
          </a:prstGeom>
        </p:spPr>
      </p:pic>
      <p:pic>
        <p:nvPicPr>
          <p:cNvPr id="265" name="图片 264">
            <a:extLst>
              <a:ext uri="{FF2B5EF4-FFF2-40B4-BE49-F238E27FC236}">
                <a16:creationId xmlns:a16="http://schemas.microsoft.com/office/drawing/2014/main" id="{403A9442-5123-4ED9-A8C7-25B4A00079C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3277" r="30145" b="71047"/>
          <a:stretch/>
        </p:blipFill>
        <p:spPr>
          <a:xfrm>
            <a:off x="4340734" y="3961407"/>
            <a:ext cx="1199217" cy="905300"/>
          </a:xfrm>
          <a:prstGeom prst="rect">
            <a:avLst/>
          </a:prstGeom>
        </p:spPr>
      </p:pic>
      <p:pic>
        <p:nvPicPr>
          <p:cNvPr id="268" name="图片 267">
            <a:extLst>
              <a:ext uri="{FF2B5EF4-FFF2-40B4-BE49-F238E27FC236}">
                <a16:creationId xmlns:a16="http://schemas.microsoft.com/office/drawing/2014/main" id="{DE95F227-E615-4060-9BB9-0781F44F464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29205" r="261" b="37915"/>
          <a:stretch/>
        </p:blipFill>
        <p:spPr>
          <a:xfrm>
            <a:off x="7899769" y="410267"/>
            <a:ext cx="1199217" cy="1159282"/>
          </a:xfrm>
          <a:prstGeom prst="rect">
            <a:avLst/>
          </a:prstGeom>
        </p:spPr>
      </p:pic>
      <p:pic>
        <p:nvPicPr>
          <p:cNvPr id="269" name="图片 268">
            <a:extLst>
              <a:ext uri="{FF2B5EF4-FFF2-40B4-BE49-F238E27FC236}">
                <a16:creationId xmlns:a16="http://schemas.microsoft.com/office/drawing/2014/main" id="{D2D50A51-BC09-4839-8C1F-19CADD3757F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62686" r="62725" b="1438"/>
          <a:stretch/>
        </p:blipFill>
        <p:spPr>
          <a:xfrm>
            <a:off x="6464984" y="3846625"/>
            <a:ext cx="1283576" cy="1264918"/>
          </a:xfrm>
          <a:prstGeom prst="rect">
            <a:avLst/>
          </a:prstGeom>
        </p:spPr>
      </p:pic>
      <p:cxnSp>
        <p:nvCxnSpPr>
          <p:cNvPr id="274" name="连接符: 肘形 273">
            <a:extLst>
              <a:ext uri="{FF2B5EF4-FFF2-40B4-BE49-F238E27FC236}">
                <a16:creationId xmlns:a16="http://schemas.microsoft.com/office/drawing/2014/main" id="{060B07D2-3B78-4EDD-94F0-ADFB498851C2}"/>
              </a:ext>
            </a:extLst>
          </p:cNvPr>
          <p:cNvCxnSpPr>
            <a:cxnSpLocks/>
            <a:stCxn id="39" idx="6"/>
          </p:cNvCxnSpPr>
          <p:nvPr/>
        </p:nvCxnSpPr>
        <p:spPr>
          <a:xfrm>
            <a:off x="908738" y="746167"/>
            <a:ext cx="3634175" cy="979392"/>
          </a:xfrm>
          <a:prstGeom prst="bentConnector3">
            <a:avLst>
              <a:gd name="adj1" fmla="val 68154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连接符: 肘形 275">
            <a:extLst>
              <a:ext uri="{FF2B5EF4-FFF2-40B4-BE49-F238E27FC236}">
                <a16:creationId xmlns:a16="http://schemas.microsoft.com/office/drawing/2014/main" id="{A8D89E98-D80C-48EA-BBC9-8361A34FC39E}"/>
              </a:ext>
            </a:extLst>
          </p:cNvPr>
          <p:cNvCxnSpPr>
            <a:cxnSpLocks/>
          </p:cNvCxnSpPr>
          <p:nvPr/>
        </p:nvCxnSpPr>
        <p:spPr>
          <a:xfrm>
            <a:off x="2364934" y="4092008"/>
            <a:ext cx="3081833" cy="917378"/>
          </a:xfrm>
          <a:prstGeom prst="bentConnector3">
            <a:avLst>
              <a:gd name="adj1" fmla="val 61690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连接符: 肘形 286">
            <a:extLst>
              <a:ext uri="{FF2B5EF4-FFF2-40B4-BE49-F238E27FC236}">
                <a16:creationId xmlns:a16="http://schemas.microsoft.com/office/drawing/2014/main" id="{2CDFB5BE-F9EB-48DD-95B9-5C8E57A43D56}"/>
              </a:ext>
            </a:extLst>
          </p:cNvPr>
          <p:cNvCxnSpPr>
            <a:cxnSpLocks/>
          </p:cNvCxnSpPr>
          <p:nvPr/>
        </p:nvCxnSpPr>
        <p:spPr>
          <a:xfrm rot="10800000" flipV="1">
            <a:off x="8058839" y="612581"/>
            <a:ext cx="3006854" cy="1158882"/>
          </a:xfrm>
          <a:prstGeom prst="bentConnector3">
            <a:avLst>
              <a:gd name="adj1" fmla="val 64243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连接符: 肘形 288">
            <a:extLst>
              <a:ext uri="{FF2B5EF4-FFF2-40B4-BE49-F238E27FC236}">
                <a16:creationId xmlns:a16="http://schemas.microsoft.com/office/drawing/2014/main" id="{B26B9415-4060-4E6A-9522-0BE2A66C87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17518" y="4092008"/>
            <a:ext cx="2923536" cy="998383"/>
          </a:xfrm>
          <a:prstGeom prst="bentConnector3">
            <a:avLst>
              <a:gd name="adj1" fmla="val 61915"/>
            </a:avLst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cong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122354" y="289428"/>
            <a:ext cx="786384" cy="776766"/>
            <a:chOff x="4897474" y="134918"/>
            <a:chExt cx="1112972" cy="1350695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9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0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66054" y="134918"/>
              <a:ext cx="69899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+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1" name="tru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11218520" y="118548"/>
            <a:ext cx="782760" cy="830997"/>
            <a:chOff x="4897474" y="91680"/>
            <a:chExt cx="1112972" cy="1404481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2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3" name="tru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37463" y="91680"/>
              <a:ext cx="778689" cy="140448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-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4" name="nhan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1376193" y="3637995"/>
            <a:ext cx="786384" cy="707886"/>
            <a:chOff x="4897476" y="81693"/>
            <a:chExt cx="1112972" cy="1403920"/>
          </a:xfrm>
          <a:solidFill>
            <a:srgbClr val="FFFF00"/>
          </a:solidFill>
        </p:grpSpPr>
        <p:sp>
          <p:nvSpPr>
            <p:cNvPr id="45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6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6" name="nhan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1717" y="81693"/>
              <a:ext cx="778689" cy="1403920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x</a:t>
              </a:r>
              <a:endParaRPr lang="zh-CN" altLang="en-US" sz="40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7" name="chia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9758701" y="3641117"/>
            <a:ext cx="786384" cy="774567"/>
            <a:chOff x="4897474" y="181838"/>
            <a:chExt cx="1112972" cy="1081181"/>
          </a:xfrm>
          <a:solidFill>
            <a:srgbClr val="92D050"/>
          </a:solidFill>
        </p:grpSpPr>
        <p:sp>
          <p:nvSpPr>
            <p:cNvPr id="48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890378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9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63162" y="181838"/>
              <a:ext cx="77868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: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06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30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5169AEB4-2CBB-4DF8-8F0F-0CCB2F9895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"/>
          <a:stretch/>
        </p:blipFill>
        <p:spPr>
          <a:xfrm>
            <a:off x="0" y="-19761"/>
            <a:ext cx="12192000" cy="6858000"/>
          </a:xfrm>
          <a:prstGeom prst="rect">
            <a:avLst/>
          </a:prstGeom>
        </p:spPr>
      </p:pic>
      <p:sp>
        <p:nvSpPr>
          <p:cNvPr id="32" name="标题 1">
            <a:extLst>
              <a:ext uri="{FF2B5EF4-FFF2-40B4-BE49-F238E27FC236}">
                <a16:creationId xmlns:a16="http://schemas.microsoft.com/office/drawing/2014/main" id="{12ABCA5A-F1E3-4F45-BE4C-324D698461C6}"/>
              </a:ext>
            </a:extLst>
          </p:cNvPr>
          <p:cNvSpPr txBox="1">
            <a:spLocks/>
          </p:cNvSpPr>
          <p:nvPr/>
        </p:nvSpPr>
        <p:spPr>
          <a:xfrm>
            <a:off x="140716" y="1953139"/>
            <a:ext cx="7597856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srgbClr val="FFFFFF"/>
                </a:solidFill>
                <a:latin typeface="UTM Atlas" panose="02040603050506020204" pitchFamily="18" charset="0"/>
                <a:ea typeface="字魂156号-萌趣苏打饼" panose="00000500000000000000" pitchFamily="2" charset="-122"/>
                <a:cs typeface="+mn-ea"/>
                <a:sym typeface="+mn-lt"/>
              </a:rPr>
              <a:t>LUYỆN TẬP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tlas" panose="02040603050506020204" pitchFamily="18" charset="0"/>
              <a:ea typeface="字魂156号-萌趣苏打饼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89657950-DA5F-4395-946B-F62A2A856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9" y="620881"/>
            <a:ext cx="1536700" cy="1017682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6DF25F1-0310-445E-8D72-BF60D4EF4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0615" y="5151877"/>
            <a:ext cx="1536700" cy="101768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9A8BE49-4595-424F-869D-D2A6F85E01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67442">
            <a:off x="10271813" y="3874057"/>
            <a:ext cx="1904216" cy="39592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B3D45419-F544-4502-9F26-6F5AA6AB13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9" y="4728089"/>
            <a:ext cx="884392" cy="73269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629AE943-C5A7-43C7-A27F-D297DF5BE1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894" y="5729690"/>
            <a:ext cx="884056" cy="957943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87378591-CBB2-4E0A-8415-719637367B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07475">
            <a:off x="423581" y="1762581"/>
            <a:ext cx="1438569" cy="14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4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5E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0A42F914-47B3-4F85-A5A8-2C6F28F33590}"/>
              </a:ext>
            </a:extLst>
          </p:cNvPr>
          <p:cNvSpPr/>
          <p:nvPr/>
        </p:nvSpPr>
        <p:spPr>
          <a:xfrm>
            <a:off x="0" y="1896019"/>
            <a:ext cx="12204700" cy="4519574"/>
          </a:xfrm>
          <a:custGeom>
            <a:avLst/>
            <a:gdLst>
              <a:gd name="connsiteX0" fmla="*/ 11536773 w 12192000"/>
              <a:gd name="connsiteY0" fmla="*/ 373 h 4909938"/>
              <a:gd name="connsiteX1" fmla="*/ 12080132 w 12192000"/>
              <a:gd name="connsiteY1" fmla="*/ 36005 h 4909938"/>
              <a:gd name="connsiteX2" fmla="*/ 12192000 w 12192000"/>
              <a:gd name="connsiteY2" fmla="*/ 46625 h 4909938"/>
              <a:gd name="connsiteX3" fmla="*/ 12192000 w 12192000"/>
              <a:gd name="connsiteY3" fmla="*/ 4842226 h 4909938"/>
              <a:gd name="connsiteX4" fmla="*/ 12156332 w 12192000"/>
              <a:gd name="connsiteY4" fmla="*/ 4836605 h 4909938"/>
              <a:gd name="connsiteX5" fmla="*/ 10314832 w 12192000"/>
              <a:gd name="connsiteY5" fmla="*/ 4493705 h 4909938"/>
              <a:gd name="connsiteX6" fmla="*/ 7076332 w 12192000"/>
              <a:gd name="connsiteY6" fmla="*/ 4887405 h 4909938"/>
              <a:gd name="connsiteX7" fmla="*/ 3926732 w 12192000"/>
              <a:gd name="connsiteY7" fmla="*/ 4582605 h 4909938"/>
              <a:gd name="connsiteX8" fmla="*/ 891432 w 12192000"/>
              <a:gd name="connsiteY8" fmla="*/ 4900105 h 4909938"/>
              <a:gd name="connsiteX9" fmla="*/ 253158 w 12192000"/>
              <a:gd name="connsiteY9" fmla="*/ 4804062 h 4909938"/>
              <a:gd name="connsiteX10" fmla="*/ 0 w 12192000"/>
              <a:gd name="connsiteY10" fmla="*/ 4741142 h 4909938"/>
              <a:gd name="connsiteX11" fmla="*/ 0 w 12192000"/>
              <a:gd name="connsiteY11" fmla="*/ 478746 h 4909938"/>
              <a:gd name="connsiteX12" fmla="*/ 106422 w 12192000"/>
              <a:gd name="connsiteY12" fmla="*/ 513881 h 4909938"/>
              <a:gd name="connsiteX13" fmla="*/ 434232 w 12192000"/>
              <a:gd name="connsiteY13" fmla="*/ 569405 h 4909938"/>
              <a:gd name="connsiteX14" fmla="*/ 4523632 w 12192000"/>
              <a:gd name="connsiteY14" fmla="*/ 10605 h 4909938"/>
              <a:gd name="connsiteX15" fmla="*/ 8447932 w 12192000"/>
              <a:gd name="connsiteY15" fmla="*/ 417005 h 4909938"/>
              <a:gd name="connsiteX16" fmla="*/ 11536773 w 12192000"/>
              <a:gd name="connsiteY16" fmla="*/ 373 h 4909938"/>
              <a:gd name="connsiteX0" fmla="*/ 11549473 w 12204700"/>
              <a:gd name="connsiteY0" fmla="*/ 373 h 4909938"/>
              <a:gd name="connsiteX1" fmla="*/ 12092832 w 12204700"/>
              <a:gd name="connsiteY1" fmla="*/ 36005 h 4909938"/>
              <a:gd name="connsiteX2" fmla="*/ 12204700 w 12204700"/>
              <a:gd name="connsiteY2" fmla="*/ 46625 h 4909938"/>
              <a:gd name="connsiteX3" fmla="*/ 12204700 w 12204700"/>
              <a:gd name="connsiteY3" fmla="*/ 4842226 h 4909938"/>
              <a:gd name="connsiteX4" fmla="*/ 12169032 w 12204700"/>
              <a:gd name="connsiteY4" fmla="*/ 4836605 h 4909938"/>
              <a:gd name="connsiteX5" fmla="*/ 10327532 w 12204700"/>
              <a:gd name="connsiteY5" fmla="*/ 4493705 h 4909938"/>
              <a:gd name="connsiteX6" fmla="*/ 7089032 w 12204700"/>
              <a:gd name="connsiteY6" fmla="*/ 4887405 h 4909938"/>
              <a:gd name="connsiteX7" fmla="*/ 3939432 w 12204700"/>
              <a:gd name="connsiteY7" fmla="*/ 4582605 h 4909938"/>
              <a:gd name="connsiteX8" fmla="*/ 904132 w 12204700"/>
              <a:gd name="connsiteY8" fmla="*/ 4900105 h 4909938"/>
              <a:gd name="connsiteX9" fmla="*/ 265858 w 12204700"/>
              <a:gd name="connsiteY9" fmla="*/ 4804062 h 4909938"/>
              <a:gd name="connsiteX10" fmla="*/ 12700 w 12204700"/>
              <a:gd name="connsiteY10" fmla="*/ 4741142 h 4909938"/>
              <a:gd name="connsiteX11" fmla="*/ 0 w 12204700"/>
              <a:gd name="connsiteY11" fmla="*/ 199346 h 4909938"/>
              <a:gd name="connsiteX12" fmla="*/ 119122 w 12204700"/>
              <a:gd name="connsiteY12" fmla="*/ 513881 h 4909938"/>
              <a:gd name="connsiteX13" fmla="*/ 446932 w 12204700"/>
              <a:gd name="connsiteY13" fmla="*/ 569405 h 4909938"/>
              <a:gd name="connsiteX14" fmla="*/ 4536332 w 12204700"/>
              <a:gd name="connsiteY14" fmla="*/ 10605 h 4909938"/>
              <a:gd name="connsiteX15" fmla="*/ 8460632 w 12204700"/>
              <a:gd name="connsiteY15" fmla="*/ 417005 h 4909938"/>
              <a:gd name="connsiteX16" fmla="*/ 11549473 w 12204700"/>
              <a:gd name="connsiteY16" fmla="*/ 373 h 4909938"/>
              <a:gd name="connsiteX0" fmla="*/ 11582999 w 12238226"/>
              <a:gd name="connsiteY0" fmla="*/ 32339 h 4941904"/>
              <a:gd name="connsiteX1" fmla="*/ 12126358 w 12238226"/>
              <a:gd name="connsiteY1" fmla="*/ 67971 h 4941904"/>
              <a:gd name="connsiteX2" fmla="*/ 12238226 w 12238226"/>
              <a:gd name="connsiteY2" fmla="*/ 78591 h 4941904"/>
              <a:gd name="connsiteX3" fmla="*/ 12238226 w 12238226"/>
              <a:gd name="connsiteY3" fmla="*/ 4874192 h 4941904"/>
              <a:gd name="connsiteX4" fmla="*/ 12202558 w 12238226"/>
              <a:gd name="connsiteY4" fmla="*/ 4868571 h 4941904"/>
              <a:gd name="connsiteX5" fmla="*/ 10361058 w 12238226"/>
              <a:gd name="connsiteY5" fmla="*/ 4525671 h 4941904"/>
              <a:gd name="connsiteX6" fmla="*/ 7122558 w 12238226"/>
              <a:gd name="connsiteY6" fmla="*/ 4919371 h 4941904"/>
              <a:gd name="connsiteX7" fmla="*/ 3972958 w 12238226"/>
              <a:gd name="connsiteY7" fmla="*/ 4614571 h 4941904"/>
              <a:gd name="connsiteX8" fmla="*/ 937658 w 12238226"/>
              <a:gd name="connsiteY8" fmla="*/ 4932071 h 4941904"/>
              <a:gd name="connsiteX9" fmla="*/ 299384 w 12238226"/>
              <a:gd name="connsiteY9" fmla="*/ 4836028 h 4941904"/>
              <a:gd name="connsiteX10" fmla="*/ 46226 w 12238226"/>
              <a:gd name="connsiteY10" fmla="*/ 4773108 h 4941904"/>
              <a:gd name="connsiteX11" fmla="*/ 33526 w 12238226"/>
              <a:gd name="connsiteY11" fmla="*/ 231312 h 4941904"/>
              <a:gd name="connsiteX12" fmla="*/ 480458 w 12238226"/>
              <a:gd name="connsiteY12" fmla="*/ 601371 h 4941904"/>
              <a:gd name="connsiteX13" fmla="*/ 4569858 w 12238226"/>
              <a:gd name="connsiteY13" fmla="*/ 42571 h 4941904"/>
              <a:gd name="connsiteX14" fmla="*/ 8494158 w 12238226"/>
              <a:gd name="connsiteY14" fmla="*/ 448971 h 4941904"/>
              <a:gd name="connsiteX15" fmla="*/ 11582999 w 12238226"/>
              <a:gd name="connsiteY15" fmla="*/ 32339 h 4941904"/>
              <a:gd name="connsiteX0" fmla="*/ 11549473 w 12204700"/>
              <a:gd name="connsiteY0" fmla="*/ 57092 h 4966657"/>
              <a:gd name="connsiteX1" fmla="*/ 12092832 w 12204700"/>
              <a:gd name="connsiteY1" fmla="*/ 92724 h 4966657"/>
              <a:gd name="connsiteX2" fmla="*/ 12204700 w 12204700"/>
              <a:gd name="connsiteY2" fmla="*/ 103344 h 4966657"/>
              <a:gd name="connsiteX3" fmla="*/ 12204700 w 12204700"/>
              <a:gd name="connsiteY3" fmla="*/ 4898945 h 4966657"/>
              <a:gd name="connsiteX4" fmla="*/ 12169032 w 12204700"/>
              <a:gd name="connsiteY4" fmla="*/ 4893324 h 4966657"/>
              <a:gd name="connsiteX5" fmla="*/ 10327532 w 12204700"/>
              <a:gd name="connsiteY5" fmla="*/ 4550424 h 4966657"/>
              <a:gd name="connsiteX6" fmla="*/ 7089032 w 12204700"/>
              <a:gd name="connsiteY6" fmla="*/ 4944124 h 4966657"/>
              <a:gd name="connsiteX7" fmla="*/ 3939432 w 12204700"/>
              <a:gd name="connsiteY7" fmla="*/ 4639324 h 4966657"/>
              <a:gd name="connsiteX8" fmla="*/ 904132 w 12204700"/>
              <a:gd name="connsiteY8" fmla="*/ 4956824 h 4966657"/>
              <a:gd name="connsiteX9" fmla="*/ 265858 w 12204700"/>
              <a:gd name="connsiteY9" fmla="*/ 4860781 h 4966657"/>
              <a:gd name="connsiteX10" fmla="*/ 12700 w 12204700"/>
              <a:gd name="connsiteY10" fmla="*/ 4797861 h 4966657"/>
              <a:gd name="connsiteX11" fmla="*/ 0 w 12204700"/>
              <a:gd name="connsiteY11" fmla="*/ 256065 h 4966657"/>
              <a:gd name="connsiteX12" fmla="*/ 548532 w 12204700"/>
              <a:gd name="connsiteY12" fmla="*/ 473724 h 4966657"/>
              <a:gd name="connsiteX13" fmla="*/ 4536332 w 12204700"/>
              <a:gd name="connsiteY13" fmla="*/ 67324 h 4966657"/>
              <a:gd name="connsiteX14" fmla="*/ 8460632 w 12204700"/>
              <a:gd name="connsiteY14" fmla="*/ 473724 h 4966657"/>
              <a:gd name="connsiteX15" fmla="*/ 11549473 w 12204700"/>
              <a:gd name="connsiteY15" fmla="*/ 57092 h 496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204700" h="4966657">
                <a:moveTo>
                  <a:pt x="11549473" y="57092"/>
                </a:moveTo>
                <a:cubicBezTo>
                  <a:pt x="11716760" y="59188"/>
                  <a:pt x="11896511" y="70235"/>
                  <a:pt x="12092832" y="92724"/>
                </a:cubicBezTo>
                <a:lnTo>
                  <a:pt x="12204700" y="103344"/>
                </a:lnTo>
                <a:lnTo>
                  <a:pt x="12204700" y="4898945"/>
                </a:lnTo>
                <a:lnTo>
                  <a:pt x="12169032" y="4893324"/>
                </a:lnTo>
                <a:cubicBezTo>
                  <a:pt x="11605999" y="4838291"/>
                  <a:pt x="11174199" y="4541957"/>
                  <a:pt x="10327532" y="4550424"/>
                </a:cubicBezTo>
                <a:cubicBezTo>
                  <a:pt x="9480865" y="4558891"/>
                  <a:pt x="8153715" y="4929307"/>
                  <a:pt x="7089032" y="4944124"/>
                </a:cubicBezTo>
                <a:cubicBezTo>
                  <a:pt x="6024349" y="4958941"/>
                  <a:pt x="4970249" y="4637207"/>
                  <a:pt x="3939432" y="4639324"/>
                </a:cubicBezTo>
                <a:cubicBezTo>
                  <a:pt x="2908615" y="4641441"/>
                  <a:pt x="1776199" y="5033024"/>
                  <a:pt x="904132" y="4956824"/>
                </a:cubicBezTo>
                <a:cubicBezTo>
                  <a:pt x="686115" y="4937774"/>
                  <a:pt x="472200" y="4905230"/>
                  <a:pt x="265858" y="4860781"/>
                </a:cubicBezTo>
                <a:lnTo>
                  <a:pt x="12700" y="4797861"/>
                </a:lnTo>
                <a:cubicBezTo>
                  <a:pt x="8467" y="3283929"/>
                  <a:pt x="4233" y="1769997"/>
                  <a:pt x="0" y="256065"/>
                </a:cubicBezTo>
                <a:cubicBezTo>
                  <a:pt x="72372" y="-439224"/>
                  <a:pt x="-207523" y="505181"/>
                  <a:pt x="548532" y="473724"/>
                </a:cubicBezTo>
                <a:cubicBezTo>
                  <a:pt x="1304587" y="442267"/>
                  <a:pt x="2921315" y="-8876"/>
                  <a:pt x="4536332" y="67324"/>
                </a:cubicBezTo>
                <a:cubicBezTo>
                  <a:pt x="6151349" y="143524"/>
                  <a:pt x="6909115" y="482191"/>
                  <a:pt x="8460632" y="473724"/>
                </a:cubicBezTo>
                <a:cubicBezTo>
                  <a:pt x="9818209" y="466316"/>
                  <a:pt x="10378464" y="42420"/>
                  <a:pt x="11549473" y="570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57号-萌趣兔兔" panose="020F0502020204030204"/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9BAFD7-35DD-470F-A056-22F20D833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68" y="260321"/>
            <a:ext cx="1536700" cy="129481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D8B2F6-0EA3-42AE-964C-89D4E3FCA3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7" r="85625" b="35000"/>
          <a:stretch/>
        </p:blipFill>
        <p:spPr>
          <a:xfrm>
            <a:off x="636922" y="340262"/>
            <a:ext cx="602391" cy="11349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/>
              <p:nvPr/>
            </p:nvSpPr>
            <p:spPr>
              <a:xfrm>
                <a:off x="1810640" y="60088"/>
                <a:ext cx="10273325" cy="1787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kumimoji="0" lang="en-US" altLang="zh-CN" sz="32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kumimoji="0" lang="en-US" altLang="zh-CN" sz="3200" b="1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chemeClr val="bg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Hãy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tính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tổng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hiệu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tích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200" b="1" i="1" dirty="0" err="1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thương</a:t>
                </a:r>
                <a:r>
                  <a:rPr lang="en-US" altLang="zh-CN" sz="3200" b="1" i="1" dirty="0">
                    <a:solidFill>
                      <a:srgbClr val="FFFF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của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endParaRPr lang="en-US" altLang="zh-CN" sz="32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và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2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200" b="1" dirty="0" err="1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8727FC8-76F4-451D-A40A-14C22BB87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640" y="60088"/>
                <a:ext cx="10273325" cy="1787284"/>
              </a:xfrm>
              <a:prstGeom prst="rect">
                <a:avLst/>
              </a:prstGeom>
              <a:blipFill>
                <a:blip r:embed="rId8"/>
                <a:stretch>
                  <a:fillRect l="-1484" b="-102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图片 22">
            <a:extLst>
              <a:ext uri="{FF2B5EF4-FFF2-40B4-BE49-F238E27FC236}">
                <a16:creationId xmlns:a16="http://schemas.microsoft.com/office/drawing/2014/main" id="{2D37B4C2-51F5-4495-AA65-EFBFD18D99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842" y="2136604"/>
            <a:ext cx="4385414" cy="4020548"/>
          </a:xfrm>
          <a:prstGeom prst="rect">
            <a:avLst/>
          </a:prstGeom>
        </p:spPr>
      </p:pic>
      <p:grpSp>
        <p:nvGrpSpPr>
          <p:cNvPr id="36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5913117" y="2509886"/>
            <a:ext cx="1645920" cy="1645920"/>
            <a:chOff x="4897474" y="372641"/>
            <a:chExt cx="1112972" cy="1112972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7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8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81777" y="621759"/>
              <a:ext cx="69899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+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39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7913456" y="2509886"/>
            <a:ext cx="1645920" cy="1645920"/>
            <a:chOff x="4897474" y="372641"/>
            <a:chExt cx="1112972" cy="1112972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0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6759" y="621759"/>
              <a:ext cx="77868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x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2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5913117" y="4222615"/>
            <a:ext cx="1645920" cy="1645920"/>
            <a:chOff x="4897474" y="372641"/>
            <a:chExt cx="1112972" cy="1112972"/>
          </a:xfrm>
          <a:solidFill>
            <a:srgbClr val="FFFF00"/>
          </a:solidFill>
        </p:grpSpPr>
        <p:sp>
          <p:nvSpPr>
            <p:cNvPr id="43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4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2643" y="576583"/>
              <a:ext cx="778689" cy="749227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rPr>
                <a:t>-</a:t>
              </a:r>
              <a:endParaRPr lang="zh-CN" altLang="en-US" sz="66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cs typeface="+mn-ea"/>
                <a:sym typeface="+mn-lt"/>
              </a:endParaRPr>
            </a:p>
          </p:txBody>
        </p:sp>
      </p:grpSp>
      <p:grpSp>
        <p:nvGrpSpPr>
          <p:cNvPr id="45" name="组合 31">
            <a:extLst>
              <a:ext uri="{FF2B5EF4-FFF2-40B4-BE49-F238E27FC236}">
                <a16:creationId xmlns:a16="http://schemas.microsoft.com/office/drawing/2014/main" id="{8B429FFE-91A6-4892-97E1-72BF04F86213}"/>
              </a:ext>
            </a:extLst>
          </p:cNvPr>
          <p:cNvGrpSpPr/>
          <p:nvPr/>
        </p:nvGrpSpPr>
        <p:grpSpPr>
          <a:xfrm>
            <a:off x="7913456" y="4224581"/>
            <a:ext cx="1645920" cy="1645920"/>
            <a:chOff x="4897474" y="372641"/>
            <a:chExt cx="1112972" cy="1112972"/>
          </a:xfrm>
          <a:solidFill>
            <a:srgbClr val="92D050"/>
          </a:solidFill>
        </p:grpSpPr>
        <p:sp>
          <p:nvSpPr>
            <p:cNvPr id="46" name="椭圆 26">
              <a:extLst>
                <a:ext uri="{FF2B5EF4-FFF2-40B4-BE49-F238E27FC236}">
                  <a16:creationId xmlns:a16="http://schemas.microsoft.com/office/drawing/2014/main" id="{6C7A78D4-6535-419A-9330-A967B88687DB}"/>
                </a:ext>
              </a:extLst>
            </p:cNvPr>
            <p:cNvSpPr/>
            <p:nvPr/>
          </p:nvSpPr>
          <p:spPr>
            <a:xfrm>
              <a:off x="4897474" y="372641"/>
              <a:ext cx="1112972" cy="1112972"/>
            </a:xfrm>
            <a:prstGeom prst="ellipse">
              <a:avLst/>
            </a:prstGeom>
            <a:grpFill/>
            <a:ln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7" name="文本框 27">
              <a:extLst>
                <a:ext uri="{FF2B5EF4-FFF2-40B4-BE49-F238E27FC236}">
                  <a16:creationId xmlns:a16="http://schemas.microsoft.com/office/drawing/2014/main" id="{1A221A3D-2D16-4E7A-AD7B-80E2DC1B528F}"/>
                </a:ext>
              </a:extLst>
            </p:cNvPr>
            <p:cNvSpPr txBox="1"/>
            <p:nvPr/>
          </p:nvSpPr>
          <p:spPr>
            <a:xfrm>
              <a:off x="5056760" y="646837"/>
              <a:ext cx="778689" cy="561921"/>
            </a:xfrm>
            <a:prstGeom prst="rect">
              <a:avLst/>
            </a:prstGeom>
            <a:noFill/>
            <a:ln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spc="-5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UTM Windsor BT" panose="02040603050506020204" pitchFamily="18" charset="0"/>
                  <a:ea typeface="Cambria" panose="02040503050406030204" pitchFamily="18" charset="0"/>
                  <a:cs typeface="+mn-ea"/>
                  <a:sym typeface="+mn-lt"/>
                </a:rPr>
                <a:t>:</a:t>
              </a:r>
              <a:endParaRPr lang="zh-CN" altLang="en-US" sz="4800" b="1" spc="-500" dirty="0">
                <a:solidFill>
                  <a:schemeClr val="tx1">
                    <a:lumMod val="85000"/>
                    <a:lumOff val="15000"/>
                  </a:schemeClr>
                </a:solidFill>
                <a:latin typeface="UTM Windsor BT" panose="02040603050506020204" pitchFamily="18" charset="0"/>
                <a:cs typeface="+mn-ea"/>
                <a:sym typeface="+mn-lt"/>
              </a:endParaRPr>
            </a:p>
          </p:txBody>
        </p:sp>
      </p:grpSp>
      <p:pic>
        <p:nvPicPr>
          <p:cNvPr id="20" name="图片 75">
            <a:extLst>
              <a:ext uri="{FF2B5EF4-FFF2-40B4-BE49-F238E27FC236}">
                <a16:creationId xmlns:a16="http://schemas.microsoft.com/office/drawing/2014/main" id="{7CFAD89A-23D8-4B9A-BF90-80A75205D6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7883">
            <a:off x="9722659" y="3647294"/>
            <a:ext cx="2626757" cy="2725781"/>
          </a:xfrm>
          <a:prstGeom prst="rect">
            <a:avLst/>
          </a:prstGeom>
        </p:spPr>
      </p:pic>
      <p:pic>
        <p:nvPicPr>
          <p:cNvPr id="21" name="图片 77">
            <a:extLst>
              <a:ext uri="{FF2B5EF4-FFF2-40B4-BE49-F238E27FC236}">
                <a16:creationId xmlns:a16="http://schemas.microsoft.com/office/drawing/2014/main" id="{F1364FBE-46C5-4814-9EDF-6A4414D2E1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0580" y="4994538"/>
            <a:ext cx="2939824" cy="1621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5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5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5172799" y="1080661"/>
            <a:ext cx="6737550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TỔNG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47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09CD019C-BC6D-4FF4-BDEB-3459D9EACD59}"/>
              </a:ext>
            </a:extLst>
          </p:cNvPr>
          <p:cNvGrpSpPr/>
          <p:nvPr/>
        </p:nvGrpSpPr>
        <p:grpSpPr>
          <a:xfrm>
            <a:off x="-1562392" y="703469"/>
            <a:ext cx="8181877" cy="6596743"/>
            <a:chOff x="-1594164" y="700961"/>
            <a:chExt cx="8181877" cy="6596743"/>
          </a:xfrm>
        </p:grpSpPr>
        <p:sp>
          <p:nvSpPr>
            <p:cNvPr id="2" name="Freeform 579">
              <a:extLst>
                <a:ext uri="{FF2B5EF4-FFF2-40B4-BE49-F238E27FC236}">
                  <a16:creationId xmlns:a16="http://schemas.microsoft.com/office/drawing/2014/main" id="{833D2C65-00A3-4E06-A223-3A70E753F42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-14070" y="1567909"/>
              <a:ext cx="6601783" cy="5274163"/>
            </a:xfrm>
            <a:custGeom>
              <a:avLst/>
              <a:gdLst>
                <a:gd name="T0" fmla="*/ 3290 w 3332"/>
                <a:gd name="T1" fmla="*/ 2991 h 2992"/>
                <a:gd name="T2" fmla="*/ 3316 w 3332"/>
                <a:gd name="T3" fmla="*/ 2976 h 2992"/>
                <a:gd name="T4" fmla="*/ 3331 w 3332"/>
                <a:gd name="T5" fmla="*/ 2950 h 2992"/>
                <a:gd name="T6" fmla="*/ 3332 w 3332"/>
                <a:gd name="T7" fmla="*/ 0 h 2992"/>
                <a:gd name="T8" fmla="*/ 3313 w 3332"/>
                <a:gd name="T9" fmla="*/ 97 h 2992"/>
                <a:gd name="T10" fmla="*/ 3288 w 3332"/>
                <a:gd name="T11" fmla="*/ 183 h 2992"/>
                <a:gd name="T12" fmla="*/ 3259 w 3332"/>
                <a:gd name="T13" fmla="*/ 258 h 2992"/>
                <a:gd name="T14" fmla="*/ 3226 w 3332"/>
                <a:gd name="T15" fmla="*/ 323 h 2992"/>
                <a:gd name="T16" fmla="*/ 3188 w 3332"/>
                <a:gd name="T17" fmla="*/ 379 h 2992"/>
                <a:gd name="T18" fmla="*/ 3148 w 3332"/>
                <a:gd name="T19" fmla="*/ 427 h 2992"/>
                <a:gd name="T20" fmla="*/ 3103 w 3332"/>
                <a:gd name="T21" fmla="*/ 468 h 2992"/>
                <a:gd name="T22" fmla="*/ 3056 w 3332"/>
                <a:gd name="T23" fmla="*/ 504 h 2992"/>
                <a:gd name="T24" fmla="*/ 2953 w 3332"/>
                <a:gd name="T25" fmla="*/ 556 h 2992"/>
                <a:gd name="T26" fmla="*/ 2843 w 3332"/>
                <a:gd name="T27" fmla="*/ 591 h 2992"/>
                <a:gd name="T28" fmla="*/ 2686 w 3332"/>
                <a:gd name="T29" fmla="*/ 623 h 2992"/>
                <a:gd name="T30" fmla="*/ 2485 w 3332"/>
                <a:gd name="T31" fmla="*/ 661 h 2992"/>
                <a:gd name="T32" fmla="*/ 2367 w 3332"/>
                <a:gd name="T33" fmla="*/ 693 h 2992"/>
                <a:gd name="T34" fmla="*/ 2290 w 3332"/>
                <a:gd name="T35" fmla="*/ 722 h 2992"/>
                <a:gd name="T36" fmla="*/ 2182 w 3332"/>
                <a:gd name="T37" fmla="*/ 776 h 2992"/>
                <a:gd name="T38" fmla="*/ 2081 w 3332"/>
                <a:gd name="T39" fmla="*/ 836 h 2992"/>
                <a:gd name="T40" fmla="*/ 1990 w 3332"/>
                <a:gd name="T41" fmla="*/ 907 h 2992"/>
                <a:gd name="T42" fmla="*/ 1904 w 3332"/>
                <a:gd name="T43" fmla="*/ 988 h 2992"/>
                <a:gd name="T44" fmla="*/ 1821 w 3332"/>
                <a:gd name="T45" fmla="*/ 1083 h 2992"/>
                <a:gd name="T46" fmla="*/ 1743 w 3332"/>
                <a:gd name="T47" fmla="*/ 1192 h 2992"/>
                <a:gd name="T48" fmla="*/ 1667 w 3332"/>
                <a:gd name="T49" fmla="*/ 1316 h 2992"/>
                <a:gd name="T50" fmla="*/ 1589 w 3332"/>
                <a:gd name="T51" fmla="*/ 1459 h 2992"/>
                <a:gd name="T52" fmla="*/ 1483 w 3332"/>
                <a:gd name="T53" fmla="*/ 1679 h 2992"/>
                <a:gd name="T54" fmla="*/ 1370 w 3332"/>
                <a:gd name="T55" fmla="*/ 1936 h 2992"/>
                <a:gd name="T56" fmla="*/ 1327 w 3332"/>
                <a:gd name="T57" fmla="*/ 2024 h 2992"/>
                <a:gd name="T58" fmla="*/ 1293 w 3332"/>
                <a:gd name="T59" fmla="*/ 2076 h 2992"/>
                <a:gd name="T60" fmla="*/ 1258 w 3332"/>
                <a:gd name="T61" fmla="*/ 2119 h 2992"/>
                <a:gd name="T62" fmla="*/ 1220 w 3332"/>
                <a:gd name="T63" fmla="*/ 2154 h 2992"/>
                <a:gd name="T64" fmla="*/ 1183 w 3332"/>
                <a:gd name="T65" fmla="*/ 2181 h 2992"/>
                <a:gd name="T66" fmla="*/ 1130 w 3332"/>
                <a:gd name="T67" fmla="*/ 2205 h 2992"/>
                <a:gd name="T68" fmla="*/ 1046 w 3332"/>
                <a:gd name="T69" fmla="*/ 2224 h 2992"/>
                <a:gd name="T70" fmla="*/ 959 w 3332"/>
                <a:gd name="T71" fmla="*/ 2225 h 2992"/>
                <a:gd name="T72" fmla="*/ 839 w 3332"/>
                <a:gd name="T73" fmla="*/ 2213 h 2992"/>
                <a:gd name="T74" fmla="*/ 716 w 3332"/>
                <a:gd name="T75" fmla="*/ 2201 h 2992"/>
                <a:gd name="T76" fmla="*/ 624 w 3332"/>
                <a:gd name="T77" fmla="*/ 2201 h 2992"/>
                <a:gd name="T78" fmla="*/ 531 w 3332"/>
                <a:gd name="T79" fmla="*/ 2218 h 2992"/>
                <a:gd name="T80" fmla="*/ 471 w 3332"/>
                <a:gd name="T81" fmla="*/ 2240 h 2992"/>
                <a:gd name="T82" fmla="*/ 373 w 3332"/>
                <a:gd name="T83" fmla="*/ 2294 h 2992"/>
                <a:gd name="T84" fmla="*/ 289 w 3332"/>
                <a:gd name="T85" fmla="*/ 2355 h 2992"/>
                <a:gd name="T86" fmla="*/ 218 w 3332"/>
                <a:gd name="T87" fmla="*/ 2421 h 2992"/>
                <a:gd name="T88" fmla="*/ 160 w 3332"/>
                <a:gd name="T89" fmla="*/ 2491 h 2992"/>
                <a:gd name="T90" fmla="*/ 111 w 3332"/>
                <a:gd name="T91" fmla="*/ 2566 h 2992"/>
                <a:gd name="T92" fmla="*/ 74 w 3332"/>
                <a:gd name="T93" fmla="*/ 2643 h 2992"/>
                <a:gd name="T94" fmla="*/ 46 w 3332"/>
                <a:gd name="T95" fmla="*/ 2720 h 2992"/>
                <a:gd name="T96" fmla="*/ 24 w 3332"/>
                <a:gd name="T97" fmla="*/ 2797 h 2992"/>
                <a:gd name="T98" fmla="*/ 4 w 3332"/>
                <a:gd name="T99" fmla="*/ 2945 h 2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332" h="2992">
                  <a:moveTo>
                    <a:pt x="3279" y="2992"/>
                  </a:moveTo>
                  <a:lnTo>
                    <a:pt x="3279" y="2992"/>
                  </a:lnTo>
                  <a:lnTo>
                    <a:pt x="3290" y="2991"/>
                  </a:lnTo>
                  <a:lnTo>
                    <a:pt x="3299" y="2987"/>
                  </a:lnTo>
                  <a:lnTo>
                    <a:pt x="3309" y="2982"/>
                  </a:lnTo>
                  <a:lnTo>
                    <a:pt x="3316" y="2976"/>
                  </a:lnTo>
                  <a:lnTo>
                    <a:pt x="3324" y="2969"/>
                  </a:lnTo>
                  <a:lnTo>
                    <a:pt x="3328" y="2959"/>
                  </a:lnTo>
                  <a:lnTo>
                    <a:pt x="3331" y="2950"/>
                  </a:lnTo>
                  <a:lnTo>
                    <a:pt x="3332" y="2939"/>
                  </a:lnTo>
                  <a:lnTo>
                    <a:pt x="3332" y="0"/>
                  </a:lnTo>
                  <a:lnTo>
                    <a:pt x="3332" y="0"/>
                  </a:lnTo>
                  <a:lnTo>
                    <a:pt x="3326" y="34"/>
                  </a:lnTo>
                  <a:lnTo>
                    <a:pt x="3320" y="66"/>
                  </a:lnTo>
                  <a:lnTo>
                    <a:pt x="3313" y="97"/>
                  </a:lnTo>
                  <a:lnTo>
                    <a:pt x="3305" y="126"/>
                  </a:lnTo>
                  <a:lnTo>
                    <a:pt x="3297" y="155"/>
                  </a:lnTo>
                  <a:lnTo>
                    <a:pt x="3288" y="183"/>
                  </a:lnTo>
                  <a:lnTo>
                    <a:pt x="3279" y="208"/>
                  </a:lnTo>
                  <a:lnTo>
                    <a:pt x="3269" y="234"/>
                  </a:lnTo>
                  <a:lnTo>
                    <a:pt x="3259" y="258"/>
                  </a:lnTo>
                  <a:lnTo>
                    <a:pt x="3249" y="281"/>
                  </a:lnTo>
                  <a:lnTo>
                    <a:pt x="3238" y="303"/>
                  </a:lnTo>
                  <a:lnTo>
                    <a:pt x="3226" y="323"/>
                  </a:lnTo>
                  <a:lnTo>
                    <a:pt x="3213" y="343"/>
                  </a:lnTo>
                  <a:lnTo>
                    <a:pt x="3201" y="362"/>
                  </a:lnTo>
                  <a:lnTo>
                    <a:pt x="3188" y="379"/>
                  </a:lnTo>
                  <a:lnTo>
                    <a:pt x="3176" y="396"/>
                  </a:lnTo>
                  <a:lnTo>
                    <a:pt x="3161" y="413"/>
                  </a:lnTo>
                  <a:lnTo>
                    <a:pt x="3148" y="427"/>
                  </a:lnTo>
                  <a:lnTo>
                    <a:pt x="3134" y="442"/>
                  </a:lnTo>
                  <a:lnTo>
                    <a:pt x="3118" y="456"/>
                  </a:lnTo>
                  <a:lnTo>
                    <a:pt x="3103" y="468"/>
                  </a:lnTo>
                  <a:lnTo>
                    <a:pt x="3088" y="481"/>
                  </a:lnTo>
                  <a:lnTo>
                    <a:pt x="3072" y="493"/>
                  </a:lnTo>
                  <a:lnTo>
                    <a:pt x="3056" y="504"/>
                  </a:lnTo>
                  <a:lnTo>
                    <a:pt x="3024" y="523"/>
                  </a:lnTo>
                  <a:lnTo>
                    <a:pt x="2989" y="540"/>
                  </a:lnTo>
                  <a:lnTo>
                    <a:pt x="2953" y="556"/>
                  </a:lnTo>
                  <a:lnTo>
                    <a:pt x="2917" y="569"/>
                  </a:lnTo>
                  <a:lnTo>
                    <a:pt x="2881" y="581"/>
                  </a:lnTo>
                  <a:lnTo>
                    <a:pt x="2843" y="591"/>
                  </a:lnTo>
                  <a:lnTo>
                    <a:pt x="2805" y="600"/>
                  </a:lnTo>
                  <a:lnTo>
                    <a:pt x="2766" y="609"/>
                  </a:lnTo>
                  <a:lnTo>
                    <a:pt x="2686" y="623"/>
                  </a:lnTo>
                  <a:lnTo>
                    <a:pt x="2606" y="638"/>
                  </a:lnTo>
                  <a:lnTo>
                    <a:pt x="2525" y="652"/>
                  </a:lnTo>
                  <a:lnTo>
                    <a:pt x="2485" y="661"/>
                  </a:lnTo>
                  <a:lnTo>
                    <a:pt x="2446" y="670"/>
                  </a:lnTo>
                  <a:lnTo>
                    <a:pt x="2406" y="681"/>
                  </a:lnTo>
                  <a:lnTo>
                    <a:pt x="2367" y="693"/>
                  </a:lnTo>
                  <a:lnTo>
                    <a:pt x="2328" y="707"/>
                  </a:lnTo>
                  <a:lnTo>
                    <a:pt x="2290" y="722"/>
                  </a:lnTo>
                  <a:lnTo>
                    <a:pt x="2290" y="722"/>
                  </a:lnTo>
                  <a:lnTo>
                    <a:pt x="2253" y="739"/>
                  </a:lnTo>
                  <a:lnTo>
                    <a:pt x="2217" y="756"/>
                  </a:lnTo>
                  <a:lnTo>
                    <a:pt x="2182" y="776"/>
                  </a:lnTo>
                  <a:lnTo>
                    <a:pt x="2147" y="795"/>
                  </a:lnTo>
                  <a:lnTo>
                    <a:pt x="2114" y="815"/>
                  </a:lnTo>
                  <a:lnTo>
                    <a:pt x="2081" y="836"/>
                  </a:lnTo>
                  <a:lnTo>
                    <a:pt x="2050" y="859"/>
                  </a:lnTo>
                  <a:lnTo>
                    <a:pt x="2020" y="882"/>
                  </a:lnTo>
                  <a:lnTo>
                    <a:pt x="1990" y="907"/>
                  </a:lnTo>
                  <a:lnTo>
                    <a:pt x="1961" y="933"/>
                  </a:lnTo>
                  <a:lnTo>
                    <a:pt x="1932" y="961"/>
                  </a:lnTo>
                  <a:lnTo>
                    <a:pt x="1904" y="988"/>
                  </a:lnTo>
                  <a:lnTo>
                    <a:pt x="1876" y="1019"/>
                  </a:lnTo>
                  <a:lnTo>
                    <a:pt x="1849" y="1050"/>
                  </a:lnTo>
                  <a:lnTo>
                    <a:pt x="1821" y="1083"/>
                  </a:lnTo>
                  <a:lnTo>
                    <a:pt x="1796" y="1118"/>
                  </a:lnTo>
                  <a:lnTo>
                    <a:pt x="1769" y="1154"/>
                  </a:lnTo>
                  <a:lnTo>
                    <a:pt x="1743" y="1192"/>
                  </a:lnTo>
                  <a:lnTo>
                    <a:pt x="1717" y="1231"/>
                  </a:lnTo>
                  <a:lnTo>
                    <a:pt x="1692" y="1273"/>
                  </a:lnTo>
                  <a:lnTo>
                    <a:pt x="1667" y="1316"/>
                  </a:lnTo>
                  <a:lnTo>
                    <a:pt x="1640" y="1362"/>
                  </a:lnTo>
                  <a:lnTo>
                    <a:pt x="1615" y="1409"/>
                  </a:lnTo>
                  <a:lnTo>
                    <a:pt x="1589" y="1459"/>
                  </a:lnTo>
                  <a:lnTo>
                    <a:pt x="1563" y="1511"/>
                  </a:lnTo>
                  <a:lnTo>
                    <a:pt x="1536" y="1564"/>
                  </a:lnTo>
                  <a:lnTo>
                    <a:pt x="1483" y="1679"/>
                  </a:lnTo>
                  <a:lnTo>
                    <a:pt x="1427" y="1802"/>
                  </a:lnTo>
                  <a:lnTo>
                    <a:pt x="1370" y="1936"/>
                  </a:lnTo>
                  <a:lnTo>
                    <a:pt x="1370" y="1936"/>
                  </a:lnTo>
                  <a:lnTo>
                    <a:pt x="1349" y="1982"/>
                  </a:lnTo>
                  <a:lnTo>
                    <a:pt x="1338" y="2003"/>
                  </a:lnTo>
                  <a:lnTo>
                    <a:pt x="1327" y="2024"/>
                  </a:lnTo>
                  <a:lnTo>
                    <a:pt x="1316" y="2042"/>
                  </a:lnTo>
                  <a:lnTo>
                    <a:pt x="1305" y="2060"/>
                  </a:lnTo>
                  <a:lnTo>
                    <a:pt x="1293" y="2076"/>
                  </a:lnTo>
                  <a:lnTo>
                    <a:pt x="1282" y="2091"/>
                  </a:lnTo>
                  <a:lnTo>
                    <a:pt x="1270" y="2106"/>
                  </a:lnTo>
                  <a:lnTo>
                    <a:pt x="1258" y="2119"/>
                  </a:lnTo>
                  <a:lnTo>
                    <a:pt x="1246" y="2132"/>
                  </a:lnTo>
                  <a:lnTo>
                    <a:pt x="1234" y="2143"/>
                  </a:lnTo>
                  <a:lnTo>
                    <a:pt x="1220" y="2154"/>
                  </a:lnTo>
                  <a:lnTo>
                    <a:pt x="1208" y="2164"/>
                  </a:lnTo>
                  <a:lnTo>
                    <a:pt x="1195" y="2172"/>
                  </a:lnTo>
                  <a:lnTo>
                    <a:pt x="1183" y="2181"/>
                  </a:lnTo>
                  <a:lnTo>
                    <a:pt x="1170" y="2188"/>
                  </a:lnTo>
                  <a:lnTo>
                    <a:pt x="1156" y="2194"/>
                  </a:lnTo>
                  <a:lnTo>
                    <a:pt x="1130" y="2205"/>
                  </a:lnTo>
                  <a:lnTo>
                    <a:pt x="1102" y="2213"/>
                  </a:lnTo>
                  <a:lnTo>
                    <a:pt x="1074" y="2219"/>
                  </a:lnTo>
                  <a:lnTo>
                    <a:pt x="1046" y="2224"/>
                  </a:lnTo>
                  <a:lnTo>
                    <a:pt x="1017" y="2225"/>
                  </a:lnTo>
                  <a:lnTo>
                    <a:pt x="988" y="2227"/>
                  </a:lnTo>
                  <a:lnTo>
                    <a:pt x="959" y="2225"/>
                  </a:lnTo>
                  <a:lnTo>
                    <a:pt x="930" y="2223"/>
                  </a:lnTo>
                  <a:lnTo>
                    <a:pt x="900" y="2221"/>
                  </a:lnTo>
                  <a:lnTo>
                    <a:pt x="839" y="2213"/>
                  </a:lnTo>
                  <a:lnTo>
                    <a:pt x="778" y="2207"/>
                  </a:lnTo>
                  <a:lnTo>
                    <a:pt x="748" y="2204"/>
                  </a:lnTo>
                  <a:lnTo>
                    <a:pt x="716" y="2201"/>
                  </a:lnTo>
                  <a:lnTo>
                    <a:pt x="686" y="2200"/>
                  </a:lnTo>
                  <a:lnTo>
                    <a:pt x="654" y="2200"/>
                  </a:lnTo>
                  <a:lnTo>
                    <a:pt x="624" y="2201"/>
                  </a:lnTo>
                  <a:lnTo>
                    <a:pt x="593" y="2205"/>
                  </a:lnTo>
                  <a:lnTo>
                    <a:pt x="563" y="2210"/>
                  </a:lnTo>
                  <a:lnTo>
                    <a:pt x="531" y="2218"/>
                  </a:lnTo>
                  <a:lnTo>
                    <a:pt x="501" y="2228"/>
                  </a:lnTo>
                  <a:lnTo>
                    <a:pt x="471" y="2240"/>
                  </a:lnTo>
                  <a:lnTo>
                    <a:pt x="471" y="2240"/>
                  </a:lnTo>
                  <a:lnTo>
                    <a:pt x="437" y="2257"/>
                  </a:lnTo>
                  <a:lnTo>
                    <a:pt x="404" y="2275"/>
                  </a:lnTo>
                  <a:lnTo>
                    <a:pt x="373" y="2294"/>
                  </a:lnTo>
                  <a:lnTo>
                    <a:pt x="344" y="2314"/>
                  </a:lnTo>
                  <a:lnTo>
                    <a:pt x="316" y="2333"/>
                  </a:lnTo>
                  <a:lnTo>
                    <a:pt x="289" y="2355"/>
                  </a:lnTo>
                  <a:lnTo>
                    <a:pt x="264" y="2377"/>
                  </a:lnTo>
                  <a:lnTo>
                    <a:pt x="241" y="2398"/>
                  </a:lnTo>
                  <a:lnTo>
                    <a:pt x="218" y="2421"/>
                  </a:lnTo>
                  <a:lnTo>
                    <a:pt x="197" y="2444"/>
                  </a:lnTo>
                  <a:lnTo>
                    <a:pt x="178" y="2467"/>
                  </a:lnTo>
                  <a:lnTo>
                    <a:pt x="160" y="2491"/>
                  </a:lnTo>
                  <a:lnTo>
                    <a:pt x="143" y="2517"/>
                  </a:lnTo>
                  <a:lnTo>
                    <a:pt x="126" y="2541"/>
                  </a:lnTo>
                  <a:lnTo>
                    <a:pt x="111" y="2566"/>
                  </a:lnTo>
                  <a:lnTo>
                    <a:pt x="98" y="2592"/>
                  </a:lnTo>
                  <a:lnTo>
                    <a:pt x="86" y="2617"/>
                  </a:lnTo>
                  <a:lnTo>
                    <a:pt x="74" y="2643"/>
                  </a:lnTo>
                  <a:lnTo>
                    <a:pt x="64" y="2668"/>
                  </a:lnTo>
                  <a:lnTo>
                    <a:pt x="55" y="2695"/>
                  </a:lnTo>
                  <a:lnTo>
                    <a:pt x="46" y="2720"/>
                  </a:lnTo>
                  <a:lnTo>
                    <a:pt x="38" y="2745"/>
                  </a:lnTo>
                  <a:lnTo>
                    <a:pt x="32" y="2772"/>
                  </a:lnTo>
                  <a:lnTo>
                    <a:pt x="24" y="2797"/>
                  </a:lnTo>
                  <a:lnTo>
                    <a:pt x="15" y="2848"/>
                  </a:lnTo>
                  <a:lnTo>
                    <a:pt x="7" y="2898"/>
                  </a:lnTo>
                  <a:lnTo>
                    <a:pt x="4" y="2945"/>
                  </a:lnTo>
                  <a:lnTo>
                    <a:pt x="0" y="2992"/>
                  </a:lnTo>
                  <a:lnTo>
                    <a:pt x="3279" y="2992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57号-萌趣兔兔" panose="020F0502020204030204"/>
                <a:cs typeface="+mn-ea"/>
                <a:sym typeface="+mn-lt"/>
              </a:endParaRPr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F01F3A-03A2-4D8D-A0CF-4320BC551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91" b="4591"/>
            <a:stretch/>
          </p:blipFill>
          <p:spPr>
            <a:xfrm>
              <a:off x="-1594164" y="700961"/>
              <a:ext cx="7263753" cy="659674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itle 1"/>
              <p:cNvSpPr txBox="1">
                <a:spLocks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noFill/>
            </p:spPr>
            <p:txBody>
              <a:bodyPr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spcBef>
                    <a:spcPts val="0"/>
                  </a:spcBef>
                  <a:defRPr/>
                </a:pP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nhất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𝟒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𝟓</m:t>
                        </m:r>
                      </m:den>
                    </m:f>
                  </m:oMath>
                </a14:m>
                <a:r>
                  <a:rPr lang="zh-CN" altLang="en-US" sz="3600" b="1" dirty="0">
                    <a:solidFill>
                      <a:schemeClr val="tx1"/>
                    </a:solidFill>
                    <a:latin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,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phân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số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thứ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hai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:r>
                  <a:rPr lang="en-US" altLang="zh-CN" sz="3600" b="1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là</a:t>
                </a:r>
                <a:r>
                  <a:rPr lang="en-US" altLang="zh-CN" sz="36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</m:ctrlPr>
                      </m:fPr>
                      <m:num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𝟐</m:t>
                        </m:r>
                      </m:num>
                      <m:den>
                        <m:r>
                          <a:rPr lang="en-US" altLang="zh-CN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+mn-ea"/>
                            <a:sym typeface="+mn-lt"/>
                          </a:rPr>
                          <m:t>𝟕</m:t>
                        </m:r>
                      </m:den>
                    </m:f>
                  </m:oMath>
                </a14:m>
                <a:endParaRPr lang="en-US" altLang="zh-C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mc:Choice>
        <mc:Fallback xmlns="">
          <p:sp>
            <p:nvSpPr>
              <p:cNvPr id="16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19" y="131969"/>
                <a:ext cx="10972800" cy="1143000"/>
              </a:xfrm>
              <a:prstGeom prst="rect">
                <a:avLst/>
              </a:prstGeom>
              <a:blipFill>
                <a:blip r:embed="rId4"/>
                <a:stretch>
                  <a:fillRect l="-1722" t="-3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 txBox="1">
            <a:spLocks/>
          </p:cNvSpPr>
          <p:nvPr/>
        </p:nvSpPr>
        <p:spPr>
          <a:xfrm>
            <a:off x="5172799" y="1080661"/>
            <a:ext cx="6737550" cy="2082842"/>
          </a:xfrm>
          <a:prstGeom prst="rect">
            <a:avLst/>
          </a:prstGeom>
          <a:solidFill>
            <a:schemeClr val="accent6"/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HIỆU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hai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phân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bao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nhiêu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6425" y="3429989"/>
                <a:ext cx="1238492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38100">
                <a:prstDash val="lgDash"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>
                                  <a:lumMod val="85000"/>
                                  <a:lumOff val="1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1889" y="5205596"/>
                <a:ext cx="4986056" cy="11330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952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0463047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55EBD"/>
      </a:accent1>
      <a:accent2>
        <a:srgbClr val="355EBD"/>
      </a:accent2>
      <a:accent3>
        <a:srgbClr val="355EBD"/>
      </a:accent3>
      <a:accent4>
        <a:srgbClr val="355EBD"/>
      </a:accent4>
      <a:accent5>
        <a:srgbClr val="355EBD"/>
      </a:accent5>
      <a:accent6>
        <a:srgbClr val="355EBD"/>
      </a:accent6>
      <a:hlink>
        <a:srgbClr val="355EBD"/>
      </a:hlink>
      <a:folHlink>
        <a:srgbClr val="954F72"/>
      </a:folHlink>
    </a:clrScheme>
    <a:fontScheme name="vlzv4zmr">
      <a:majorFont>
        <a:latin typeface="字魂157号-萌趣兔兔" panose="020F0302020204030204"/>
        <a:ea typeface="字魂157号-萌趣兔兔"/>
        <a:cs typeface=""/>
      </a:majorFont>
      <a:minorFont>
        <a:latin typeface="字魂157号-萌趣兔兔" panose="020F0502020204030204"/>
        <a:ea typeface="字魂157号-萌趣兔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355EBD"/>
    </a:accent1>
    <a:accent2>
      <a:srgbClr val="355EBD"/>
    </a:accent2>
    <a:accent3>
      <a:srgbClr val="355EBD"/>
    </a:accent3>
    <a:accent4>
      <a:srgbClr val="355EBD"/>
    </a:accent4>
    <a:accent5>
      <a:srgbClr val="355EBD"/>
    </a:accent5>
    <a:accent6>
      <a:srgbClr val="355EBD"/>
    </a:accent6>
    <a:hlink>
      <a:srgbClr val="355EBD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646</Words>
  <Application>Microsoft Office PowerPoint</Application>
  <PresentationFormat>Widescreen</PresentationFormat>
  <Paragraphs>88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9" baseType="lpstr">
      <vt:lpstr>UTM Aquarelle</vt:lpstr>
      <vt:lpstr>Cambria Math</vt:lpstr>
      <vt:lpstr>UTM Showcard</vt:lpstr>
      <vt:lpstr>UTM A&amp;S Graceland</vt:lpstr>
      <vt:lpstr>UTM Windsor BT</vt:lpstr>
      <vt:lpstr>Calibri</vt:lpstr>
      <vt:lpstr>Arial</vt:lpstr>
      <vt:lpstr>UTM Atlas</vt:lpstr>
      <vt:lpstr>Times New Roman</vt:lpstr>
      <vt:lpstr>#9Slide07 HoneyCream</vt:lpstr>
      <vt:lpstr>SVN-Whimsy</vt:lpstr>
      <vt:lpstr>SVN-SAF</vt:lpstr>
      <vt:lpstr>Wingdings</vt:lpstr>
      <vt:lpstr>SVN-Newton</vt:lpstr>
      <vt:lpstr>字魂157号-萌趣兔兔</vt:lpstr>
      <vt:lpstr>Cambria</vt:lpstr>
      <vt:lpstr>Office 主题</vt:lpstr>
      <vt:lpstr>Office 主题​​</vt:lpstr>
      <vt:lpstr>1_Office 主题​​</vt:lpstr>
      <vt:lpstr>2_Office 主题​​</vt:lpstr>
      <vt:lpstr>4_Office 主题​​</vt:lpstr>
      <vt:lpstr>3_Office 主题​​</vt:lpstr>
      <vt:lpstr>6_Office 主题​​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Những quà tặng tiếp theo sẽ được MĂNG NON cập nhật tại nhóm Măng Non – Tài liệu Tiểu học sau: https://www.facebook.com/groups/629898828017053  Mời thầy cô tham gia nhóm để chủ động cập nhật bài giảng điện tử lớp 4 và quà tặng hằng tuần  mới nhất nhé!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Nguyễn Thị Diệu Hiền_GV</cp:lastModifiedBy>
  <cp:revision>24</cp:revision>
  <dcterms:created xsi:type="dcterms:W3CDTF">2022-04-12T12:07:22Z</dcterms:created>
  <dcterms:modified xsi:type="dcterms:W3CDTF">2022-04-16T16:45:25Z</dcterms:modified>
</cp:coreProperties>
</file>