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Lst>
  <p:notesMasterIdLst>
    <p:notesMasterId r:id="rId27"/>
  </p:notesMasterIdLst>
  <p:sldIdLst>
    <p:sldId id="257" r:id="rId4"/>
    <p:sldId id="259" r:id="rId5"/>
    <p:sldId id="292" r:id="rId6"/>
    <p:sldId id="280" r:id="rId7"/>
    <p:sldId id="258" r:id="rId8"/>
    <p:sldId id="261" r:id="rId9"/>
    <p:sldId id="281" r:id="rId10"/>
    <p:sldId id="260" r:id="rId11"/>
    <p:sldId id="282" r:id="rId12"/>
    <p:sldId id="262" r:id="rId13"/>
    <p:sldId id="263" r:id="rId14"/>
    <p:sldId id="283" r:id="rId15"/>
    <p:sldId id="285" r:id="rId16"/>
    <p:sldId id="286" r:id="rId17"/>
    <p:sldId id="287" r:id="rId18"/>
    <p:sldId id="288" r:id="rId19"/>
    <p:sldId id="289" r:id="rId20"/>
    <p:sldId id="290" r:id="rId21"/>
    <p:sldId id="291" r:id="rId22"/>
    <p:sldId id="293" r:id="rId23"/>
    <p:sldId id="294" r:id="rId24"/>
    <p:sldId id="295" r:id="rId25"/>
    <p:sldId id="296" r:id="rId26"/>
  </p:sldIdLst>
  <p:sldSz cx="12192000" cy="6858000"/>
  <p:notesSz cx="6858000" cy="9144000"/>
  <p:embeddedFontLst>
    <p:embeddedFont>
      <p:font typeface="等线" panose="02010600030101010101" pitchFamily="2" charset="-122"/>
      <p:regular r:id="rId28"/>
      <p:bold r:id="rId29"/>
    </p:embeddedFont>
    <p:embeddedFont>
      <p:font typeface="#9Slide03 IcielPanton Black" panose="00000A00000000000000" pitchFamily="2" charset="0"/>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UTM Ambrose" panose="02040603050506020204" pitchFamily="18" charset="0"/>
      <p:regular r:id="rId41"/>
    </p:embeddedFont>
    <p:embeddedFont>
      <p:font typeface="UTM Aquarelle" panose="02040603050506020204" pitchFamily="18" charset="0"/>
      <p:regular r:id="rId42"/>
    </p:embeddedFont>
    <p:embeddedFont>
      <p:font typeface="UTM Beautiful Caps" panose="02040603050506020204" pitchFamily="18" charset="0"/>
      <p:regular r:id="rId43"/>
    </p:embeddedFont>
    <p:embeddedFont>
      <p:font typeface="UTM Flavour"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AF00"/>
    <a:srgbClr val="9ECB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7" d="100"/>
          <a:sy n="57" d="100"/>
        </p:scale>
        <p:origin x="912"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46F6D-CF24-492E-9642-46BDA7A0B8A1}"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DB77B-04BB-4E81-84E9-D5E799D20BDB}" type="slidenum">
              <a:rPr lang="en-US" smtClean="0"/>
              <a:t>‹#›</a:t>
            </a:fld>
            <a:endParaRPr lang="en-US"/>
          </a:p>
        </p:txBody>
      </p:sp>
    </p:spTree>
    <p:extLst>
      <p:ext uri="{BB962C8B-B14F-4D97-AF65-F5344CB8AC3E}">
        <p14:creationId xmlns:p14="http://schemas.microsoft.com/office/powerpoint/2010/main" val="36138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041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66446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5657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8502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1203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25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8612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113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4601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2283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76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9922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81313-494E-444E-AD74-A6AEA27EF3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9962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48904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1702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266502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9043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7417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023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102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5397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37477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45620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8767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044586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87393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42109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3719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1320800" y="-1549399"/>
            <a:ext cx="12981939" cy="765668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77486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51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368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6892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9051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4832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5946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48128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1824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9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748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046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1953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6529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9351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19630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29873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763494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659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63747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81075F-BB73-4E27-B6B7-BAE19F5A3C0B}"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452619-FA51-4151-87FC-45FB596CBB33}"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F9034237-DA06-4066-849E-00A115FF4EA1}"/>
              </a:ext>
            </a:extLst>
          </p:cNvPr>
          <p:cNvSpPr txBox="1"/>
          <p:nvPr userDrawn="1"/>
        </p:nvSpPr>
        <p:spPr>
          <a:xfrm>
            <a:off x="3440139" y="92002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Cambria" panose="02040503050406030204" pitchFamily="18" charset="0"/>
                <a:ea typeface="Cambria" panose="02040503050406030204" pitchFamily="18" charset="0"/>
                <a:cs typeface="Times New Roman" panose="02020603050405020304" pitchFamily="18" charset="0"/>
              </a:rPr>
              <a:t>Mời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truy</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cập</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800" b="1" u="sng" dirty="0">
                <a:solidFill>
                  <a:srgbClr val="0D4370"/>
                </a:solidFill>
                <a:latin typeface="Cambria" panose="02040503050406030204" pitchFamily="18" charset="0"/>
                <a:ea typeface="Cambria" panose="02040503050406030204" pitchFamily="18" charset="0"/>
              </a:rPr>
              <a:t>0382348780</a:t>
            </a:r>
            <a:r>
              <a:rPr lang="en-US" sz="1800" b="1" dirty="0">
                <a:solidFill>
                  <a:srgbClr val="0D4370"/>
                </a:solidFill>
                <a:latin typeface="Cambria" panose="02040503050406030204" pitchFamily="18" charset="0"/>
                <a:ea typeface="Cambria" panose="02040503050406030204" pitchFamily="18" charset="0"/>
              </a:rPr>
              <a:t> - </a:t>
            </a:r>
            <a:r>
              <a:rPr lang="en-US" sz="1800" b="1" u="sng" dirty="0">
                <a:solidFill>
                  <a:srgbClr val="0D4370"/>
                </a:solidFill>
                <a:latin typeface="Cambria" panose="02040503050406030204" pitchFamily="18" charset="0"/>
                <a:ea typeface="Cambria" panose="02040503050406030204" pitchFamily="18" charset="0"/>
              </a:rPr>
              <a:t>0984848929</a:t>
            </a:r>
            <a:endPar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312449"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2">
                    <a:lumMod val="20000"/>
                    <a:lumOff val="80000"/>
                  </a:schemeClr>
                </a:solidFill>
                <a:latin typeface="Cambria" panose="02040503050406030204" pitchFamily="18" charset="0"/>
                <a:ea typeface="Cambria" panose="02040503050406030204" pitchFamily="18" charset="0"/>
              </a:rPr>
              <a:t>Măng</a:t>
            </a:r>
            <a:r>
              <a:rPr lang="en-US" sz="2400" b="0" dirty="0">
                <a:solidFill>
                  <a:schemeClr val="accent2">
                    <a:lumMod val="20000"/>
                    <a:lumOff val="80000"/>
                  </a:schemeClr>
                </a:solidFill>
                <a:latin typeface="Cambria" panose="02040503050406030204" pitchFamily="18" charset="0"/>
                <a:ea typeface="Cambria" panose="02040503050406030204" pitchFamily="18" charset="0"/>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Cambria" panose="02040503050406030204" pitchFamily="18" charset="0"/>
                <a:ea typeface="Cambria" panose="02040503050406030204" pitchFamily="18" charset="0"/>
              </a:rPr>
              <a:t>Măng Non</a:t>
            </a:r>
            <a:endParaRPr lang="en-US" sz="3200" b="0" dirty="0">
              <a:solidFill>
                <a:srgbClr val="2C943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440786" y="-856075"/>
            <a:ext cx="2818015"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Cambria" panose="02040503050406030204" pitchFamily="18" charset="0"/>
                <a:ea typeface="Cambria" panose="02040503050406030204" pitchFamily="18" charset="0"/>
              </a:rPr>
              <a:t>By: Quỳnh</a:t>
            </a:r>
            <a:r>
              <a:rPr lang="en-US" sz="3200" b="0" baseline="0" dirty="0">
                <a:solidFill>
                  <a:schemeClr val="accent6">
                    <a:lumMod val="50000"/>
                  </a:schemeClr>
                </a:solidFill>
                <a:latin typeface="Cambria" panose="02040503050406030204" pitchFamily="18" charset="0"/>
                <a:ea typeface="Cambria" panose="02040503050406030204" pitchFamily="18" charset="0"/>
              </a:rPr>
              <a:t> Như</a:t>
            </a:r>
            <a:endParaRPr lang="en-US" sz="3200" b="0" dirty="0">
              <a:solidFill>
                <a:schemeClr val="accent6">
                  <a:lumMod val="50000"/>
                </a:schemeClr>
              </a:solidFill>
              <a:latin typeface="Cambria" panose="02040503050406030204" pitchFamily="18" charset="0"/>
              <a:ea typeface="Cambria" panose="02040503050406030204" pitchFamily="18"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Cambria" panose="02040503050406030204" pitchFamily="18" charset="0"/>
                <a:ea typeface="Cambria" panose="02040503050406030204" pitchFamily="18" charset="0"/>
              </a:rPr>
              <a:t>Măng Non</a:t>
            </a:r>
            <a:endParaRPr lang="en-US" sz="1800" b="0" dirty="0">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Cambria" panose="02040503050406030204" pitchFamily="18" charset="0"/>
                <a:ea typeface="Cambria" panose="02040503050406030204" pitchFamily="18" charset="0"/>
              </a:rPr>
              <a:t>Măng Non</a:t>
            </a:r>
            <a:endParaRPr lang="en-US" sz="3200" b="0" dirty="0">
              <a:solidFill>
                <a:srgbClr val="50AE47"/>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2837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8AC80CDC-4163-43E3-919A-1BDA038D73E3}" type="datetimeFigureOut">
              <a:rPr lang="en-US" smtClean="0">
                <a:solidFill>
                  <a:prstClr val="black">
                    <a:tint val="75000"/>
                  </a:prstClr>
                </a:solidFill>
              </a:rPr>
              <a:pPr defTabSz="1219170"/>
              <a:t>4/11/2022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F9034237-DA06-4066-849E-00A115FF4EA1}"/>
              </a:ext>
            </a:extLst>
          </p:cNvPr>
          <p:cNvSpPr txBox="1"/>
          <p:nvPr userDrawn="1"/>
        </p:nvSpPr>
        <p:spPr>
          <a:xfrm>
            <a:off x="3440139" y="92002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Cambria" panose="02040503050406030204" pitchFamily="18" charset="0"/>
                <a:ea typeface="Cambria" panose="02040503050406030204" pitchFamily="18" charset="0"/>
                <a:cs typeface="Times New Roman" panose="02020603050405020304" pitchFamily="18" charset="0"/>
              </a:rPr>
              <a:t>Mời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truy</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cập</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dirty="0">
                <a:solidFill>
                  <a:srgbClr val="FF0066"/>
                </a:solidFill>
                <a:latin typeface="Cambria" panose="02040503050406030204" pitchFamily="18" charset="0"/>
                <a:ea typeface="Cambria" panose="020405030504060302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a:p>
            <a:pPr algn="ctr"/>
            <a:r>
              <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rPr>
              <a:t>SĐT ZALO : </a:t>
            </a:r>
            <a:r>
              <a:rPr lang="en-US" sz="1800" b="1" u="sng" dirty="0">
                <a:solidFill>
                  <a:srgbClr val="0D4370"/>
                </a:solidFill>
                <a:latin typeface="Cambria" panose="02040503050406030204" pitchFamily="18" charset="0"/>
                <a:ea typeface="Cambria" panose="02040503050406030204" pitchFamily="18" charset="0"/>
              </a:rPr>
              <a:t>0382348780</a:t>
            </a:r>
            <a:r>
              <a:rPr lang="en-US" sz="1800" b="1" dirty="0">
                <a:solidFill>
                  <a:srgbClr val="0D4370"/>
                </a:solidFill>
                <a:latin typeface="Cambria" panose="02040503050406030204" pitchFamily="18" charset="0"/>
                <a:ea typeface="Cambria" panose="02040503050406030204" pitchFamily="18" charset="0"/>
              </a:rPr>
              <a:t> - </a:t>
            </a:r>
            <a:r>
              <a:rPr lang="en-US" sz="1800" b="1" u="sng" dirty="0">
                <a:solidFill>
                  <a:srgbClr val="0D4370"/>
                </a:solidFill>
                <a:latin typeface="Cambria" panose="02040503050406030204" pitchFamily="18" charset="0"/>
                <a:ea typeface="Cambria" panose="02040503050406030204" pitchFamily="18" charset="0"/>
              </a:rPr>
              <a:t>0984848929</a:t>
            </a:r>
            <a:endParaRPr lang="en-US" sz="1800" b="1" dirty="0">
              <a:solidFill>
                <a:srgbClr val="0D437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312449"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2">
                    <a:lumMod val="20000"/>
                    <a:lumOff val="80000"/>
                  </a:schemeClr>
                </a:solidFill>
                <a:latin typeface="Cambria" panose="02040503050406030204" pitchFamily="18" charset="0"/>
                <a:ea typeface="Cambria" panose="02040503050406030204" pitchFamily="18" charset="0"/>
              </a:rPr>
              <a:t>Măng</a:t>
            </a:r>
            <a:r>
              <a:rPr lang="en-US" sz="2400" b="0" dirty="0">
                <a:solidFill>
                  <a:schemeClr val="accent2">
                    <a:lumMod val="20000"/>
                    <a:lumOff val="80000"/>
                  </a:schemeClr>
                </a:solidFill>
                <a:latin typeface="Cambria" panose="02040503050406030204" pitchFamily="18" charset="0"/>
                <a:ea typeface="Cambria" panose="02040503050406030204" pitchFamily="18" charset="0"/>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Cambria" panose="02040503050406030204" pitchFamily="18" charset="0"/>
                <a:ea typeface="Cambria" panose="02040503050406030204" pitchFamily="18" charset="0"/>
              </a:rPr>
              <a:t>Măng Non</a:t>
            </a:r>
            <a:endParaRPr lang="en-US" sz="3200" b="0" dirty="0">
              <a:solidFill>
                <a:srgbClr val="2C943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440786" y="-856075"/>
            <a:ext cx="2818015"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Cambria" panose="02040503050406030204" pitchFamily="18" charset="0"/>
                <a:ea typeface="Cambria" panose="02040503050406030204" pitchFamily="18" charset="0"/>
              </a:rPr>
              <a:t>By: Quỳnh</a:t>
            </a:r>
            <a:r>
              <a:rPr lang="en-US" sz="3200" b="0" baseline="0" dirty="0">
                <a:solidFill>
                  <a:schemeClr val="accent6">
                    <a:lumMod val="50000"/>
                  </a:schemeClr>
                </a:solidFill>
                <a:latin typeface="Cambria" panose="02040503050406030204" pitchFamily="18" charset="0"/>
                <a:ea typeface="Cambria" panose="02040503050406030204" pitchFamily="18" charset="0"/>
              </a:rPr>
              <a:t> Như</a:t>
            </a:r>
            <a:endParaRPr lang="en-US" sz="3200" b="0" dirty="0">
              <a:solidFill>
                <a:schemeClr val="accent6">
                  <a:lumMod val="50000"/>
                </a:schemeClr>
              </a:solidFill>
              <a:latin typeface="Cambria" panose="02040503050406030204" pitchFamily="18" charset="0"/>
              <a:ea typeface="Cambria" panose="02040503050406030204" pitchFamily="18"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Cambria" panose="02040503050406030204" pitchFamily="18" charset="0"/>
                <a:ea typeface="Cambria" panose="02040503050406030204" pitchFamily="18" charset="0"/>
              </a:rPr>
              <a:t>Măng Non</a:t>
            </a:r>
            <a:endParaRPr lang="en-US" sz="1800" b="0" dirty="0">
              <a:solidFill>
                <a:schemeClr val="accent3">
                  <a:lumMod val="60000"/>
                  <a:lumOff val="40000"/>
                </a:schemeClr>
              </a:solidFill>
              <a:latin typeface="Cambria" panose="02040503050406030204" pitchFamily="18" charset="0"/>
              <a:ea typeface="Cambria" panose="02040503050406030204" pitchFamily="18"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Cambria" panose="02040503050406030204" pitchFamily="18" charset="0"/>
                <a:ea typeface="Cambria" panose="02040503050406030204" pitchFamily="18" charset="0"/>
              </a:rPr>
              <a:t>Măng Non</a:t>
            </a:r>
            <a:endParaRPr lang="en-US" sz="3200" b="0" dirty="0">
              <a:solidFill>
                <a:srgbClr val="50AE47"/>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3342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13">
            <a:extLst>
              <a:ext uri="{FF2B5EF4-FFF2-40B4-BE49-F238E27FC236}">
                <a16:creationId xmlns:a16="http://schemas.microsoft.com/office/drawing/2014/main" id="{F9034237-DA06-4066-849E-00A115FF4EA1}"/>
              </a:ext>
            </a:extLst>
          </p:cNvPr>
          <p:cNvSpPr txBox="1"/>
          <p:nvPr userDrawn="1"/>
        </p:nvSpPr>
        <p:spPr>
          <a:xfrm>
            <a:off x="3440139" y="92002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 - </a:t>
            </a:r>
            <a:r>
              <a:rPr kumimoji="0" lang="en-US" sz="1800" b="1" i="0" u="sng"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10312449" y="-3937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20000"/>
                    <a:lumOff val="80000"/>
                  </a:srgbClr>
                </a:solidFill>
                <a:effectLst/>
                <a:uLnTx/>
                <a:uFillTx/>
                <a:latin typeface="Cambria" panose="02040503050406030204" pitchFamily="18" charset="0"/>
                <a:ea typeface="Cambria" panose="02040503050406030204" pitchFamily="18" charset="0"/>
                <a:cs typeface="+mj-cs"/>
              </a:rPr>
              <a:t>Măng</a:t>
            </a:r>
            <a:r>
              <a:rPr kumimoji="0" lang="en-US" sz="2400" b="0" i="0" u="none" strike="noStrike" kern="1200" cap="none" spc="0" normalizeH="0" baseline="0" noProof="0" dirty="0">
                <a:ln>
                  <a:noFill/>
                </a:ln>
                <a:solidFill>
                  <a:srgbClr val="ED7D31">
                    <a:lumMod val="20000"/>
                    <a:lumOff val="80000"/>
                  </a:srgbClr>
                </a:solidFill>
                <a:effectLst/>
                <a:uLnTx/>
                <a:uFillTx/>
                <a:latin typeface="Cambria" panose="02040503050406030204" pitchFamily="18" charset="0"/>
                <a:ea typeface="Cambria" panose="02040503050406030204" pitchFamily="18" charset="0"/>
                <a:cs typeface="+mj-cs"/>
              </a:rPr>
              <a:t> Non</a:t>
            </a:r>
          </a:p>
        </p:txBody>
      </p:sp>
      <p:sp>
        <p:nvSpPr>
          <p:cNvPr id="16"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Cambria" panose="02040503050406030204" pitchFamily="18" charset="0"/>
                <a:ea typeface="Cambria" panose="02040503050406030204" pitchFamily="18" charset="0"/>
                <a:cs typeface="+mj-cs"/>
              </a:rPr>
              <a:t>Măng Non</a:t>
            </a:r>
            <a:endParaRPr kumimoji="0" lang="en-US" sz="3200" b="0"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mj-cs"/>
            </a:endParaRPr>
          </a:p>
        </p:txBody>
      </p:sp>
      <p:pic>
        <p:nvPicPr>
          <p:cNvPr id="17" name="Picture 16">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17">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8">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9">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6108D78E-8090-455C-81F2-F57D8860EAC5}"/>
              </a:ext>
            </a:extLst>
          </p:cNvPr>
          <p:cNvSpPr txBox="1">
            <a:spLocks/>
          </p:cNvSpPr>
          <p:nvPr userDrawn="1"/>
        </p:nvSpPr>
        <p:spPr>
          <a:xfrm>
            <a:off x="10440786" y="-856075"/>
            <a:ext cx="2818015"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j-cs"/>
              </a:rPr>
              <a:t>By: Quỳnh Như</a:t>
            </a:r>
          </a:p>
        </p:txBody>
      </p:sp>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Cambria" panose="02040503050406030204" pitchFamily="18" charset="0"/>
                <a:ea typeface="Cambria" panose="02040503050406030204" pitchFamily="18"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Cambria" panose="02040503050406030204" pitchFamily="18" charset="0"/>
              <a:ea typeface="Cambria" panose="02040503050406030204" pitchFamily="18" charset="0"/>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Cambria" panose="02040503050406030204" pitchFamily="18" charset="0"/>
                <a:ea typeface="Cambria" panose="02040503050406030204" pitchFamily="18" charset="0"/>
                <a:cs typeface="+mj-cs"/>
              </a:rPr>
              <a:t>Măng Non</a:t>
            </a:r>
            <a:endParaRPr kumimoji="0" lang="en-US" sz="3200" b="0" i="0" u="none" strike="noStrike" kern="1200" cap="none" spc="0" normalizeH="0" baseline="0" noProof="0" dirty="0">
              <a:ln>
                <a:noFill/>
              </a:ln>
              <a:solidFill>
                <a:srgbClr val="50AE47"/>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33546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em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0.xml"/><Relationship Id="rId18" Type="http://schemas.openxmlformats.org/officeDocument/2006/relationships/image" Target="../media/image52.png"/><Relationship Id="rId3" Type="http://schemas.openxmlformats.org/officeDocument/2006/relationships/slide" Target="slide8.xml"/><Relationship Id="rId7" Type="http://schemas.openxmlformats.org/officeDocument/2006/relationships/image" Target="../media/image46.jpeg"/><Relationship Id="rId12" Type="http://schemas.microsoft.com/office/2007/relationships/hdphoto" Target="../media/hdphoto5.wdp"/><Relationship Id="rId17" Type="http://schemas.openxmlformats.org/officeDocument/2006/relationships/image" Target="../media/image51.png"/><Relationship Id="rId2" Type="http://schemas.openxmlformats.org/officeDocument/2006/relationships/image" Target="../media/image44.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3.xml"/><Relationship Id="rId6" Type="http://schemas.openxmlformats.org/officeDocument/2006/relationships/slide" Target="slide6.xml"/><Relationship Id="rId11" Type="http://schemas.openxmlformats.org/officeDocument/2006/relationships/image" Target="../media/image48.png"/><Relationship Id="rId5" Type="http://schemas.microsoft.com/office/2007/relationships/hdphoto" Target="../media/hdphoto4.wdp"/><Relationship Id="rId15" Type="http://schemas.microsoft.com/office/2007/relationships/hdphoto" Target="../media/hdphoto6.wdp"/><Relationship Id="rId10" Type="http://schemas.openxmlformats.org/officeDocument/2006/relationships/slide" Target="slide11.xml"/><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47.jpe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55.jpeg"/><Relationship Id="rId1" Type="http://schemas.openxmlformats.org/officeDocument/2006/relationships/slideLayout" Target="../slideLayouts/slideLayout23.xml"/><Relationship Id="rId6" Type="http://schemas.openxmlformats.org/officeDocument/2006/relationships/image" Target="../media/image43.png"/><Relationship Id="rId5" Type="http://schemas.microsoft.com/office/2007/relationships/hdphoto" Target="../media/hdphoto7.wdp"/><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57.jpeg"/><Relationship Id="rId1" Type="http://schemas.openxmlformats.org/officeDocument/2006/relationships/slideLayout" Target="../slideLayouts/slideLayout23.xml"/><Relationship Id="rId6" Type="http://schemas.openxmlformats.org/officeDocument/2006/relationships/image" Target="../media/image43.png"/><Relationship Id="rId5" Type="http://schemas.microsoft.com/office/2007/relationships/hdphoto" Target="../media/hdphoto8.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43.png"/><Relationship Id="rId5" Type="http://schemas.microsoft.com/office/2007/relationships/hdphoto" Target="../media/hdphoto9.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6.emf"/><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6.emf"/><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4" name="图片 3"/>
          <p:cNvPicPr>
            <a:picLocks noChangeAspect="1"/>
          </p:cNvPicPr>
          <p:nvPr/>
        </p:nvPicPr>
        <p:blipFill rotWithShape="1">
          <a:blip r:embed="rId4"/>
          <a:srcRect b="41348"/>
          <a:stretch>
            <a:fillRect/>
          </a:stretch>
        </p:blipFill>
        <p:spPr>
          <a:xfrm>
            <a:off x="-152400" y="4706227"/>
            <a:ext cx="12503150" cy="2151773"/>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10796" t="13358" r="40265" b="21938"/>
          <a:stretch>
            <a:fillRect/>
          </a:stretch>
        </p:blipFill>
        <p:spPr>
          <a:xfrm>
            <a:off x="8949756" y="3024952"/>
            <a:ext cx="3354757" cy="2550348"/>
          </a:xfrm>
          <a:prstGeom prst="rect">
            <a:avLst/>
          </a:prstGeom>
          <a:effectLst>
            <a:outerShdw blurRad="76200" dist="190500" dir="18900000" sy="23000" kx="-1200000" algn="bl" rotWithShape="0">
              <a:prstClr val="black">
                <a:alpha val="20000"/>
              </a:prstClr>
            </a:outerShdw>
          </a:effectLst>
        </p:spPr>
      </p:pic>
      <p:pic>
        <p:nvPicPr>
          <p:cNvPr id="11" name="图片 10"/>
          <p:cNvPicPr>
            <a:picLocks noChangeAspect="1"/>
          </p:cNvPicPr>
          <p:nvPr/>
        </p:nvPicPr>
        <p:blipFill>
          <a:blip r:embed="rId6"/>
          <a:stretch>
            <a:fillRect/>
          </a:stretch>
        </p:blipFill>
        <p:spPr>
          <a:xfrm>
            <a:off x="6932461" y="5997576"/>
            <a:ext cx="615616" cy="264788"/>
          </a:xfrm>
          <a:prstGeom prst="rect">
            <a:avLst/>
          </a:prstGeom>
          <a:effectLst>
            <a:outerShdw blurRad="76200" dir="18900000" sy="23000" kx="-1200000" algn="bl" rotWithShape="0">
              <a:prstClr val="black">
                <a:alpha val="20000"/>
              </a:prstClr>
            </a:outerShdw>
          </a:effectLst>
        </p:spPr>
      </p:pic>
      <p:pic>
        <p:nvPicPr>
          <p:cNvPr id="18" name="图片 17"/>
          <p:cNvPicPr>
            <a:picLocks noChangeAspect="1"/>
          </p:cNvPicPr>
          <p:nvPr/>
        </p:nvPicPr>
        <p:blipFill>
          <a:blip r:embed="rId6"/>
          <a:stretch>
            <a:fillRect/>
          </a:stretch>
        </p:blipFill>
        <p:spPr>
          <a:xfrm>
            <a:off x="8296610" y="5796901"/>
            <a:ext cx="933116" cy="401351"/>
          </a:xfrm>
          <a:prstGeom prst="rect">
            <a:avLst/>
          </a:prstGeom>
          <a:effectLst>
            <a:outerShdw blurRad="76200" dir="18900000" sy="23000" kx="-1200000" algn="bl" rotWithShape="0">
              <a:prstClr val="black">
                <a:alpha val="20000"/>
              </a:prstClr>
            </a:outerShdw>
          </a:effectLst>
        </p:spPr>
      </p:pic>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l="31489" t="15269" r="46910" b="19534"/>
          <a:stretch>
            <a:fillRect/>
          </a:stretch>
        </p:blipFill>
        <p:spPr>
          <a:xfrm>
            <a:off x="-591040" y="1961869"/>
            <a:ext cx="2619374" cy="4545881"/>
          </a:xfrm>
          <a:prstGeom prst="rect">
            <a:avLst/>
          </a:prstGeom>
          <a:effectLst>
            <a:outerShdw blurRad="76200" dist="228600" dir="18900000" sy="23000" kx="-1200000" algn="bl" rotWithShape="0">
              <a:prstClr val="black">
                <a:alpha val="20000"/>
              </a:prstClr>
            </a:outerShdw>
          </a:effectLst>
        </p:spPr>
      </p:pic>
      <p:pic>
        <p:nvPicPr>
          <p:cNvPr id="22" name="图片 21" descr="图片包含 事情&#10;&#10;已生成高可信度的说明"/>
          <p:cNvPicPr>
            <a:picLocks noChangeAspect="1"/>
          </p:cNvPicPr>
          <p:nvPr/>
        </p:nvPicPr>
        <p:blipFill rotWithShape="1">
          <a:blip r:embed="rId8">
            <a:extLst>
              <a:ext uri="{28A0092B-C50C-407E-A947-70E740481C1C}">
                <a14:useLocalDpi xmlns:a14="http://schemas.microsoft.com/office/drawing/2010/main" val="0"/>
              </a:ext>
            </a:extLst>
          </a:blip>
          <a:srcRect l="34953" t="16829" r="36898" b="16623"/>
          <a:stretch>
            <a:fillRect/>
          </a:stretch>
        </p:blipFill>
        <p:spPr>
          <a:xfrm>
            <a:off x="10244467" y="-152314"/>
            <a:ext cx="2010981" cy="2733675"/>
          </a:xfrm>
          <a:prstGeom prst="rect">
            <a:avLst/>
          </a:prstGeom>
        </p:spPr>
      </p:pic>
      <p:sp>
        <p:nvSpPr>
          <p:cNvPr id="26" name="AutoShape 18"/>
          <p:cNvSpPr>
            <a:spLocks noChangeAspect="1" noChangeArrowheads="1" noTextEdit="1"/>
          </p:cNvSpPr>
          <p:nvPr/>
        </p:nvSpPr>
        <p:spPr bwMode="auto">
          <a:xfrm>
            <a:off x="3051176" y="869951"/>
            <a:ext cx="1651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ea"/>
              <a:sym typeface="+mn-lt"/>
            </a:endParaRPr>
          </a:p>
        </p:txBody>
      </p:sp>
      <p:pic>
        <p:nvPicPr>
          <p:cNvPr id="29" name="图片 28" descr="图片包含 鲜花, 植物&#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098" t="30712" r="40599" b="33426"/>
          <a:stretch>
            <a:fillRect/>
          </a:stretch>
        </p:blipFill>
        <p:spPr>
          <a:xfrm>
            <a:off x="1299905" y="4747185"/>
            <a:ext cx="1273516" cy="1656230"/>
          </a:xfrm>
          <a:prstGeom prst="rect">
            <a:avLst/>
          </a:prstGeom>
        </p:spPr>
      </p:pic>
      <p:pic>
        <p:nvPicPr>
          <p:cNvPr id="31" name="图片 30" descr="图片包含 轮廓&#10;&#10;已生成高可信度的说明"/>
          <p:cNvPicPr>
            <a:picLocks noChangeAspect="1"/>
          </p:cNvPicPr>
          <p:nvPr/>
        </p:nvPicPr>
        <p:blipFill rotWithShape="1">
          <a:blip r:embed="rId10">
            <a:extLst>
              <a:ext uri="{28A0092B-C50C-407E-A947-70E740481C1C}">
                <a14:useLocalDpi xmlns:a14="http://schemas.microsoft.com/office/drawing/2010/main" val="0"/>
              </a:ext>
            </a:extLst>
          </a:blip>
          <a:srcRect l="40199" t="35216" r="39098" b="37650"/>
          <a:stretch>
            <a:fillRect/>
          </a:stretch>
        </p:blipFill>
        <p:spPr>
          <a:xfrm>
            <a:off x="1256369" y="-27091"/>
            <a:ext cx="1171575" cy="882926"/>
          </a:xfrm>
          <a:prstGeom prst="rect">
            <a:avLst/>
          </a:prstGeom>
        </p:spPr>
      </p:pic>
      <p:pic>
        <p:nvPicPr>
          <p:cNvPr id="42" name="图片 41" descr="图片包含 轮廓&#10;&#10;已生成高可信度的说明"/>
          <p:cNvPicPr>
            <a:picLocks noChangeAspect="1"/>
          </p:cNvPicPr>
          <p:nvPr/>
        </p:nvPicPr>
        <p:blipFill rotWithShape="1">
          <a:blip r:embed="rId10">
            <a:extLst>
              <a:ext uri="{28A0092B-C50C-407E-A947-70E740481C1C}">
                <a14:useLocalDpi xmlns:a14="http://schemas.microsoft.com/office/drawing/2010/main" val="0"/>
              </a:ext>
            </a:extLst>
          </a:blip>
          <a:srcRect l="40199" t="36921" r="40624" b="37650"/>
          <a:stretch>
            <a:fillRect/>
          </a:stretch>
        </p:blipFill>
        <p:spPr>
          <a:xfrm>
            <a:off x="0" y="29582"/>
            <a:ext cx="1676400" cy="1278143"/>
          </a:xfrm>
          <a:prstGeom prst="rect">
            <a:avLst/>
          </a:prstGeom>
        </p:spPr>
      </p:pic>
      <p:sp>
        <p:nvSpPr>
          <p:cNvPr id="32" name="文本框 31"/>
          <p:cNvSpPr txBox="1"/>
          <p:nvPr/>
        </p:nvSpPr>
        <p:spPr>
          <a:xfrm>
            <a:off x="1479386" y="955619"/>
            <a:ext cx="9294812"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UTM Aquarelle" panose="02040603050506020204" pitchFamily="18" charset="0"/>
                <a:ea typeface="微软雅黑"/>
                <a:cs typeface="+mn-ea"/>
                <a:sym typeface="+mn-lt"/>
              </a:rPr>
              <a:t>Thêm</a:t>
            </a:r>
            <a:r>
              <a:rPr kumimoji="0" lang="en-US" altLang="zh-CN" sz="6000" b="1" i="0" u="none" strike="noStrike" kern="1200" cap="none" spc="0" normalizeH="0" baseline="0" noProof="0" dirty="0">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Arial"/>
                <a:ea typeface="微软雅黑"/>
                <a:cs typeface="+mn-ea"/>
                <a:sym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UTM Flavour" panose="02040603050506020204" pitchFamily="18" charset="0"/>
                <a:ea typeface="微软雅黑"/>
                <a:cs typeface="+mn-ea"/>
                <a:sym typeface="+mn-lt"/>
              </a:rPr>
              <a:t>TRẠNG NGỮ CHỈ THỜI GIAN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Arial"/>
                <a:ea typeface="微软雅黑"/>
                <a:cs typeface="+mn-ea"/>
                <a:sym typeface="+mn-lt"/>
              </a:rPr>
              <a:t>						</a:t>
            </a:r>
            <a:r>
              <a:rPr kumimoji="0" lang="en-US" altLang="zh-CN" sz="8000" b="1" i="0" u="none" strike="noStrike" kern="1200" cap="none" spc="0" normalizeH="0" baseline="0" noProof="0" dirty="0" err="1">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UTM Aquarelle" panose="02040603050506020204" pitchFamily="18" charset="0"/>
                <a:ea typeface="微软雅黑"/>
                <a:cs typeface="+mn-ea"/>
                <a:sym typeface="+mn-lt"/>
              </a:rPr>
              <a:t>cho</a:t>
            </a:r>
            <a:r>
              <a:rPr kumimoji="0" lang="en-US" altLang="zh-CN" sz="8000" b="1" i="0" u="none" strike="noStrike" kern="1200" cap="none" spc="0" normalizeH="0" baseline="0" noProof="0" dirty="0">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UTM Aquarelle" panose="02040603050506020204" pitchFamily="18" charset="0"/>
                <a:ea typeface="微软雅黑"/>
                <a:cs typeface="+mn-ea"/>
                <a:sym typeface="+mn-lt"/>
              </a:rPr>
              <a:t> </a:t>
            </a:r>
            <a:r>
              <a:rPr kumimoji="0" lang="en-US" altLang="zh-CN" sz="8000" b="1" i="0" u="none" strike="noStrike" kern="1200" cap="none" spc="0" normalizeH="0" baseline="0" noProof="0" dirty="0" err="1">
                <a:ln>
                  <a:noFill/>
                </a:ln>
                <a:solidFill>
                  <a:srgbClr val="F46C69"/>
                </a:solidFill>
                <a:effectLst>
                  <a:glow rad="139700">
                    <a:srgbClr val="FFC000">
                      <a:satMod val="175000"/>
                      <a:alpha val="40000"/>
                    </a:srgbClr>
                  </a:glow>
                  <a:reflection blurRad="6350" stA="55000" endA="300" endPos="45500" dir="5400000" sy="-100000" algn="bl" rotWithShape="0"/>
                </a:effectLst>
                <a:uLnTx/>
                <a:uFillTx/>
                <a:latin typeface="UTM Aquarelle" panose="02040603050506020204" pitchFamily="18" charset="0"/>
                <a:ea typeface="微软雅黑"/>
                <a:cs typeface="+mn-ea"/>
                <a:sym typeface="+mn-lt"/>
              </a:rPr>
              <a:t>câu</a:t>
            </a:r>
            <a:endParaRPr kumimoji="0" lang="zh-CN" altLang="en-US" sz="8000" b="1" i="0" u="none" strike="noStrike" kern="1200" cap="none" spc="0" normalizeH="0" baseline="0" noProof="0" dirty="0">
              <a:ln>
                <a:noFill/>
              </a:ln>
              <a:solidFill>
                <a:srgbClr val="30B78D"/>
              </a:solidFill>
              <a:effectLst>
                <a:glow rad="139700">
                  <a:srgbClr val="FFC000">
                    <a:satMod val="175000"/>
                    <a:alpha val="40000"/>
                  </a:srgbClr>
                </a:glow>
                <a:reflection blurRad="6350" stA="55000" endA="300" endPos="45500" dir="5400000" sy="-100000" algn="bl" rotWithShape="0"/>
              </a:effectLst>
              <a:uLnTx/>
              <a:uFillTx/>
              <a:latin typeface="UTM Aquarelle" panose="02040603050506020204" pitchFamily="18" charset="0"/>
              <a:ea typeface="微软雅黑"/>
              <a:cs typeface="+mn-ea"/>
              <a:sym typeface="+mn-lt"/>
            </a:endParaRPr>
          </a:p>
        </p:txBody>
      </p:sp>
      <p:pic>
        <p:nvPicPr>
          <p:cNvPr id="34" name="图片 33"/>
          <p:cNvPicPr>
            <a:picLocks noChangeAspect="1"/>
          </p:cNvPicPr>
          <p:nvPr/>
        </p:nvPicPr>
        <p:blipFill rotWithShape="1">
          <a:blip r:embed="rId11">
            <a:extLst>
              <a:ext uri="{28A0092B-C50C-407E-A947-70E740481C1C}">
                <a14:useLocalDpi xmlns:a14="http://schemas.microsoft.com/office/drawing/2010/main" val="0"/>
              </a:ext>
            </a:extLst>
          </a:blip>
          <a:srcRect l="37465" t="33997" r="43866" b="33999"/>
          <a:stretch>
            <a:fillRect/>
          </a:stretch>
        </p:blipFill>
        <p:spPr>
          <a:xfrm>
            <a:off x="7165151" y="4793035"/>
            <a:ext cx="2295680" cy="2262886"/>
          </a:xfrm>
          <a:prstGeom prst="rect">
            <a:avLst/>
          </a:prstGeom>
        </p:spPr>
      </p:pic>
      <p:pic>
        <p:nvPicPr>
          <p:cNvPr id="10" name="图片 9"/>
          <p:cNvPicPr>
            <a:picLocks noChangeAspect="1"/>
          </p:cNvPicPr>
          <p:nvPr/>
        </p:nvPicPr>
        <p:blipFill>
          <a:blip r:embed="rId12"/>
          <a:stretch>
            <a:fillRect/>
          </a:stretch>
        </p:blipFill>
        <p:spPr>
          <a:xfrm>
            <a:off x="10370893" y="5729296"/>
            <a:ext cx="1768914" cy="1066136"/>
          </a:xfrm>
          <a:prstGeom prst="rect">
            <a:avLst/>
          </a:prstGeom>
          <a:effectLst>
            <a:outerShdw blurRad="76200" dir="18900000" sy="23000" kx="-1200000" algn="bl" rotWithShape="0">
              <a:prstClr val="black">
                <a:alpha val="20000"/>
              </a:prstClr>
            </a:outerShdw>
          </a:effectLst>
        </p:spPr>
      </p:pic>
      <p:sp>
        <p:nvSpPr>
          <p:cNvPr id="1025" name="矩形 1024"/>
          <p:cNvSpPr>
            <a:spLocks noChangeAspect="1"/>
          </p:cNvSpPr>
          <p:nvPr/>
        </p:nvSpPr>
        <p:spPr>
          <a:xfrm>
            <a:off x="1595438" y="1555750"/>
            <a:ext cx="6461125" cy="3721100"/>
          </a:xfrm>
          <a:prstGeom prst="rect">
            <a:avLst/>
          </a:prstGeom>
          <a:no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ea"/>
              <a:sym typeface="+mn-lt"/>
            </a:endParaRPr>
          </a:p>
        </p:txBody>
      </p:sp>
      <p:grpSp>
        <p:nvGrpSpPr>
          <p:cNvPr id="6" name="组合 5">
            <a:extLst>
              <a:ext uri="{FF2B5EF4-FFF2-40B4-BE49-F238E27FC236}">
                <a16:creationId xmlns:a16="http://schemas.microsoft.com/office/drawing/2014/main" id="{57908A02-A1E8-40E4-9050-B8A343BAD769}"/>
              </a:ext>
            </a:extLst>
          </p:cNvPr>
          <p:cNvGrpSpPr/>
          <p:nvPr/>
        </p:nvGrpSpPr>
        <p:grpSpPr>
          <a:xfrm>
            <a:off x="4351064" y="321940"/>
            <a:ext cx="3476952" cy="837968"/>
            <a:chOff x="3558235" y="2209799"/>
            <a:chExt cx="5046142" cy="550991"/>
          </a:xfrm>
        </p:grpSpPr>
        <p:sp>
          <p:nvSpPr>
            <p:cNvPr id="2" name="圆角矩形 1"/>
            <p:cNvSpPr/>
            <p:nvPr/>
          </p:nvSpPr>
          <p:spPr>
            <a:xfrm>
              <a:off x="3736115" y="2209799"/>
              <a:ext cx="4868262" cy="550991"/>
            </a:xfrm>
            <a:prstGeom prst="roundRect">
              <a:avLst>
                <a:gd name="adj" fmla="val 50000"/>
              </a:avLst>
            </a:prstGeom>
            <a:solidFill>
              <a:srgbClr val="F4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文本框 2"/>
            <p:cNvSpPr txBox="1"/>
            <p:nvPr/>
          </p:nvSpPr>
          <p:spPr>
            <a:xfrm>
              <a:off x="3558235" y="2291502"/>
              <a:ext cx="5046142" cy="42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Luyện</a:t>
              </a:r>
              <a:r>
                <a:rPr kumimoji="0" lang="en-US" altLang="zh-CN" sz="3600" b="0" i="0" u="none" strike="noStrike" kern="1200" cap="none" spc="0" normalizeH="0" baseline="0" noProof="0" dirty="0">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 </a:t>
              </a:r>
              <a:r>
                <a:rPr kumimoji="0" lang="en-US" altLang="zh-CN" sz="3600" b="0" i="0" u="none" strike="noStrike" kern="1200" cap="none" spc="0" normalizeH="0" baseline="0" noProof="0" dirty="0" err="1">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từ</a:t>
              </a:r>
              <a:r>
                <a:rPr kumimoji="0" lang="en-US" altLang="zh-CN" sz="3600" b="0" i="0" u="none" strike="noStrike" kern="1200" cap="none" spc="0" normalizeH="0" baseline="0" noProof="0" dirty="0">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 </a:t>
              </a:r>
              <a:r>
                <a:rPr kumimoji="0" lang="en-US" altLang="zh-CN" sz="3600" b="0" i="0" u="none" strike="noStrike" kern="1200" cap="none" spc="0" normalizeH="0" baseline="0" noProof="0" dirty="0" err="1">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và</a:t>
              </a:r>
              <a:r>
                <a:rPr kumimoji="0" lang="en-US" altLang="zh-CN" sz="3600" b="0" i="0" u="none" strike="noStrike" kern="1200" cap="none" spc="0" normalizeH="0" baseline="0" noProof="0" dirty="0">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 </a:t>
              </a:r>
              <a:r>
                <a:rPr kumimoji="0" lang="en-US" altLang="zh-CN" sz="3600" b="0" i="0" u="none" strike="noStrike" kern="1200" cap="none" spc="0" normalizeH="0" baseline="0" noProof="0" dirty="0" err="1">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rPr>
                <a:t>câu</a:t>
              </a:r>
              <a:endParaRPr kumimoji="0" lang="zh-CN" altLang="en-US" sz="3600" b="0" i="0" u="none" strike="noStrike" kern="1200" cap="none" spc="0" normalizeH="0" baseline="0" noProof="0" dirty="0">
                <a:ln>
                  <a:noFill/>
                </a:ln>
                <a:solidFill>
                  <a:prstClr val="white"/>
                </a:solidFill>
                <a:effectLst>
                  <a:glow rad="63500">
                    <a:srgbClr val="FFC000">
                      <a:satMod val="175000"/>
                      <a:alpha val="40000"/>
                    </a:srgbClr>
                  </a:glow>
                </a:effectLst>
                <a:uLnTx/>
                <a:uFillTx/>
                <a:latin typeface="UTM Aquarelle" panose="02040603050506020204" pitchFamily="18" charset="0"/>
                <a:ea typeface="微软雅黑"/>
                <a:cs typeface="+mn-ea"/>
                <a:sym typeface="+mn-lt"/>
              </a:endParaRPr>
            </a:p>
          </p:txBody>
        </p:sp>
      </p:grpSp>
      <p:pic>
        <p:nvPicPr>
          <p:cNvPr id="1026" name="Picture 2" descr="Tráº» Em, Há»c Sinh, Äáº¿n TrÆ°á»ng, Äi Há»c, Táº£i hÃ¬nh PNG 162 - Free.Vector6.c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6787" y="330885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
          <p:cNvSpPr txBox="1"/>
          <p:nvPr/>
        </p:nvSpPr>
        <p:spPr>
          <a:xfrm>
            <a:off x="-772108" y="6300463"/>
            <a:ext cx="34769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00DFCB"/>
                </a:solidFill>
                <a:effectLst>
                  <a:glow rad="63500">
                    <a:srgbClr val="FFC000">
                      <a:satMod val="175000"/>
                      <a:alpha val="40000"/>
                    </a:srgbClr>
                  </a:glow>
                </a:effectLst>
                <a:uLnTx/>
                <a:uFillTx/>
                <a:latin typeface="UTM Aquarelle" panose="02040603050506020204" pitchFamily="18" charset="0"/>
                <a:ea typeface="微软雅黑"/>
                <a:cs typeface="+mn-ea"/>
                <a:sym typeface="+mn-lt"/>
              </a:rPr>
              <a:t>Măng</a:t>
            </a:r>
            <a:r>
              <a:rPr kumimoji="0" lang="en-US" altLang="zh-CN" sz="2800" b="0" i="0" u="none" strike="noStrike" kern="1200" cap="none" spc="0" normalizeH="0" baseline="0" noProof="0" dirty="0">
                <a:ln>
                  <a:noFill/>
                </a:ln>
                <a:solidFill>
                  <a:srgbClr val="00DFCB"/>
                </a:solidFill>
                <a:effectLst>
                  <a:glow rad="63500">
                    <a:srgbClr val="FFC000">
                      <a:satMod val="175000"/>
                      <a:alpha val="40000"/>
                    </a:srgbClr>
                  </a:glow>
                </a:effectLst>
                <a:uLnTx/>
                <a:uFillTx/>
                <a:latin typeface="UTM Aquarelle" panose="02040603050506020204" pitchFamily="18" charset="0"/>
                <a:ea typeface="微软雅黑"/>
                <a:cs typeface="+mn-ea"/>
                <a:sym typeface="+mn-lt"/>
              </a:rPr>
              <a:t> Non</a:t>
            </a:r>
            <a:endParaRPr kumimoji="0" lang="zh-CN" altLang="en-US" sz="2800" b="0" i="0" u="none" strike="noStrike" kern="1200" cap="none" spc="0" normalizeH="0" baseline="0" noProof="0" dirty="0">
              <a:ln>
                <a:noFill/>
              </a:ln>
              <a:solidFill>
                <a:srgbClr val="00DFCB"/>
              </a:solidFill>
              <a:effectLst>
                <a:glow rad="63500">
                  <a:srgbClr val="FFC000">
                    <a:satMod val="175000"/>
                    <a:alpha val="40000"/>
                  </a:srgbClr>
                </a:glow>
              </a:effectLst>
              <a:uLnTx/>
              <a:uFillTx/>
              <a:latin typeface="UTM Aquarelle" panose="02040603050506020204" pitchFamily="18" charset="0"/>
              <a:ea typeface="微软雅黑"/>
              <a:cs typeface="+mn-ea"/>
              <a:sym typeface="+mn-lt"/>
            </a:endParaRPr>
          </a:p>
        </p:txBody>
      </p:sp>
    </p:spTree>
    <p:extLst>
      <p:ext uri="{BB962C8B-B14F-4D97-AF65-F5344CB8AC3E}">
        <p14:creationId xmlns:p14="http://schemas.microsoft.com/office/powerpoint/2010/main" val="23995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0-#ppt_w/2"/>
                                          </p:val>
                                        </p:tav>
                                        <p:tav tm="100000">
                                          <p:val>
                                            <p:strVal val="#ppt_x"/>
                                          </p:val>
                                        </p:tav>
                                      </p:tavLst>
                                    </p:anim>
                                    <p:anim calcmode="lin" valueType="num">
                                      <p:cBhvr additive="base">
                                        <p:cTn id="5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1+#ppt_w/2"/>
                                          </p:val>
                                        </p:tav>
                                        <p:tav tm="100000">
                                          <p:val>
                                            <p:strVal val="#ppt_x"/>
                                          </p:val>
                                        </p:tav>
                                      </p:tavLst>
                                    </p:anim>
                                    <p:anim calcmode="lin" valueType="num">
                                      <p:cBhvr additive="base">
                                        <p:cTn id="5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randombar(horizont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ppt_w</p:attrName>
                                        </p:attrNameLst>
                                      </p:cBhvr>
                                      <p:tavLst>
                                        <p:tav tm="0">
                                          <p:val>
                                            <p:fltVal val="0"/>
                                          </p:val>
                                        </p:tav>
                                        <p:tav tm="100000">
                                          <p:val>
                                            <p:strVal val="#ppt_w"/>
                                          </p:val>
                                        </p:tav>
                                      </p:tavLst>
                                    </p:anim>
                                    <p:anim calcmode="lin" valueType="num">
                                      <p:cBhvr>
                                        <p:cTn id="75" dur="500" fill="hold"/>
                                        <p:tgtEl>
                                          <p:spTgt spid="6"/>
                                        </p:tgtEl>
                                        <p:attrNameLst>
                                          <p:attrName>ppt_h</p:attrName>
                                        </p:attrNameLst>
                                      </p:cBhvr>
                                      <p:tavLst>
                                        <p:tav tm="0">
                                          <p:val>
                                            <p:fltVal val="0"/>
                                          </p:val>
                                        </p:tav>
                                        <p:tav tm="100000">
                                          <p:val>
                                            <p:strVal val="#ppt_h"/>
                                          </p:val>
                                        </p:tav>
                                      </p:tavLst>
                                    </p:anim>
                                    <p:animEffect transition="in" filter="fade">
                                      <p:cBhvr>
                                        <p:cTn id="76" dur="500"/>
                                        <p:tgtEl>
                                          <p:spTgt spid="6"/>
                                        </p:tgtEl>
                                      </p:cBhvr>
                                    </p:animEffect>
                                  </p:childTnLst>
                                </p:cTn>
                              </p:par>
                              <p:par>
                                <p:cTn id="77" presetID="53" presetClass="entr" presetSubtype="16"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750" fill="hold"/>
                                        <p:tgtEl>
                                          <p:spTgt spid="20"/>
                                        </p:tgtEl>
                                        <p:attrNameLst>
                                          <p:attrName>ppt_w</p:attrName>
                                        </p:attrNameLst>
                                      </p:cBhvr>
                                      <p:tavLst>
                                        <p:tav tm="0">
                                          <p:val>
                                            <p:fltVal val="0"/>
                                          </p:val>
                                        </p:tav>
                                        <p:tav tm="100000">
                                          <p:val>
                                            <p:strVal val="#ppt_w"/>
                                          </p:val>
                                        </p:tav>
                                      </p:tavLst>
                                    </p:anim>
                                    <p:anim calcmode="lin" valueType="num">
                                      <p:cBhvr>
                                        <p:cTn id="80" dur="750" fill="hold"/>
                                        <p:tgtEl>
                                          <p:spTgt spid="20"/>
                                        </p:tgtEl>
                                        <p:attrNameLst>
                                          <p:attrName>ppt_h</p:attrName>
                                        </p:attrNameLst>
                                      </p:cBhvr>
                                      <p:tavLst>
                                        <p:tav tm="0">
                                          <p:val>
                                            <p:fltVal val="0"/>
                                          </p:val>
                                        </p:tav>
                                        <p:tav tm="100000">
                                          <p:val>
                                            <p:strVal val="#ppt_h"/>
                                          </p:val>
                                        </p:tav>
                                      </p:tavLst>
                                    </p:anim>
                                    <p:animEffect transition="in" filter="fade">
                                      <p:cBhvr>
                                        <p:cTn id="81" dur="75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026"/>
                                        </p:tgtEl>
                                        <p:attrNameLst>
                                          <p:attrName>style.visibility</p:attrName>
                                        </p:attrNameLst>
                                      </p:cBhvr>
                                      <p:to>
                                        <p:strVal val="visible"/>
                                      </p:to>
                                    </p:set>
                                    <p:anim calcmode="lin" valueType="num">
                                      <p:cBhvr additive="base">
                                        <p:cTn id="86" dur="1250" fill="hold"/>
                                        <p:tgtEl>
                                          <p:spTgt spid="1026"/>
                                        </p:tgtEl>
                                        <p:attrNameLst>
                                          <p:attrName>ppt_x</p:attrName>
                                        </p:attrNameLst>
                                      </p:cBhvr>
                                      <p:tavLst>
                                        <p:tav tm="0">
                                          <p:val>
                                            <p:strVal val="0-#ppt_w/2"/>
                                          </p:val>
                                        </p:tav>
                                        <p:tav tm="100000">
                                          <p:val>
                                            <p:strVal val="#ppt_x"/>
                                          </p:val>
                                        </p:tav>
                                      </p:tavLst>
                                    </p:anim>
                                    <p:anim calcmode="lin" valueType="num">
                                      <p:cBhvr additive="base">
                                        <p:cTn id="87" dur="125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13043" y="0"/>
            <a:ext cx="2178957" cy="1524352"/>
          </a:xfrm>
          <a:prstGeom prst="rect">
            <a:avLst/>
          </a:prstGeom>
        </p:spPr>
      </p:pic>
      <p:pic>
        <p:nvPicPr>
          <p:cNvPr id="28" name="图片 27"/>
          <p:cNvPicPr>
            <a:picLocks noChangeAspect="1"/>
          </p:cNvPicPr>
          <p:nvPr/>
        </p:nvPicPr>
        <p:blipFill rotWithShape="1">
          <a:blip r:embed="rId4"/>
          <a:srcRect b="64030"/>
          <a:stretch>
            <a:fillRect/>
          </a:stretch>
        </p:blipFill>
        <p:spPr>
          <a:xfrm>
            <a:off x="-256540" y="6247288"/>
            <a:ext cx="12642215" cy="610712"/>
          </a:xfrm>
          <a:prstGeom prst="rect">
            <a:avLst/>
          </a:prstGeom>
        </p:spPr>
      </p:pic>
      <p:sp>
        <p:nvSpPr>
          <p:cNvPr id="39" name="Text Box 4"/>
          <p:cNvSpPr txBox="1">
            <a:spLocks noChangeArrowheads="1"/>
          </p:cNvSpPr>
          <p:nvPr/>
        </p:nvSpPr>
        <p:spPr bwMode="auto">
          <a:xfrm>
            <a:off x="366485" y="187781"/>
            <a:ext cx="115932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1: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Tìm</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chỉ</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thời</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gian</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trong</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sau</a:t>
            </a:r>
            <a:r>
              <a:rPr lang="en-US" altLang="en-US" sz="3600" b="1"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endParaRPr lang="en-US" altLang="en-US" sz="3600" dirty="0">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0" name="Text Box 9"/>
          <p:cNvSpPr txBox="1">
            <a:spLocks noChangeArrowheads="1"/>
          </p:cNvSpPr>
          <p:nvPr/>
        </p:nvSpPr>
        <p:spPr bwMode="auto">
          <a:xfrm>
            <a:off x="199570" y="834112"/>
            <a:ext cx="1174568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sáng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hôm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nay,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mùa</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đông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đột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nhiên</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báo</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Vừa</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mới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hôm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còn</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nắng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ấm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hanh</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cái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nắng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về</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cuối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tháng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mười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làm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nứt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nẻ</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ruộng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làm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giòn</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khô</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chiếc</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lá</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rơi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Thế</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mà</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đêm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mưa</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rào</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bỗng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đổi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bấc</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rồi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cái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lạnh</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làm</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ta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tưởng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giữa</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mùa</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đông</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rét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mướt</a:t>
            </a:r>
            <a:r>
              <a:rPr lang="en-US" altLang="en-US"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 Box 7"/>
          <p:cNvSpPr txBox="1">
            <a:spLocks noChangeArrowheads="1"/>
          </p:cNvSpPr>
          <p:nvPr/>
        </p:nvSpPr>
        <p:spPr bwMode="auto">
          <a:xfrm>
            <a:off x="214085" y="3794341"/>
            <a:ext cx="1174568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AutoNum type="alphaLcPeriod" startAt="2"/>
            </a:pP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Từ</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còn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ít</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tuổi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tôi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đã</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lợn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gà</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chuột</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ếch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dừa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tố</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nữ</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làng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Hồ</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lần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tết</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đứng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cái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chiếu</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bày</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tranh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làng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Hồ</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rải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lề</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phố</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Hà</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lòng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tôi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thấm</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thía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nỗi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ơn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đối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nghệ</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sĩ</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tạo</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nhân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dân</a:t>
            </a:r>
            <a:r>
              <a:rPr lang="en-US" altLang="en-US"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5" name="图片 8"/>
          <p:cNvPicPr>
            <a:picLocks noChangeAspect="1"/>
          </p:cNvPicPr>
          <p:nvPr/>
        </p:nvPicPr>
        <p:blipFill rotWithShape="1">
          <a:blip r:embed="rId5">
            <a:extLst>
              <a:ext uri="{28A0092B-C50C-407E-A947-70E740481C1C}">
                <a14:useLocalDpi xmlns:a14="http://schemas.microsoft.com/office/drawing/2010/main" val="0"/>
              </a:ext>
            </a:extLst>
          </a:blip>
          <a:srcRect l="36299" t="38998" r="35598" b="39285"/>
          <a:stretch>
            <a:fillRect/>
          </a:stretch>
        </p:blipFill>
        <p:spPr>
          <a:xfrm>
            <a:off x="10153650" y="5828542"/>
            <a:ext cx="2038350" cy="1102595"/>
          </a:xfrm>
          <a:prstGeom prst="rect">
            <a:avLst/>
          </a:prstGeom>
          <a:effectLst>
            <a:outerShdw blurRad="76200" dist="88900" dir="18900000" sy="23000" kx="-1200000" algn="bl" rotWithShape="0">
              <a:prstClr val="black">
                <a:alpha val="20000"/>
              </a:prstClr>
            </a:outerShdw>
          </a:effectLst>
        </p:spPr>
      </p:pic>
      <p:pic>
        <p:nvPicPr>
          <p:cNvPr id="46" name="图片 9" descr="图片包含 鲜花, 植物&#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40098" t="30712" r="40599" b="33426"/>
          <a:stretch>
            <a:fillRect/>
          </a:stretch>
        </p:blipFill>
        <p:spPr>
          <a:xfrm>
            <a:off x="9469266" y="5635625"/>
            <a:ext cx="981417" cy="1276350"/>
          </a:xfrm>
          <a:prstGeom prst="rect">
            <a:avLst/>
          </a:prstGeom>
        </p:spPr>
      </p:pic>
      <p:cxnSp>
        <p:nvCxnSpPr>
          <p:cNvPr id="7" name="Straight Connector 6"/>
          <p:cNvCxnSpPr/>
          <p:nvPr/>
        </p:nvCxnSpPr>
        <p:spPr>
          <a:xfrm flipV="1">
            <a:off x="667658" y="1396412"/>
            <a:ext cx="3555999" cy="11826"/>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cxnSp>
        <p:nvCxnSpPr>
          <p:cNvPr id="53" name="Straight Connector 52"/>
          <p:cNvCxnSpPr/>
          <p:nvPr/>
        </p:nvCxnSpPr>
        <p:spPr>
          <a:xfrm flipV="1">
            <a:off x="2779486" y="1846899"/>
            <a:ext cx="4332514" cy="27158"/>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a:xfrm flipV="1">
            <a:off x="8396514" y="2868313"/>
            <a:ext cx="3548742" cy="11826"/>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cxnSp>
        <p:nvCxnSpPr>
          <p:cNvPr id="57" name="Straight Connector 56"/>
          <p:cNvCxnSpPr/>
          <p:nvPr/>
        </p:nvCxnSpPr>
        <p:spPr>
          <a:xfrm>
            <a:off x="667658" y="3328522"/>
            <a:ext cx="595085" cy="0"/>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cxnSp>
        <p:nvCxnSpPr>
          <p:cNvPr id="61" name="Straight Connector 60"/>
          <p:cNvCxnSpPr/>
          <p:nvPr/>
        </p:nvCxnSpPr>
        <p:spPr>
          <a:xfrm flipV="1">
            <a:off x="667658" y="4355528"/>
            <a:ext cx="3548742" cy="11826"/>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cxnSp>
        <p:nvCxnSpPr>
          <p:cNvPr id="62" name="Straight Connector 61"/>
          <p:cNvCxnSpPr/>
          <p:nvPr/>
        </p:nvCxnSpPr>
        <p:spPr>
          <a:xfrm flipV="1">
            <a:off x="9027886" y="4827581"/>
            <a:ext cx="2757714" cy="49177"/>
          </a:xfrm>
          <a:prstGeom prst="line">
            <a:avLst/>
          </a:prstGeom>
          <a:ln w="57150">
            <a:solidFill>
              <a:schemeClr val="accent2">
                <a:lumMod val="75000"/>
              </a:schemeClr>
            </a:solidFill>
          </a:ln>
          <a:effectLst>
            <a:glow rad="101600">
              <a:schemeClr val="accent4">
                <a:satMod val="175000"/>
                <a:alpha val="40000"/>
              </a:schemeClr>
            </a:glo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620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9"/>
                                        </p:tgtEl>
                                        <p:attrNameLst>
                                          <p:attrName>style.visibility</p:attrName>
                                        </p:attrNameLst>
                                      </p:cBhvr>
                                      <p:to>
                                        <p:strVal val="visible"/>
                                      </p:to>
                                    </p:set>
                                    <p:anim calcmode="discrete" valueType="clr">
                                      <p:cBhvr override="childStyle">
                                        <p:cTn id="24"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9"/>
                                        </p:tgtEl>
                                        <p:attrNameLst>
                                          <p:attrName>fillcolor</p:attrName>
                                        </p:attrNameLst>
                                      </p:cBhvr>
                                      <p:tavLst>
                                        <p:tav tm="0">
                                          <p:val>
                                            <p:clrVal>
                                              <a:schemeClr val="accent2"/>
                                            </p:clrVal>
                                          </p:val>
                                        </p:tav>
                                        <p:tav tm="50000">
                                          <p:val>
                                            <p:clrVal>
                                              <a:schemeClr val="hlink"/>
                                            </p:clrVal>
                                          </p:val>
                                        </p:tav>
                                      </p:tavLst>
                                    </p:anim>
                                    <p:set>
                                      <p:cBhvr>
                                        <p:cTn id="26" dur="80"/>
                                        <p:tgtEl>
                                          <p:spTgt spid="39"/>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40"/>
                                        </p:tgtEl>
                                        <p:attrNameLst>
                                          <p:attrName>style.visibility</p:attrName>
                                        </p:attrNameLst>
                                      </p:cBhvr>
                                      <p:to>
                                        <p:strVal val="visible"/>
                                      </p:to>
                                    </p:set>
                                    <p:anim calcmode="discrete" valueType="clr">
                                      <p:cBhvr override="childStyle">
                                        <p:cTn id="31"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0"/>
                                        </p:tgtEl>
                                        <p:attrNameLst>
                                          <p:attrName>fillcolor</p:attrName>
                                        </p:attrNameLst>
                                      </p:cBhvr>
                                      <p:tavLst>
                                        <p:tav tm="0">
                                          <p:val>
                                            <p:clrVal>
                                              <a:schemeClr val="accent2"/>
                                            </p:clrVal>
                                          </p:val>
                                        </p:tav>
                                        <p:tav tm="50000">
                                          <p:val>
                                            <p:clrVal>
                                              <a:schemeClr val="hlink"/>
                                            </p:clrVal>
                                          </p:val>
                                        </p:tav>
                                      </p:tavLst>
                                    </p:anim>
                                    <p:set>
                                      <p:cBhvr>
                                        <p:cTn id="33" dur="80"/>
                                        <p:tgtEl>
                                          <p:spTgt spid="40"/>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44"/>
                                        </p:tgtEl>
                                        <p:attrNameLst>
                                          <p:attrName>style.visibility</p:attrName>
                                        </p:attrNameLst>
                                      </p:cBhvr>
                                      <p:to>
                                        <p:strVal val="visible"/>
                                      </p:to>
                                    </p:set>
                                    <p:anim calcmode="discrete" valueType="clr">
                                      <p:cBhvr override="childStyle">
                                        <p:cTn id="38"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44"/>
                                        </p:tgtEl>
                                        <p:attrNameLst>
                                          <p:attrName>fillcolor</p:attrName>
                                        </p:attrNameLst>
                                      </p:cBhvr>
                                      <p:tavLst>
                                        <p:tav tm="0">
                                          <p:val>
                                            <p:clrVal>
                                              <a:schemeClr val="accent2"/>
                                            </p:clrVal>
                                          </p:val>
                                        </p:tav>
                                        <p:tav tm="50000">
                                          <p:val>
                                            <p:clrVal>
                                              <a:schemeClr val="hlink"/>
                                            </p:clrVal>
                                          </p:val>
                                        </p:tav>
                                      </p:tavLst>
                                    </p:anim>
                                    <p:set>
                                      <p:cBhvr>
                                        <p:cTn id="40" dur="80"/>
                                        <p:tgtEl>
                                          <p:spTgt spid="44"/>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Vertical)">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barn(inVertical)">
                                      <p:cBhvr>
                                        <p:cTn id="55" dur="500"/>
                                        <p:tgtEl>
                                          <p:spTgt spid="55"/>
                                        </p:tgtEl>
                                      </p:cBhvr>
                                    </p:animEffect>
                                  </p:childTnLst>
                                </p:cTn>
                              </p:par>
                              <p:par>
                                <p:cTn id="56" presetID="16" presetClass="entr" presetSubtype="21"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barn(inVertical)">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barn(inVertic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barn(inVertical)">
                                      <p:cBhvr>
                                        <p:cTn id="6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a:srcRect b="64030"/>
          <a:stretch>
            <a:fillRect/>
          </a:stretch>
        </p:blipFill>
        <p:spPr>
          <a:xfrm>
            <a:off x="-256540" y="5508625"/>
            <a:ext cx="12433883" cy="1327139"/>
          </a:xfrm>
          <a:prstGeom prst="rect">
            <a:avLst/>
          </a:prstGeom>
        </p:spPr>
      </p:pic>
      <p:grpSp>
        <p:nvGrpSpPr>
          <p:cNvPr id="21" name="Group 17"/>
          <p:cNvGrpSpPr>
            <a:grpSpLocks/>
          </p:cNvGrpSpPr>
          <p:nvPr/>
        </p:nvGrpSpPr>
        <p:grpSpPr bwMode="auto">
          <a:xfrm>
            <a:off x="510268" y="285751"/>
            <a:ext cx="4246843" cy="3054076"/>
            <a:chOff x="192" y="144"/>
            <a:chExt cx="2720" cy="2104"/>
          </a:xfrm>
        </p:grpSpPr>
        <p:pic>
          <p:nvPicPr>
            <p:cNvPr id="22" name="Picture 4" descr="Lon ăn cay ráu"/>
            <p:cNvPicPr>
              <a:picLocks noChangeAspect="1" noChangeArrowheads="1"/>
            </p:cNvPicPr>
            <p:nvPr/>
          </p:nvPicPr>
          <p:blipFill>
            <a:blip r:embed="rId4"/>
            <a:srcRect/>
            <a:stretch>
              <a:fillRect/>
            </a:stretch>
          </p:blipFill>
          <p:spPr bwMode="auto">
            <a:xfrm>
              <a:off x="192" y="144"/>
              <a:ext cx="2720" cy="17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 Box 9"/>
            <p:cNvSpPr txBox="1">
              <a:spLocks noChangeArrowheads="1"/>
            </p:cNvSpPr>
            <p:nvPr/>
          </p:nvSpPr>
          <p:spPr bwMode="auto">
            <a:xfrm>
              <a:off x="688" y="1918"/>
              <a:ext cx="17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latin typeface="Cambria" panose="02040503050406030204" pitchFamily="18" charset="0"/>
                  <a:ea typeface="Cambria" panose="02040503050406030204" pitchFamily="18" charset="0"/>
                </a:rPr>
                <a:t>Lợn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ăn</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cây</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ráy</a:t>
              </a:r>
              <a:endParaRPr lang="en-US" altLang="en-US" sz="2800" dirty="0">
                <a:latin typeface="Cambria" panose="02040503050406030204" pitchFamily="18" charset="0"/>
                <a:ea typeface="Cambria" panose="02040503050406030204" pitchFamily="18" charset="0"/>
              </a:endParaRPr>
            </a:p>
          </p:txBody>
        </p:sp>
      </p:grpSp>
      <p:grpSp>
        <p:nvGrpSpPr>
          <p:cNvPr id="24" name="Group 12"/>
          <p:cNvGrpSpPr>
            <a:grpSpLocks/>
          </p:cNvGrpSpPr>
          <p:nvPr/>
        </p:nvGrpSpPr>
        <p:grpSpPr bwMode="auto">
          <a:xfrm>
            <a:off x="5587546" y="317452"/>
            <a:ext cx="3934576" cy="3038109"/>
            <a:chOff x="1746" y="268"/>
            <a:chExt cx="2520" cy="2093"/>
          </a:xfrm>
        </p:grpSpPr>
        <p:pic>
          <p:nvPicPr>
            <p:cNvPr id="25" name="Picture 5" descr="Gà má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 y="268"/>
              <a:ext cx="2520" cy="17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Text Box 11"/>
            <p:cNvSpPr txBox="1">
              <a:spLocks noChangeArrowheads="1"/>
            </p:cNvSpPr>
            <p:nvPr/>
          </p:nvSpPr>
          <p:spPr bwMode="auto">
            <a:xfrm>
              <a:off x="2662" y="2031"/>
              <a:ext cx="112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latin typeface="Cambria" panose="02040503050406030204" pitchFamily="18" charset="0"/>
                  <a:ea typeface="Cambria" panose="02040503050406030204" pitchFamily="18" charset="0"/>
                </a:rPr>
                <a:t>Gà</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mái</a:t>
              </a:r>
              <a:endParaRPr lang="en-US" altLang="en-US" sz="2800" dirty="0">
                <a:latin typeface="Cambria" panose="02040503050406030204" pitchFamily="18" charset="0"/>
                <a:ea typeface="Cambria" panose="02040503050406030204" pitchFamily="18" charset="0"/>
              </a:endParaRPr>
            </a:p>
          </p:txBody>
        </p:sp>
      </p:grpSp>
      <p:grpSp>
        <p:nvGrpSpPr>
          <p:cNvPr id="27" name="Group 14"/>
          <p:cNvGrpSpPr>
            <a:grpSpLocks/>
          </p:cNvGrpSpPr>
          <p:nvPr/>
        </p:nvGrpSpPr>
        <p:grpSpPr bwMode="auto">
          <a:xfrm>
            <a:off x="2021378" y="3526972"/>
            <a:ext cx="4271825" cy="3260931"/>
            <a:chOff x="192" y="2161"/>
            <a:chExt cx="2736" cy="2326"/>
          </a:xfrm>
        </p:grpSpPr>
        <p:pic>
          <p:nvPicPr>
            <p:cNvPr id="30" name="Picture 7" descr="Đám_cưới_chuộ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161"/>
              <a:ext cx="2736" cy="19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 name="Text Box 13"/>
            <p:cNvSpPr txBox="1">
              <a:spLocks noChangeArrowheads="1"/>
            </p:cNvSpPr>
            <p:nvPr/>
          </p:nvSpPr>
          <p:spPr bwMode="auto">
            <a:xfrm>
              <a:off x="756" y="4114"/>
              <a:ext cx="1785"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latin typeface="Cambria" panose="02040503050406030204" pitchFamily="18" charset="0"/>
                  <a:ea typeface="Cambria" panose="02040503050406030204" pitchFamily="18" charset="0"/>
                </a:rPr>
                <a:t>Đám</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cưới</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chuột</a:t>
              </a:r>
              <a:endParaRPr lang="en-US" altLang="en-US" sz="2800" dirty="0">
                <a:latin typeface="Cambria" panose="02040503050406030204" pitchFamily="18" charset="0"/>
                <a:ea typeface="Cambria" panose="02040503050406030204" pitchFamily="18" charset="0"/>
              </a:endParaRPr>
            </a:p>
          </p:txBody>
        </p:sp>
      </p:grpSp>
      <p:grpSp>
        <p:nvGrpSpPr>
          <p:cNvPr id="32" name="Group 16"/>
          <p:cNvGrpSpPr>
            <a:grpSpLocks/>
          </p:cNvGrpSpPr>
          <p:nvPr/>
        </p:nvGrpSpPr>
        <p:grpSpPr bwMode="auto">
          <a:xfrm>
            <a:off x="7211777" y="3526972"/>
            <a:ext cx="4428680" cy="3260889"/>
            <a:chOff x="3072" y="2146"/>
            <a:chExt cx="2592" cy="2311"/>
          </a:xfrm>
        </p:grpSpPr>
        <p:pic>
          <p:nvPicPr>
            <p:cNvPr id="33" name="Picture 8" descr="tranh-dong-ho-to-n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146"/>
              <a:ext cx="2592" cy="1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4" name="Text Box 15"/>
            <p:cNvSpPr txBox="1">
              <a:spLocks noChangeArrowheads="1"/>
            </p:cNvSpPr>
            <p:nvPr/>
          </p:nvSpPr>
          <p:spPr bwMode="auto">
            <a:xfrm>
              <a:off x="3830" y="4086"/>
              <a:ext cx="1350"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a:latin typeface="Cambria" panose="02040503050406030204" pitchFamily="18" charset="0"/>
                  <a:ea typeface="Cambria" panose="02040503050406030204" pitchFamily="18" charset="0"/>
                </a:rPr>
                <a:t>Tranh</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Tố</a:t>
              </a:r>
              <a:r>
                <a:rPr lang="en-US" altLang="en-US" sz="2800" dirty="0">
                  <a:latin typeface="Cambria" panose="02040503050406030204" pitchFamily="18" charset="0"/>
                  <a:ea typeface="Cambria" panose="02040503050406030204" pitchFamily="18" charset="0"/>
                </a:rPr>
                <a:t> </a:t>
              </a:r>
              <a:r>
                <a:rPr lang="en-US" altLang="en-US" sz="2800" dirty="0" err="1">
                  <a:latin typeface="Cambria" panose="02040503050406030204" pitchFamily="18" charset="0"/>
                  <a:ea typeface="Cambria" panose="02040503050406030204" pitchFamily="18" charset="0"/>
                </a:rPr>
                <a:t>Nữ</a:t>
              </a:r>
              <a:endParaRPr lang="en-US" altLang="en-US" sz="2800" dirty="0">
                <a:latin typeface="Cambria" panose="02040503050406030204" pitchFamily="18" charset="0"/>
                <a:ea typeface="Cambria" panose="02040503050406030204" pitchFamily="18" charset="0"/>
              </a:endParaRPr>
            </a:p>
          </p:txBody>
        </p:sp>
      </p:grpSp>
      <p:pic>
        <p:nvPicPr>
          <p:cNvPr id="35" name="图片 2" descr="图片包含 事情&#10;&#10;已生成高可信度的说明"/>
          <p:cNvPicPr>
            <a:picLocks noChangeAspect="1"/>
          </p:cNvPicPr>
          <p:nvPr/>
        </p:nvPicPr>
        <p:blipFill rotWithShape="1">
          <a:blip r:embed="rId8">
            <a:extLst>
              <a:ext uri="{28A0092B-C50C-407E-A947-70E740481C1C}">
                <a14:useLocalDpi xmlns:a14="http://schemas.microsoft.com/office/drawing/2010/main" val="0"/>
              </a:ext>
            </a:extLst>
          </a:blip>
          <a:srcRect l="34953" t="16829" r="36898" b="16623"/>
          <a:stretch>
            <a:fillRect/>
          </a:stretch>
        </p:blipFill>
        <p:spPr>
          <a:xfrm>
            <a:off x="10370495" y="-28491"/>
            <a:ext cx="1749049" cy="2377612"/>
          </a:xfrm>
          <a:prstGeom prst="rect">
            <a:avLst/>
          </a:prstGeom>
        </p:spPr>
      </p:pic>
    </p:spTree>
    <p:extLst>
      <p:ext uri="{BB962C8B-B14F-4D97-AF65-F5344CB8AC3E}">
        <p14:creationId xmlns:p14="http://schemas.microsoft.com/office/powerpoint/2010/main" val="11543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par>
                                <p:cTn id="20" presetID="6" presetClass="entr" presetSubtype="16"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Ã  Giang thÃ¡ng 3 rá»±c rá»¡ mÃ¹a hoa gáº¡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6" y="-13150"/>
            <a:ext cx="12224885" cy="6884331"/>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a:spLocks/>
          </p:cNvSpPr>
          <p:nvPr/>
        </p:nvSpPr>
        <p:spPr bwMode="auto">
          <a:xfrm>
            <a:off x="4466090" y="2259467"/>
            <a:ext cx="943977" cy="1454150"/>
          </a:xfrm>
          <a:custGeom>
            <a:avLst/>
            <a:gdLst>
              <a:gd name="T0" fmla="*/ 234375487 w 455"/>
              <a:gd name="T1" fmla="*/ 1882557513 h 916"/>
              <a:gd name="T2" fmla="*/ 236894851 w 455"/>
              <a:gd name="T3" fmla="*/ 1673383750 h 916"/>
              <a:gd name="T4" fmla="*/ 191532008 w 455"/>
              <a:gd name="T5" fmla="*/ 1562496875 h 916"/>
              <a:gd name="T6" fmla="*/ 128528851 w 455"/>
              <a:gd name="T7" fmla="*/ 1456650313 h 916"/>
              <a:gd name="T8" fmla="*/ 55443476 w 455"/>
              <a:gd name="T9" fmla="*/ 1343244075 h 916"/>
              <a:gd name="T10" fmla="*/ 5040316 w 455"/>
              <a:gd name="T11" fmla="*/ 1123989688 h 916"/>
              <a:gd name="T12" fmla="*/ 37803164 w 455"/>
              <a:gd name="T13" fmla="*/ 995462513 h 916"/>
              <a:gd name="T14" fmla="*/ 95766004 w 455"/>
              <a:gd name="T15" fmla="*/ 894656263 h 916"/>
              <a:gd name="T16" fmla="*/ 133569167 w 455"/>
              <a:gd name="T17" fmla="*/ 960180325 h 916"/>
              <a:gd name="T18" fmla="*/ 186491692 w 455"/>
              <a:gd name="T19" fmla="*/ 1076107513 h 916"/>
              <a:gd name="T20" fmla="*/ 304939911 w 455"/>
              <a:gd name="T21" fmla="*/ 1045865638 h 916"/>
              <a:gd name="T22" fmla="*/ 277217379 w 455"/>
              <a:gd name="T23" fmla="*/ 884575638 h 916"/>
              <a:gd name="T24" fmla="*/ 186491692 w 455"/>
              <a:gd name="T25" fmla="*/ 730845313 h 916"/>
              <a:gd name="T26" fmla="*/ 156249796 w 455"/>
              <a:gd name="T27" fmla="*/ 569555313 h 916"/>
              <a:gd name="T28" fmla="*/ 299899595 w 455"/>
              <a:gd name="T29" fmla="*/ 564515000 h 916"/>
              <a:gd name="T30" fmla="*/ 385584967 w 455"/>
              <a:gd name="T31" fmla="*/ 718245325 h 916"/>
              <a:gd name="T32" fmla="*/ 458668755 w 455"/>
              <a:gd name="T33" fmla="*/ 698084075 h 916"/>
              <a:gd name="T34" fmla="*/ 415826863 w 455"/>
              <a:gd name="T35" fmla="*/ 554434375 h 916"/>
              <a:gd name="T36" fmla="*/ 380544651 w 455"/>
              <a:gd name="T37" fmla="*/ 468749063 h 916"/>
              <a:gd name="T38" fmla="*/ 347781803 w 455"/>
              <a:gd name="T39" fmla="*/ 362902500 h 916"/>
              <a:gd name="T40" fmla="*/ 309980227 w 455"/>
              <a:gd name="T41" fmla="*/ 181451250 h 916"/>
              <a:gd name="T42" fmla="*/ 468749387 w 455"/>
              <a:gd name="T43" fmla="*/ 176410938 h 916"/>
              <a:gd name="T44" fmla="*/ 511592867 w 455"/>
              <a:gd name="T45" fmla="*/ 309980013 h 916"/>
              <a:gd name="T46" fmla="*/ 544354127 w 455"/>
              <a:gd name="T47" fmla="*/ 463708750 h 916"/>
              <a:gd name="T48" fmla="*/ 572076659 w 455"/>
              <a:gd name="T49" fmla="*/ 488910313 h 916"/>
              <a:gd name="T50" fmla="*/ 572076659 w 455"/>
              <a:gd name="T51" fmla="*/ 80645000 h 916"/>
              <a:gd name="T52" fmla="*/ 688003926 w 455"/>
              <a:gd name="T53" fmla="*/ 0 h 916"/>
              <a:gd name="T54" fmla="*/ 758568350 w 455"/>
              <a:gd name="T55" fmla="*/ 123488450 h 916"/>
              <a:gd name="T56" fmla="*/ 715724870 w 455"/>
              <a:gd name="T57" fmla="*/ 254536575 h 916"/>
              <a:gd name="T58" fmla="*/ 945060042 w 455"/>
              <a:gd name="T59" fmla="*/ 272176875 h 916"/>
              <a:gd name="T60" fmla="*/ 884576250 w 455"/>
              <a:gd name="T61" fmla="*/ 357862188 h 916"/>
              <a:gd name="T62" fmla="*/ 710684554 w 455"/>
              <a:gd name="T63" fmla="*/ 488910313 h 916"/>
              <a:gd name="T64" fmla="*/ 1013103514 w 455"/>
              <a:gd name="T65" fmla="*/ 554434375 h 916"/>
              <a:gd name="T66" fmla="*/ 1018143830 w 455"/>
              <a:gd name="T67" fmla="*/ 650200313 h 916"/>
              <a:gd name="T68" fmla="*/ 725805502 w 455"/>
              <a:gd name="T69" fmla="*/ 783769388 h 916"/>
              <a:gd name="T70" fmla="*/ 725805502 w 455"/>
              <a:gd name="T71" fmla="*/ 902215938 h 916"/>
              <a:gd name="T72" fmla="*/ 977821302 w 455"/>
              <a:gd name="T73" fmla="*/ 826611250 h 916"/>
              <a:gd name="T74" fmla="*/ 1146672681 w 455"/>
              <a:gd name="T75" fmla="*/ 937498125 h 916"/>
              <a:gd name="T76" fmla="*/ 1083667938 w 455"/>
              <a:gd name="T77" fmla="*/ 1060986575 h 916"/>
              <a:gd name="T78" fmla="*/ 688003926 w 455"/>
              <a:gd name="T79" fmla="*/ 1141631575 h 916"/>
              <a:gd name="T80" fmla="*/ 791329610 w 455"/>
              <a:gd name="T81" fmla="*/ 1199594375 h 916"/>
              <a:gd name="T82" fmla="*/ 965221306 w 455"/>
              <a:gd name="T83" fmla="*/ 1257558763 h 916"/>
              <a:gd name="T84" fmla="*/ 932458458 w 455"/>
              <a:gd name="T85" fmla="*/ 1381045625 h 916"/>
              <a:gd name="T86" fmla="*/ 869455302 w 455"/>
              <a:gd name="T87" fmla="*/ 1504534075 h 916"/>
              <a:gd name="T88" fmla="*/ 788810246 w 455"/>
              <a:gd name="T89" fmla="*/ 1620461263 h 916"/>
              <a:gd name="T90" fmla="*/ 640120131 w 455"/>
              <a:gd name="T91" fmla="*/ 1706146575 h 916"/>
              <a:gd name="T92" fmla="*/ 428426859 w 455"/>
              <a:gd name="T93" fmla="*/ 1829633438 h 916"/>
              <a:gd name="T94" fmla="*/ 864414986 w 455"/>
              <a:gd name="T95" fmla="*/ 1300400625 h 916"/>
              <a:gd name="T96" fmla="*/ 955140674 w 455"/>
              <a:gd name="T97" fmla="*/ 612398763 h 916"/>
              <a:gd name="T98" fmla="*/ 624999183 w 455"/>
              <a:gd name="T99" fmla="*/ 453628125 h 916"/>
              <a:gd name="T100" fmla="*/ 463709071 w 455"/>
              <a:gd name="T101" fmla="*/ 1151712200 h 916"/>
              <a:gd name="T102" fmla="*/ 357862435 w 455"/>
              <a:gd name="T103" fmla="*/ 1706146575 h 916"/>
              <a:gd name="T104" fmla="*/ 325101175 w 455"/>
              <a:gd name="T105" fmla="*/ 1882557513 h 916"/>
              <a:gd name="T106" fmla="*/ 284778647 w 455"/>
              <a:gd name="T107" fmla="*/ 1983363763 h 916"/>
              <a:gd name="T108" fmla="*/ 234375487 w 455"/>
              <a:gd name="T109" fmla="*/ 2069049075 h 916"/>
              <a:gd name="T110" fmla="*/ 166330428 w 455"/>
              <a:gd name="T111" fmla="*/ 2147483647 h 916"/>
              <a:gd name="T112" fmla="*/ 70564424 w 455"/>
              <a:gd name="T113" fmla="*/ 2147483647 h 916"/>
              <a:gd name="T114" fmla="*/ 194052959 w 455"/>
              <a:gd name="T115" fmla="*/ 1960681563 h 9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5"/>
              <a:gd name="T175" fmla="*/ 0 h 916"/>
              <a:gd name="T176" fmla="*/ 455 w 455"/>
              <a:gd name="T177" fmla="*/ 916 h 9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5" h="916">
                <a:moveTo>
                  <a:pt x="77" y="778"/>
                </a:moveTo>
                <a:lnTo>
                  <a:pt x="79" y="776"/>
                </a:lnTo>
                <a:lnTo>
                  <a:pt x="83" y="768"/>
                </a:lnTo>
                <a:lnTo>
                  <a:pt x="87" y="760"/>
                </a:lnTo>
                <a:lnTo>
                  <a:pt x="91" y="755"/>
                </a:lnTo>
                <a:lnTo>
                  <a:pt x="93" y="747"/>
                </a:lnTo>
                <a:lnTo>
                  <a:pt x="94" y="738"/>
                </a:lnTo>
                <a:lnTo>
                  <a:pt x="98" y="717"/>
                </a:lnTo>
                <a:lnTo>
                  <a:pt x="98" y="692"/>
                </a:lnTo>
                <a:lnTo>
                  <a:pt x="98" y="679"/>
                </a:lnTo>
                <a:lnTo>
                  <a:pt x="96" y="671"/>
                </a:lnTo>
                <a:lnTo>
                  <a:pt x="94" y="664"/>
                </a:lnTo>
                <a:lnTo>
                  <a:pt x="93" y="656"/>
                </a:lnTo>
                <a:lnTo>
                  <a:pt x="89" y="649"/>
                </a:lnTo>
                <a:lnTo>
                  <a:pt x="87" y="643"/>
                </a:lnTo>
                <a:lnTo>
                  <a:pt x="83" y="635"/>
                </a:lnTo>
                <a:lnTo>
                  <a:pt x="79" y="628"/>
                </a:lnTo>
                <a:lnTo>
                  <a:pt x="76" y="620"/>
                </a:lnTo>
                <a:lnTo>
                  <a:pt x="72" y="613"/>
                </a:lnTo>
                <a:lnTo>
                  <a:pt x="66" y="605"/>
                </a:lnTo>
                <a:lnTo>
                  <a:pt x="62" y="599"/>
                </a:lnTo>
                <a:lnTo>
                  <a:pt x="58" y="592"/>
                </a:lnTo>
                <a:lnTo>
                  <a:pt x="55" y="586"/>
                </a:lnTo>
                <a:lnTo>
                  <a:pt x="51" y="578"/>
                </a:lnTo>
                <a:lnTo>
                  <a:pt x="47" y="573"/>
                </a:lnTo>
                <a:lnTo>
                  <a:pt x="43" y="567"/>
                </a:lnTo>
                <a:lnTo>
                  <a:pt x="36" y="556"/>
                </a:lnTo>
                <a:lnTo>
                  <a:pt x="34" y="550"/>
                </a:lnTo>
                <a:lnTo>
                  <a:pt x="30" y="542"/>
                </a:lnTo>
                <a:lnTo>
                  <a:pt x="22" y="533"/>
                </a:lnTo>
                <a:lnTo>
                  <a:pt x="17" y="522"/>
                </a:lnTo>
                <a:lnTo>
                  <a:pt x="13" y="510"/>
                </a:lnTo>
                <a:lnTo>
                  <a:pt x="7" y="501"/>
                </a:lnTo>
                <a:lnTo>
                  <a:pt x="3" y="489"/>
                </a:lnTo>
                <a:lnTo>
                  <a:pt x="0" y="468"/>
                </a:lnTo>
                <a:lnTo>
                  <a:pt x="2" y="446"/>
                </a:lnTo>
                <a:lnTo>
                  <a:pt x="3" y="434"/>
                </a:lnTo>
                <a:lnTo>
                  <a:pt x="5" y="425"/>
                </a:lnTo>
                <a:lnTo>
                  <a:pt x="7" y="419"/>
                </a:lnTo>
                <a:lnTo>
                  <a:pt x="9" y="413"/>
                </a:lnTo>
                <a:lnTo>
                  <a:pt x="11" y="404"/>
                </a:lnTo>
                <a:lnTo>
                  <a:pt x="15" y="395"/>
                </a:lnTo>
                <a:lnTo>
                  <a:pt x="19" y="387"/>
                </a:lnTo>
                <a:lnTo>
                  <a:pt x="22" y="379"/>
                </a:lnTo>
                <a:lnTo>
                  <a:pt x="26" y="374"/>
                </a:lnTo>
                <a:lnTo>
                  <a:pt x="30" y="368"/>
                </a:lnTo>
                <a:lnTo>
                  <a:pt x="32" y="362"/>
                </a:lnTo>
                <a:lnTo>
                  <a:pt x="38" y="355"/>
                </a:lnTo>
                <a:lnTo>
                  <a:pt x="43" y="347"/>
                </a:lnTo>
                <a:lnTo>
                  <a:pt x="45" y="351"/>
                </a:lnTo>
                <a:lnTo>
                  <a:pt x="47" y="360"/>
                </a:lnTo>
                <a:lnTo>
                  <a:pt x="49" y="366"/>
                </a:lnTo>
                <a:lnTo>
                  <a:pt x="51" y="374"/>
                </a:lnTo>
                <a:lnTo>
                  <a:pt x="53" y="381"/>
                </a:lnTo>
                <a:lnTo>
                  <a:pt x="55" y="389"/>
                </a:lnTo>
                <a:lnTo>
                  <a:pt x="58" y="396"/>
                </a:lnTo>
                <a:lnTo>
                  <a:pt x="62" y="404"/>
                </a:lnTo>
                <a:lnTo>
                  <a:pt x="64" y="412"/>
                </a:lnTo>
                <a:lnTo>
                  <a:pt x="70" y="419"/>
                </a:lnTo>
                <a:lnTo>
                  <a:pt x="74" y="427"/>
                </a:lnTo>
                <a:lnTo>
                  <a:pt x="77" y="431"/>
                </a:lnTo>
                <a:lnTo>
                  <a:pt x="89" y="438"/>
                </a:lnTo>
                <a:lnTo>
                  <a:pt x="98" y="440"/>
                </a:lnTo>
                <a:lnTo>
                  <a:pt x="108" y="434"/>
                </a:lnTo>
                <a:lnTo>
                  <a:pt x="115" y="427"/>
                </a:lnTo>
                <a:lnTo>
                  <a:pt x="121" y="415"/>
                </a:lnTo>
                <a:lnTo>
                  <a:pt x="123" y="402"/>
                </a:lnTo>
                <a:lnTo>
                  <a:pt x="123" y="387"/>
                </a:lnTo>
                <a:lnTo>
                  <a:pt x="121" y="372"/>
                </a:lnTo>
                <a:lnTo>
                  <a:pt x="117" y="364"/>
                </a:lnTo>
                <a:lnTo>
                  <a:pt x="113" y="358"/>
                </a:lnTo>
                <a:lnTo>
                  <a:pt x="110" y="351"/>
                </a:lnTo>
                <a:lnTo>
                  <a:pt x="106" y="343"/>
                </a:lnTo>
                <a:lnTo>
                  <a:pt x="98" y="334"/>
                </a:lnTo>
                <a:lnTo>
                  <a:pt x="93" y="324"/>
                </a:lnTo>
                <a:lnTo>
                  <a:pt x="87" y="313"/>
                </a:lnTo>
                <a:lnTo>
                  <a:pt x="79" y="302"/>
                </a:lnTo>
                <a:lnTo>
                  <a:pt x="74" y="290"/>
                </a:lnTo>
                <a:lnTo>
                  <a:pt x="70" y="281"/>
                </a:lnTo>
                <a:lnTo>
                  <a:pt x="64" y="269"/>
                </a:lnTo>
                <a:lnTo>
                  <a:pt x="62" y="258"/>
                </a:lnTo>
                <a:lnTo>
                  <a:pt x="58" y="237"/>
                </a:lnTo>
                <a:lnTo>
                  <a:pt x="60" y="230"/>
                </a:lnTo>
                <a:lnTo>
                  <a:pt x="62" y="226"/>
                </a:lnTo>
                <a:lnTo>
                  <a:pt x="64" y="222"/>
                </a:lnTo>
                <a:lnTo>
                  <a:pt x="70" y="214"/>
                </a:lnTo>
                <a:lnTo>
                  <a:pt x="79" y="209"/>
                </a:lnTo>
                <a:lnTo>
                  <a:pt x="98" y="207"/>
                </a:lnTo>
                <a:lnTo>
                  <a:pt x="113" y="214"/>
                </a:lnTo>
                <a:lnTo>
                  <a:pt x="119" y="224"/>
                </a:lnTo>
                <a:lnTo>
                  <a:pt x="127" y="231"/>
                </a:lnTo>
                <a:lnTo>
                  <a:pt x="132" y="243"/>
                </a:lnTo>
                <a:lnTo>
                  <a:pt x="138" y="252"/>
                </a:lnTo>
                <a:lnTo>
                  <a:pt x="144" y="264"/>
                </a:lnTo>
                <a:lnTo>
                  <a:pt x="149" y="275"/>
                </a:lnTo>
                <a:lnTo>
                  <a:pt x="153" y="285"/>
                </a:lnTo>
                <a:lnTo>
                  <a:pt x="159" y="294"/>
                </a:lnTo>
                <a:lnTo>
                  <a:pt x="168" y="305"/>
                </a:lnTo>
                <a:lnTo>
                  <a:pt x="180" y="305"/>
                </a:lnTo>
                <a:lnTo>
                  <a:pt x="184" y="300"/>
                </a:lnTo>
                <a:lnTo>
                  <a:pt x="184" y="290"/>
                </a:lnTo>
                <a:lnTo>
                  <a:pt x="182" y="277"/>
                </a:lnTo>
                <a:lnTo>
                  <a:pt x="180" y="269"/>
                </a:lnTo>
                <a:lnTo>
                  <a:pt x="178" y="260"/>
                </a:lnTo>
                <a:lnTo>
                  <a:pt x="174" y="250"/>
                </a:lnTo>
                <a:lnTo>
                  <a:pt x="172" y="241"/>
                </a:lnTo>
                <a:lnTo>
                  <a:pt x="168" y="230"/>
                </a:lnTo>
                <a:lnTo>
                  <a:pt x="165" y="220"/>
                </a:lnTo>
                <a:lnTo>
                  <a:pt x="163" y="214"/>
                </a:lnTo>
                <a:lnTo>
                  <a:pt x="159" y="209"/>
                </a:lnTo>
                <a:lnTo>
                  <a:pt x="159" y="203"/>
                </a:lnTo>
                <a:lnTo>
                  <a:pt x="155" y="197"/>
                </a:lnTo>
                <a:lnTo>
                  <a:pt x="153" y="192"/>
                </a:lnTo>
                <a:lnTo>
                  <a:pt x="151" y="186"/>
                </a:lnTo>
                <a:lnTo>
                  <a:pt x="149" y="180"/>
                </a:lnTo>
                <a:lnTo>
                  <a:pt x="148" y="175"/>
                </a:lnTo>
                <a:lnTo>
                  <a:pt x="144" y="161"/>
                </a:lnTo>
                <a:lnTo>
                  <a:pt x="142" y="156"/>
                </a:lnTo>
                <a:lnTo>
                  <a:pt x="140" y="150"/>
                </a:lnTo>
                <a:lnTo>
                  <a:pt x="138" y="144"/>
                </a:lnTo>
                <a:lnTo>
                  <a:pt x="136" y="139"/>
                </a:lnTo>
                <a:lnTo>
                  <a:pt x="132" y="129"/>
                </a:lnTo>
                <a:lnTo>
                  <a:pt x="131" y="118"/>
                </a:lnTo>
                <a:lnTo>
                  <a:pt x="127" y="106"/>
                </a:lnTo>
                <a:lnTo>
                  <a:pt x="123" y="87"/>
                </a:lnTo>
                <a:lnTo>
                  <a:pt x="123" y="72"/>
                </a:lnTo>
                <a:lnTo>
                  <a:pt x="125" y="59"/>
                </a:lnTo>
                <a:lnTo>
                  <a:pt x="131" y="49"/>
                </a:lnTo>
                <a:lnTo>
                  <a:pt x="142" y="44"/>
                </a:lnTo>
                <a:lnTo>
                  <a:pt x="163" y="48"/>
                </a:lnTo>
                <a:lnTo>
                  <a:pt x="178" y="61"/>
                </a:lnTo>
                <a:lnTo>
                  <a:pt x="186" y="70"/>
                </a:lnTo>
                <a:lnTo>
                  <a:pt x="191" y="84"/>
                </a:lnTo>
                <a:lnTo>
                  <a:pt x="195" y="95"/>
                </a:lnTo>
                <a:lnTo>
                  <a:pt x="197" y="103"/>
                </a:lnTo>
                <a:lnTo>
                  <a:pt x="199" y="110"/>
                </a:lnTo>
                <a:lnTo>
                  <a:pt x="201" y="116"/>
                </a:lnTo>
                <a:lnTo>
                  <a:pt x="203" y="123"/>
                </a:lnTo>
                <a:lnTo>
                  <a:pt x="204" y="131"/>
                </a:lnTo>
                <a:lnTo>
                  <a:pt x="206" y="139"/>
                </a:lnTo>
                <a:lnTo>
                  <a:pt x="212" y="167"/>
                </a:lnTo>
                <a:lnTo>
                  <a:pt x="212" y="173"/>
                </a:lnTo>
                <a:lnTo>
                  <a:pt x="214" y="180"/>
                </a:lnTo>
                <a:lnTo>
                  <a:pt x="216" y="184"/>
                </a:lnTo>
                <a:lnTo>
                  <a:pt x="216" y="190"/>
                </a:lnTo>
                <a:lnTo>
                  <a:pt x="220" y="199"/>
                </a:lnTo>
                <a:lnTo>
                  <a:pt x="223" y="207"/>
                </a:lnTo>
                <a:lnTo>
                  <a:pt x="227" y="209"/>
                </a:lnTo>
                <a:lnTo>
                  <a:pt x="227" y="203"/>
                </a:lnTo>
                <a:lnTo>
                  <a:pt x="227" y="194"/>
                </a:lnTo>
                <a:lnTo>
                  <a:pt x="225" y="167"/>
                </a:lnTo>
                <a:lnTo>
                  <a:pt x="222" y="133"/>
                </a:lnTo>
                <a:lnTo>
                  <a:pt x="220" y="97"/>
                </a:lnTo>
                <a:lnTo>
                  <a:pt x="222" y="61"/>
                </a:lnTo>
                <a:lnTo>
                  <a:pt x="223" y="46"/>
                </a:lnTo>
                <a:lnTo>
                  <a:pt x="227" y="32"/>
                </a:lnTo>
                <a:lnTo>
                  <a:pt x="231" y="25"/>
                </a:lnTo>
                <a:lnTo>
                  <a:pt x="233" y="21"/>
                </a:lnTo>
                <a:lnTo>
                  <a:pt x="242" y="13"/>
                </a:lnTo>
                <a:lnTo>
                  <a:pt x="250" y="8"/>
                </a:lnTo>
                <a:lnTo>
                  <a:pt x="258" y="4"/>
                </a:lnTo>
                <a:lnTo>
                  <a:pt x="273" y="0"/>
                </a:lnTo>
                <a:lnTo>
                  <a:pt x="294" y="4"/>
                </a:lnTo>
                <a:lnTo>
                  <a:pt x="299" y="12"/>
                </a:lnTo>
                <a:lnTo>
                  <a:pt x="303" y="19"/>
                </a:lnTo>
                <a:lnTo>
                  <a:pt x="305" y="30"/>
                </a:lnTo>
                <a:lnTo>
                  <a:pt x="303" y="42"/>
                </a:lnTo>
                <a:lnTo>
                  <a:pt x="301" y="49"/>
                </a:lnTo>
                <a:lnTo>
                  <a:pt x="299" y="55"/>
                </a:lnTo>
                <a:lnTo>
                  <a:pt x="296" y="66"/>
                </a:lnTo>
                <a:lnTo>
                  <a:pt x="292" y="72"/>
                </a:lnTo>
                <a:lnTo>
                  <a:pt x="290" y="78"/>
                </a:lnTo>
                <a:lnTo>
                  <a:pt x="288" y="87"/>
                </a:lnTo>
                <a:lnTo>
                  <a:pt x="284" y="101"/>
                </a:lnTo>
                <a:lnTo>
                  <a:pt x="288" y="104"/>
                </a:lnTo>
                <a:lnTo>
                  <a:pt x="294" y="104"/>
                </a:lnTo>
                <a:lnTo>
                  <a:pt x="318" y="101"/>
                </a:lnTo>
                <a:lnTo>
                  <a:pt x="351" y="99"/>
                </a:lnTo>
                <a:lnTo>
                  <a:pt x="373" y="104"/>
                </a:lnTo>
                <a:lnTo>
                  <a:pt x="375" y="108"/>
                </a:lnTo>
                <a:lnTo>
                  <a:pt x="375" y="112"/>
                </a:lnTo>
                <a:lnTo>
                  <a:pt x="375" y="118"/>
                </a:lnTo>
                <a:lnTo>
                  <a:pt x="370" y="125"/>
                </a:lnTo>
                <a:lnTo>
                  <a:pt x="364" y="131"/>
                </a:lnTo>
                <a:lnTo>
                  <a:pt x="356" y="137"/>
                </a:lnTo>
                <a:lnTo>
                  <a:pt x="351" y="142"/>
                </a:lnTo>
                <a:lnTo>
                  <a:pt x="343" y="148"/>
                </a:lnTo>
                <a:lnTo>
                  <a:pt x="326" y="157"/>
                </a:lnTo>
                <a:lnTo>
                  <a:pt x="311" y="167"/>
                </a:lnTo>
                <a:lnTo>
                  <a:pt x="297" y="175"/>
                </a:lnTo>
                <a:lnTo>
                  <a:pt x="288" y="184"/>
                </a:lnTo>
                <a:lnTo>
                  <a:pt x="282" y="194"/>
                </a:lnTo>
                <a:lnTo>
                  <a:pt x="282" y="203"/>
                </a:lnTo>
                <a:lnTo>
                  <a:pt x="286" y="209"/>
                </a:lnTo>
                <a:lnTo>
                  <a:pt x="292" y="212"/>
                </a:lnTo>
                <a:lnTo>
                  <a:pt x="309" y="216"/>
                </a:lnTo>
                <a:lnTo>
                  <a:pt x="356" y="216"/>
                </a:lnTo>
                <a:lnTo>
                  <a:pt x="402" y="220"/>
                </a:lnTo>
                <a:lnTo>
                  <a:pt x="415" y="226"/>
                </a:lnTo>
                <a:lnTo>
                  <a:pt x="417" y="231"/>
                </a:lnTo>
                <a:lnTo>
                  <a:pt x="417" y="239"/>
                </a:lnTo>
                <a:lnTo>
                  <a:pt x="415" y="247"/>
                </a:lnTo>
                <a:lnTo>
                  <a:pt x="409" y="252"/>
                </a:lnTo>
                <a:lnTo>
                  <a:pt x="404" y="258"/>
                </a:lnTo>
                <a:lnTo>
                  <a:pt x="396" y="262"/>
                </a:lnTo>
                <a:lnTo>
                  <a:pt x="379" y="271"/>
                </a:lnTo>
                <a:lnTo>
                  <a:pt x="358" y="277"/>
                </a:lnTo>
                <a:lnTo>
                  <a:pt x="337" y="285"/>
                </a:lnTo>
                <a:lnTo>
                  <a:pt x="318" y="292"/>
                </a:lnTo>
                <a:lnTo>
                  <a:pt x="288" y="311"/>
                </a:lnTo>
                <a:lnTo>
                  <a:pt x="282" y="322"/>
                </a:lnTo>
                <a:lnTo>
                  <a:pt x="278" y="334"/>
                </a:lnTo>
                <a:lnTo>
                  <a:pt x="278" y="343"/>
                </a:lnTo>
                <a:lnTo>
                  <a:pt x="278" y="347"/>
                </a:lnTo>
                <a:lnTo>
                  <a:pt x="282" y="351"/>
                </a:lnTo>
                <a:lnTo>
                  <a:pt x="288" y="358"/>
                </a:lnTo>
                <a:lnTo>
                  <a:pt x="299" y="362"/>
                </a:lnTo>
                <a:lnTo>
                  <a:pt x="328" y="360"/>
                </a:lnTo>
                <a:lnTo>
                  <a:pt x="356" y="349"/>
                </a:lnTo>
                <a:lnTo>
                  <a:pt x="368" y="341"/>
                </a:lnTo>
                <a:lnTo>
                  <a:pt x="377" y="334"/>
                </a:lnTo>
                <a:lnTo>
                  <a:pt x="388" y="328"/>
                </a:lnTo>
                <a:lnTo>
                  <a:pt x="400" y="324"/>
                </a:lnTo>
                <a:lnTo>
                  <a:pt x="426" y="321"/>
                </a:lnTo>
                <a:lnTo>
                  <a:pt x="442" y="326"/>
                </a:lnTo>
                <a:lnTo>
                  <a:pt x="451" y="338"/>
                </a:lnTo>
                <a:lnTo>
                  <a:pt x="455" y="353"/>
                </a:lnTo>
                <a:lnTo>
                  <a:pt x="455" y="372"/>
                </a:lnTo>
                <a:lnTo>
                  <a:pt x="453" y="381"/>
                </a:lnTo>
                <a:lnTo>
                  <a:pt x="451" y="391"/>
                </a:lnTo>
                <a:lnTo>
                  <a:pt x="447" y="398"/>
                </a:lnTo>
                <a:lnTo>
                  <a:pt x="442" y="408"/>
                </a:lnTo>
                <a:lnTo>
                  <a:pt x="436" y="413"/>
                </a:lnTo>
                <a:lnTo>
                  <a:pt x="430" y="421"/>
                </a:lnTo>
                <a:lnTo>
                  <a:pt x="421" y="427"/>
                </a:lnTo>
                <a:lnTo>
                  <a:pt x="413" y="431"/>
                </a:lnTo>
                <a:lnTo>
                  <a:pt x="392" y="434"/>
                </a:lnTo>
                <a:lnTo>
                  <a:pt x="368" y="438"/>
                </a:lnTo>
                <a:lnTo>
                  <a:pt x="314" y="444"/>
                </a:lnTo>
                <a:lnTo>
                  <a:pt x="273" y="453"/>
                </a:lnTo>
                <a:lnTo>
                  <a:pt x="261" y="461"/>
                </a:lnTo>
                <a:lnTo>
                  <a:pt x="256" y="470"/>
                </a:lnTo>
                <a:lnTo>
                  <a:pt x="258" y="476"/>
                </a:lnTo>
                <a:lnTo>
                  <a:pt x="261" y="480"/>
                </a:lnTo>
                <a:lnTo>
                  <a:pt x="275" y="482"/>
                </a:lnTo>
                <a:lnTo>
                  <a:pt x="314" y="476"/>
                </a:lnTo>
                <a:lnTo>
                  <a:pt x="335" y="470"/>
                </a:lnTo>
                <a:lnTo>
                  <a:pt x="356" y="470"/>
                </a:lnTo>
                <a:lnTo>
                  <a:pt x="371" y="472"/>
                </a:lnTo>
                <a:lnTo>
                  <a:pt x="381" y="482"/>
                </a:lnTo>
                <a:lnTo>
                  <a:pt x="383" y="489"/>
                </a:lnTo>
                <a:lnTo>
                  <a:pt x="383" y="499"/>
                </a:lnTo>
                <a:lnTo>
                  <a:pt x="381" y="512"/>
                </a:lnTo>
                <a:lnTo>
                  <a:pt x="381" y="518"/>
                </a:lnTo>
                <a:lnTo>
                  <a:pt x="379" y="525"/>
                </a:lnTo>
                <a:lnTo>
                  <a:pt x="375" y="533"/>
                </a:lnTo>
                <a:lnTo>
                  <a:pt x="373" y="540"/>
                </a:lnTo>
                <a:lnTo>
                  <a:pt x="370" y="548"/>
                </a:lnTo>
                <a:lnTo>
                  <a:pt x="366" y="558"/>
                </a:lnTo>
                <a:lnTo>
                  <a:pt x="364" y="565"/>
                </a:lnTo>
                <a:lnTo>
                  <a:pt x="358" y="573"/>
                </a:lnTo>
                <a:lnTo>
                  <a:pt x="354" y="582"/>
                </a:lnTo>
                <a:lnTo>
                  <a:pt x="351" y="590"/>
                </a:lnTo>
                <a:lnTo>
                  <a:pt x="345" y="597"/>
                </a:lnTo>
                <a:lnTo>
                  <a:pt x="341" y="605"/>
                </a:lnTo>
                <a:lnTo>
                  <a:pt x="335" y="614"/>
                </a:lnTo>
                <a:lnTo>
                  <a:pt x="330" y="622"/>
                </a:lnTo>
                <a:lnTo>
                  <a:pt x="324" y="628"/>
                </a:lnTo>
                <a:lnTo>
                  <a:pt x="318" y="635"/>
                </a:lnTo>
                <a:lnTo>
                  <a:pt x="313" y="643"/>
                </a:lnTo>
                <a:lnTo>
                  <a:pt x="305" y="649"/>
                </a:lnTo>
                <a:lnTo>
                  <a:pt x="299" y="654"/>
                </a:lnTo>
                <a:lnTo>
                  <a:pt x="294" y="658"/>
                </a:lnTo>
                <a:lnTo>
                  <a:pt x="280" y="668"/>
                </a:lnTo>
                <a:lnTo>
                  <a:pt x="267" y="673"/>
                </a:lnTo>
                <a:lnTo>
                  <a:pt x="254" y="677"/>
                </a:lnTo>
                <a:lnTo>
                  <a:pt x="229" y="683"/>
                </a:lnTo>
                <a:lnTo>
                  <a:pt x="206" y="692"/>
                </a:lnTo>
                <a:lnTo>
                  <a:pt x="189" y="705"/>
                </a:lnTo>
                <a:lnTo>
                  <a:pt x="182" y="713"/>
                </a:lnTo>
                <a:lnTo>
                  <a:pt x="176" y="721"/>
                </a:lnTo>
                <a:lnTo>
                  <a:pt x="170" y="726"/>
                </a:lnTo>
                <a:lnTo>
                  <a:pt x="165" y="734"/>
                </a:lnTo>
                <a:lnTo>
                  <a:pt x="157" y="745"/>
                </a:lnTo>
                <a:lnTo>
                  <a:pt x="153" y="753"/>
                </a:lnTo>
                <a:lnTo>
                  <a:pt x="151" y="757"/>
                </a:lnTo>
                <a:lnTo>
                  <a:pt x="182" y="624"/>
                </a:lnTo>
                <a:lnTo>
                  <a:pt x="343" y="516"/>
                </a:lnTo>
                <a:lnTo>
                  <a:pt x="189" y="582"/>
                </a:lnTo>
                <a:lnTo>
                  <a:pt x="227" y="425"/>
                </a:lnTo>
                <a:lnTo>
                  <a:pt x="407" y="383"/>
                </a:lnTo>
                <a:lnTo>
                  <a:pt x="233" y="393"/>
                </a:lnTo>
                <a:lnTo>
                  <a:pt x="252" y="286"/>
                </a:lnTo>
                <a:lnTo>
                  <a:pt x="379" y="243"/>
                </a:lnTo>
                <a:lnTo>
                  <a:pt x="258" y="258"/>
                </a:lnTo>
                <a:lnTo>
                  <a:pt x="269" y="171"/>
                </a:lnTo>
                <a:lnTo>
                  <a:pt x="333" y="123"/>
                </a:lnTo>
                <a:lnTo>
                  <a:pt x="263" y="148"/>
                </a:lnTo>
                <a:lnTo>
                  <a:pt x="261" y="32"/>
                </a:lnTo>
                <a:lnTo>
                  <a:pt x="248" y="180"/>
                </a:lnTo>
                <a:lnTo>
                  <a:pt x="231" y="292"/>
                </a:lnTo>
                <a:lnTo>
                  <a:pt x="161" y="84"/>
                </a:lnTo>
                <a:lnTo>
                  <a:pt x="218" y="334"/>
                </a:lnTo>
                <a:lnTo>
                  <a:pt x="197" y="417"/>
                </a:lnTo>
                <a:lnTo>
                  <a:pt x="96" y="243"/>
                </a:lnTo>
                <a:lnTo>
                  <a:pt x="184" y="457"/>
                </a:lnTo>
                <a:lnTo>
                  <a:pt x="155" y="582"/>
                </a:lnTo>
                <a:lnTo>
                  <a:pt x="43" y="455"/>
                </a:lnTo>
                <a:lnTo>
                  <a:pt x="148" y="620"/>
                </a:lnTo>
                <a:lnTo>
                  <a:pt x="146" y="637"/>
                </a:lnTo>
                <a:lnTo>
                  <a:pt x="144" y="654"/>
                </a:lnTo>
                <a:lnTo>
                  <a:pt x="142" y="677"/>
                </a:lnTo>
                <a:lnTo>
                  <a:pt x="138" y="702"/>
                </a:lnTo>
                <a:lnTo>
                  <a:pt x="134" y="724"/>
                </a:lnTo>
                <a:lnTo>
                  <a:pt x="132" y="732"/>
                </a:lnTo>
                <a:lnTo>
                  <a:pt x="131" y="738"/>
                </a:lnTo>
                <a:lnTo>
                  <a:pt x="131" y="743"/>
                </a:lnTo>
                <a:lnTo>
                  <a:pt x="129" y="747"/>
                </a:lnTo>
                <a:lnTo>
                  <a:pt x="127" y="753"/>
                </a:lnTo>
                <a:lnTo>
                  <a:pt x="127" y="759"/>
                </a:lnTo>
                <a:lnTo>
                  <a:pt x="123" y="766"/>
                </a:lnTo>
                <a:lnTo>
                  <a:pt x="119" y="776"/>
                </a:lnTo>
                <a:lnTo>
                  <a:pt x="117" y="781"/>
                </a:lnTo>
                <a:lnTo>
                  <a:pt x="113" y="787"/>
                </a:lnTo>
                <a:lnTo>
                  <a:pt x="112" y="791"/>
                </a:lnTo>
                <a:lnTo>
                  <a:pt x="108" y="796"/>
                </a:lnTo>
                <a:lnTo>
                  <a:pt x="104" y="802"/>
                </a:lnTo>
                <a:lnTo>
                  <a:pt x="100" y="808"/>
                </a:lnTo>
                <a:lnTo>
                  <a:pt x="96" y="815"/>
                </a:lnTo>
                <a:lnTo>
                  <a:pt x="93" y="821"/>
                </a:lnTo>
                <a:lnTo>
                  <a:pt x="87" y="827"/>
                </a:lnTo>
                <a:lnTo>
                  <a:pt x="83" y="832"/>
                </a:lnTo>
                <a:lnTo>
                  <a:pt x="79" y="840"/>
                </a:lnTo>
                <a:lnTo>
                  <a:pt x="74" y="846"/>
                </a:lnTo>
                <a:lnTo>
                  <a:pt x="70" y="851"/>
                </a:lnTo>
                <a:lnTo>
                  <a:pt x="66" y="857"/>
                </a:lnTo>
                <a:lnTo>
                  <a:pt x="57" y="870"/>
                </a:lnTo>
                <a:lnTo>
                  <a:pt x="53" y="876"/>
                </a:lnTo>
                <a:lnTo>
                  <a:pt x="47" y="880"/>
                </a:lnTo>
                <a:lnTo>
                  <a:pt x="39" y="891"/>
                </a:lnTo>
                <a:lnTo>
                  <a:pt x="34" y="899"/>
                </a:lnTo>
                <a:lnTo>
                  <a:pt x="28" y="906"/>
                </a:lnTo>
                <a:lnTo>
                  <a:pt x="24" y="912"/>
                </a:lnTo>
                <a:lnTo>
                  <a:pt x="19" y="916"/>
                </a:lnTo>
                <a:lnTo>
                  <a:pt x="19" y="796"/>
                </a:lnTo>
                <a:lnTo>
                  <a:pt x="26" y="798"/>
                </a:lnTo>
                <a:lnTo>
                  <a:pt x="51" y="793"/>
                </a:lnTo>
                <a:lnTo>
                  <a:pt x="77" y="778"/>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latin typeface="Cambria" panose="02040503050406030204" pitchFamily="18" charset="0"/>
              <a:ea typeface="Cambria" panose="02040503050406030204" pitchFamily="18" charset="0"/>
            </a:endParaRPr>
          </a:p>
        </p:txBody>
      </p:sp>
      <p:sp>
        <p:nvSpPr>
          <p:cNvPr id="3" name="Freeform 14"/>
          <p:cNvSpPr>
            <a:spLocks/>
          </p:cNvSpPr>
          <p:nvPr/>
        </p:nvSpPr>
        <p:spPr bwMode="auto">
          <a:xfrm>
            <a:off x="5682115" y="2819854"/>
            <a:ext cx="1923223" cy="728663"/>
          </a:xfrm>
          <a:custGeom>
            <a:avLst/>
            <a:gdLst>
              <a:gd name="T0" fmla="*/ 463708908 w 927"/>
              <a:gd name="T1" fmla="*/ 783769925 h 459"/>
              <a:gd name="T2" fmla="*/ 645160219 w 927"/>
              <a:gd name="T3" fmla="*/ 688003922 h 459"/>
              <a:gd name="T4" fmla="*/ 715724618 w 927"/>
              <a:gd name="T5" fmla="*/ 587197603 h 459"/>
              <a:gd name="T6" fmla="*/ 778729340 w 927"/>
              <a:gd name="T7" fmla="*/ 486391284 h 459"/>
              <a:gd name="T8" fmla="*/ 846772788 w 927"/>
              <a:gd name="T9" fmla="*/ 362902749 h 459"/>
              <a:gd name="T10" fmla="*/ 1008062843 w 927"/>
              <a:gd name="T11" fmla="*/ 209173906 h 459"/>
              <a:gd name="T12" fmla="*/ 1136591649 w 927"/>
              <a:gd name="T13" fmla="*/ 176411059 h 459"/>
              <a:gd name="T14" fmla="*/ 1257559190 w 927"/>
              <a:gd name="T15" fmla="*/ 176411059 h 459"/>
              <a:gd name="T16" fmla="*/ 1214715725 w 927"/>
              <a:gd name="T17" fmla="*/ 239415802 h 459"/>
              <a:gd name="T18" fmla="*/ 1141631963 w 927"/>
              <a:gd name="T19" fmla="*/ 342741485 h 459"/>
              <a:gd name="T20" fmla="*/ 1222276990 w 927"/>
              <a:gd name="T21" fmla="*/ 433467172 h 459"/>
              <a:gd name="T22" fmla="*/ 1353325160 w 927"/>
              <a:gd name="T23" fmla="*/ 330141489 h 459"/>
              <a:gd name="T24" fmla="*/ 1439010501 w 927"/>
              <a:gd name="T25" fmla="*/ 176411059 h 459"/>
              <a:gd name="T26" fmla="*/ 1567537720 w 927"/>
              <a:gd name="T27" fmla="*/ 65524107 h 459"/>
              <a:gd name="T28" fmla="*/ 1643142433 w 927"/>
              <a:gd name="T29" fmla="*/ 196572322 h 459"/>
              <a:gd name="T30" fmla="*/ 1547376463 w 927"/>
              <a:gd name="T31" fmla="*/ 342741485 h 459"/>
              <a:gd name="T32" fmla="*/ 1600300556 w 927"/>
              <a:gd name="T33" fmla="*/ 395665597 h 459"/>
              <a:gd name="T34" fmla="*/ 1706147155 w 927"/>
              <a:gd name="T35" fmla="*/ 287298010 h 459"/>
              <a:gd name="T36" fmla="*/ 1764109974 w 927"/>
              <a:gd name="T37" fmla="*/ 214214222 h 459"/>
              <a:gd name="T38" fmla="*/ 1834674373 w 927"/>
              <a:gd name="T39" fmla="*/ 133569167 h 459"/>
              <a:gd name="T40" fmla="*/ 1978324122 w 927"/>
              <a:gd name="T41" fmla="*/ 10080632 h 459"/>
              <a:gd name="T42" fmla="*/ 2053928835 w 927"/>
              <a:gd name="T43" fmla="*/ 148690115 h 459"/>
              <a:gd name="T44" fmla="*/ 1963203180 w 927"/>
              <a:gd name="T45" fmla="*/ 252015798 h 459"/>
              <a:gd name="T46" fmla="*/ 1844755002 w 927"/>
              <a:gd name="T47" fmla="*/ 352822117 h 459"/>
              <a:gd name="T48" fmla="*/ 1839714688 w 927"/>
              <a:gd name="T49" fmla="*/ 390625281 h 459"/>
              <a:gd name="T50" fmla="*/ 2147483647 w 927"/>
              <a:gd name="T51" fmla="*/ 191532006 h 459"/>
              <a:gd name="T52" fmla="*/ 2147483647 w 927"/>
              <a:gd name="T53" fmla="*/ 246975482 h 459"/>
              <a:gd name="T54" fmla="*/ 2147483647 w 927"/>
              <a:gd name="T55" fmla="*/ 372983381 h 459"/>
              <a:gd name="T56" fmla="*/ 2116931969 w 927"/>
              <a:gd name="T57" fmla="*/ 400705912 h 459"/>
              <a:gd name="T58" fmla="*/ 2147483647 w 927"/>
              <a:gd name="T59" fmla="*/ 609878231 h 459"/>
              <a:gd name="T60" fmla="*/ 2101811027 w 927"/>
              <a:gd name="T61" fmla="*/ 597278235 h 459"/>
              <a:gd name="T62" fmla="*/ 1912800037 w 927"/>
              <a:gd name="T63" fmla="*/ 511592864 h 459"/>
              <a:gd name="T64" fmla="*/ 2003525693 w 927"/>
              <a:gd name="T65" fmla="*/ 806450553 h 459"/>
              <a:gd name="T66" fmla="*/ 1920359715 w 927"/>
              <a:gd name="T67" fmla="*/ 859374665 h 459"/>
              <a:gd name="T68" fmla="*/ 1663303690 w 927"/>
              <a:gd name="T69" fmla="*/ 672882974 h 459"/>
              <a:gd name="T70" fmla="*/ 1557457092 w 927"/>
              <a:gd name="T71" fmla="*/ 730845814 h 459"/>
              <a:gd name="T72" fmla="*/ 1748989032 w 927"/>
              <a:gd name="T73" fmla="*/ 912297189 h 459"/>
              <a:gd name="T74" fmla="*/ 1733868089 w 927"/>
              <a:gd name="T75" fmla="*/ 1113909827 h 459"/>
              <a:gd name="T76" fmla="*/ 1595260242 w 927"/>
              <a:gd name="T77" fmla="*/ 1116430779 h 459"/>
              <a:gd name="T78" fmla="*/ 1333163903 w 927"/>
              <a:gd name="T79" fmla="*/ 811490869 h 459"/>
              <a:gd name="T80" fmla="*/ 1333163903 w 927"/>
              <a:gd name="T81" fmla="*/ 932458452 h 459"/>
              <a:gd name="T82" fmla="*/ 1365925152 w 927"/>
              <a:gd name="T83" fmla="*/ 1113909827 h 459"/>
              <a:gd name="T84" fmla="*/ 1242438247 w 927"/>
              <a:gd name="T85" fmla="*/ 1146672674 h 459"/>
              <a:gd name="T86" fmla="*/ 1103828813 w 927"/>
              <a:gd name="T87" fmla="*/ 1151712990 h 459"/>
              <a:gd name="T88" fmla="*/ 965220965 w 927"/>
              <a:gd name="T89" fmla="*/ 1131551726 h 459"/>
              <a:gd name="T90" fmla="*/ 816530902 w 927"/>
              <a:gd name="T91" fmla="*/ 1050906671 h 459"/>
              <a:gd name="T92" fmla="*/ 602318342 w 927"/>
              <a:gd name="T93" fmla="*/ 932458452 h 459"/>
              <a:gd name="T94" fmla="*/ 1280239810 w 927"/>
              <a:gd name="T95" fmla="*/ 1045866355 h 459"/>
              <a:gd name="T96" fmla="*/ 1920359715 w 927"/>
              <a:gd name="T97" fmla="*/ 783769925 h 459"/>
              <a:gd name="T98" fmla="*/ 1897679095 w 927"/>
              <a:gd name="T99" fmla="*/ 420867176 h 459"/>
              <a:gd name="T100" fmla="*/ 1214715725 w 927"/>
              <a:gd name="T101" fmla="*/ 619958863 h 459"/>
              <a:gd name="T102" fmla="*/ 677923055 w 927"/>
              <a:gd name="T103" fmla="*/ 806450553 h 459"/>
              <a:gd name="T104" fmla="*/ 506552372 w 927"/>
              <a:gd name="T105" fmla="*/ 864414981 h 459"/>
              <a:gd name="T106" fmla="*/ 400705774 w 927"/>
              <a:gd name="T107" fmla="*/ 879535929 h 459"/>
              <a:gd name="T108" fmla="*/ 299899489 w 927"/>
              <a:gd name="T109" fmla="*/ 874495613 h 459"/>
              <a:gd name="T110" fmla="*/ 186491626 w 927"/>
              <a:gd name="T111" fmla="*/ 864414981 h 459"/>
              <a:gd name="T112" fmla="*/ 32762836 w 927"/>
              <a:gd name="T113" fmla="*/ 839213401 h 459"/>
              <a:gd name="T114" fmla="*/ 372983252 w 927"/>
              <a:gd name="T115" fmla="*/ 788810241 h 4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7"/>
              <a:gd name="T175" fmla="*/ 0 h 459"/>
              <a:gd name="T176" fmla="*/ 927 w 927"/>
              <a:gd name="T177" fmla="*/ 459 h 4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7" h="459">
                <a:moveTo>
                  <a:pt x="148" y="313"/>
                </a:moveTo>
                <a:lnTo>
                  <a:pt x="152" y="315"/>
                </a:lnTo>
                <a:lnTo>
                  <a:pt x="161" y="315"/>
                </a:lnTo>
                <a:lnTo>
                  <a:pt x="169" y="313"/>
                </a:lnTo>
                <a:lnTo>
                  <a:pt x="176" y="313"/>
                </a:lnTo>
                <a:lnTo>
                  <a:pt x="184" y="311"/>
                </a:lnTo>
                <a:lnTo>
                  <a:pt x="193" y="309"/>
                </a:lnTo>
                <a:lnTo>
                  <a:pt x="212" y="301"/>
                </a:lnTo>
                <a:lnTo>
                  <a:pt x="235" y="290"/>
                </a:lnTo>
                <a:lnTo>
                  <a:pt x="245" y="282"/>
                </a:lnTo>
                <a:lnTo>
                  <a:pt x="250" y="277"/>
                </a:lnTo>
                <a:lnTo>
                  <a:pt x="256" y="273"/>
                </a:lnTo>
                <a:lnTo>
                  <a:pt x="262" y="267"/>
                </a:lnTo>
                <a:lnTo>
                  <a:pt x="267" y="261"/>
                </a:lnTo>
                <a:lnTo>
                  <a:pt x="271" y="254"/>
                </a:lnTo>
                <a:lnTo>
                  <a:pt x="277" y="246"/>
                </a:lnTo>
                <a:lnTo>
                  <a:pt x="281" y="241"/>
                </a:lnTo>
                <a:lnTo>
                  <a:pt x="284" y="233"/>
                </a:lnTo>
                <a:lnTo>
                  <a:pt x="290" y="225"/>
                </a:lnTo>
                <a:lnTo>
                  <a:pt x="294" y="220"/>
                </a:lnTo>
                <a:lnTo>
                  <a:pt x="298" y="212"/>
                </a:lnTo>
                <a:lnTo>
                  <a:pt x="301" y="206"/>
                </a:lnTo>
                <a:lnTo>
                  <a:pt x="305" y="199"/>
                </a:lnTo>
                <a:lnTo>
                  <a:pt x="309" y="193"/>
                </a:lnTo>
                <a:lnTo>
                  <a:pt x="313" y="186"/>
                </a:lnTo>
                <a:lnTo>
                  <a:pt x="315" y="180"/>
                </a:lnTo>
                <a:lnTo>
                  <a:pt x="322" y="169"/>
                </a:lnTo>
                <a:lnTo>
                  <a:pt x="326" y="161"/>
                </a:lnTo>
                <a:lnTo>
                  <a:pt x="330" y="155"/>
                </a:lnTo>
                <a:lnTo>
                  <a:pt x="336" y="144"/>
                </a:lnTo>
                <a:lnTo>
                  <a:pt x="341" y="134"/>
                </a:lnTo>
                <a:lnTo>
                  <a:pt x="349" y="125"/>
                </a:lnTo>
                <a:lnTo>
                  <a:pt x="355" y="115"/>
                </a:lnTo>
                <a:lnTo>
                  <a:pt x="362" y="108"/>
                </a:lnTo>
                <a:lnTo>
                  <a:pt x="379" y="93"/>
                </a:lnTo>
                <a:lnTo>
                  <a:pt x="400" y="83"/>
                </a:lnTo>
                <a:lnTo>
                  <a:pt x="410" y="79"/>
                </a:lnTo>
                <a:lnTo>
                  <a:pt x="421" y="76"/>
                </a:lnTo>
                <a:lnTo>
                  <a:pt x="427" y="74"/>
                </a:lnTo>
                <a:lnTo>
                  <a:pt x="430" y="74"/>
                </a:lnTo>
                <a:lnTo>
                  <a:pt x="442" y="72"/>
                </a:lnTo>
                <a:lnTo>
                  <a:pt x="451" y="70"/>
                </a:lnTo>
                <a:lnTo>
                  <a:pt x="459" y="70"/>
                </a:lnTo>
                <a:lnTo>
                  <a:pt x="468" y="68"/>
                </a:lnTo>
                <a:lnTo>
                  <a:pt x="474" y="68"/>
                </a:lnTo>
                <a:lnTo>
                  <a:pt x="482" y="68"/>
                </a:lnTo>
                <a:lnTo>
                  <a:pt x="487" y="68"/>
                </a:lnTo>
                <a:lnTo>
                  <a:pt x="499" y="70"/>
                </a:lnTo>
                <a:lnTo>
                  <a:pt x="506" y="72"/>
                </a:lnTo>
                <a:lnTo>
                  <a:pt x="504" y="74"/>
                </a:lnTo>
                <a:lnTo>
                  <a:pt x="497" y="79"/>
                </a:lnTo>
                <a:lnTo>
                  <a:pt x="493" y="85"/>
                </a:lnTo>
                <a:lnTo>
                  <a:pt x="487" y="89"/>
                </a:lnTo>
                <a:lnTo>
                  <a:pt x="482" y="95"/>
                </a:lnTo>
                <a:lnTo>
                  <a:pt x="476" y="100"/>
                </a:lnTo>
                <a:lnTo>
                  <a:pt x="470" y="108"/>
                </a:lnTo>
                <a:lnTo>
                  <a:pt x="465" y="115"/>
                </a:lnTo>
                <a:lnTo>
                  <a:pt x="461" y="121"/>
                </a:lnTo>
                <a:lnTo>
                  <a:pt x="457" y="129"/>
                </a:lnTo>
                <a:lnTo>
                  <a:pt x="453" y="136"/>
                </a:lnTo>
                <a:lnTo>
                  <a:pt x="451" y="142"/>
                </a:lnTo>
                <a:lnTo>
                  <a:pt x="449" y="155"/>
                </a:lnTo>
                <a:lnTo>
                  <a:pt x="453" y="165"/>
                </a:lnTo>
                <a:lnTo>
                  <a:pt x="461" y="170"/>
                </a:lnTo>
                <a:lnTo>
                  <a:pt x="472" y="172"/>
                </a:lnTo>
                <a:lnTo>
                  <a:pt x="485" y="172"/>
                </a:lnTo>
                <a:lnTo>
                  <a:pt x="499" y="169"/>
                </a:lnTo>
                <a:lnTo>
                  <a:pt x="512" y="161"/>
                </a:lnTo>
                <a:lnTo>
                  <a:pt x="523" y="150"/>
                </a:lnTo>
                <a:lnTo>
                  <a:pt x="527" y="144"/>
                </a:lnTo>
                <a:lnTo>
                  <a:pt x="533" y="138"/>
                </a:lnTo>
                <a:lnTo>
                  <a:pt x="537" y="131"/>
                </a:lnTo>
                <a:lnTo>
                  <a:pt x="540" y="123"/>
                </a:lnTo>
                <a:lnTo>
                  <a:pt x="546" y="114"/>
                </a:lnTo>
                <a:lnTo>
                  <a:pt x="552" y="102"/>
                </a:lnTo>
                <a:lnTo>
                  <a:pt x="557" y="91"/>
                </a:lnTo>
                <a:lnTo>
                  <a:pt x="563" y="81"/>
                </a:lnTo>
                <a:lnTo>
                  <a:pt x="571" y="70"/>
                </a:lnTo>
                <a:lnTo>
                  <a:pt x="578" y="60"/>
                </a:lnTo>
                <a:lnTo>
                  <a:pt x="584" y="51"/>
                </a:lnTo>
                <a:lnTo>
                  <a:pt x="594" y="43"/>
                </a:lnTo>
                <a:lnTo>
                  <a:pt x="609" y="30"/>
                </a:lnTo>
                <a:lnTo>
                  <a:pt x="616" y="28"/>
                </a:lnTo>
                <a:lnTo>
                  <a:pt x="622" y="26"/>
                </a:lnTo>
                <a:lnTo>
                  <a:pt x="626" y="26"/>
                </a:lnTo>
                <a:lnTo>
                  <a:pt x="635" y="28"/>
                </a:lnTo>
                <a:lnTo>
                  <a:pt x="645" y="34"/>
                </a:lnTo>
                <a:lnTo>
                  <a:pt x="656" y="49"/>
                </a:lnTo>
                <a:lnTo>
                  <a:pt x="656" y="66"/>
                </a:lnTo>
                <a:lnTo>
                  <a:pt x="652" y="78"/>
                </a:lnTo>
                <a:lnTo>
                  <a:pt x="647" y="87"/>
                </a:lnTo>
                <a:lnTo>
                  <a:pt x="641" y="96"/>
                </a:lnTo>
                <a:lnTo>
                  <a:pt x="635" y="106"/>
                </a:lnTo>
                <a:lnTo>
                  <a:pt x="628" y="117"/>
                </a:lnTo>
                <a:lnTo>
                  <a:pt x="620" y="127"/>
                </a:lnTo>
                <a:lnTo>
                  <a:pt x="614" y="136"/>
                </a:lnTo>
                <a:lnTo>
                  <a:pt x="611" y="144"/>
                </a:lnTo>
                <a:lnTo>
                  <a:pt x="605" y="159"/>
                </a:lnTo>
                <a:lnTo>
                  <a:pt x="611" y="170"/>
                </a:lnTo>
                <a:lnTo>
                  <a:pt x="616" y="170"/>
                </a:lnTo>
                <a:lnTo>
                  <a:pt x="626" y="167"/>
                </a:lnTo>
                <a:lnTo>
                  <a:pt x="635" y="157"/>
                </a:lnTo>
                <a:lnTo>
                  <a:pt x="641" y="151"/>
                </a:lnTo>
                <a:lnTo>
                  <a:pt x="649" y="146"/>
                </a:lnTo>
                <a:lnTo>
                  <a:pt x="656" y="138"/>
                </a:lnTo>
                <a:lnTo>
                  <a:pt x="662" y="131"/>
                </a:lnTo>
                <a:lnTo>
                  <a:pt x="669" y="121"/>
                </a:lnTo>
                <a:lnTo>
                  <a:pt x="677" y="114"/>
                </a:lnTo>
                <a:lnTo>
                  <a:pt x="681" y="110"/>
                </a:lnTo>
                <a:lnTo>
                  <a:pt x="685" y="104"/>
                </a:lnTo>
                <a:lnTo>
                  <a:pt x="688" y="100"/>
                </a:lnTo>
                <a:lnTo>
                  <a:pt x="692" y="95"/>
                </a:lnTo>
                <a:lnTo>
                  <a:pt x="696" y="91"/>
                </a:lnTo>
                <a:lnTo>
                  <a:pt x="700" y="85"/>
                </a:lnTo>
                <a:lnTo>
                  <a:pt x="704" y="81"/>
                </a:lnTo>
                <a:lnTo>
                  <a:pt x="709" y="76"/>
                </a:lnTo>
                <a:lnTo>
                  <a:pt x="717" y="66"/>
                </a:lnTo>
                <a:lnTo>
                  <a:pt x="721" y="62"/>
                </a:lnTo>
                <a:lnTo>
                  <a:pt x="724" y="59"/>
                </a:lnTo>
                <a:lnTo>
                  <a:pt x="728" y="53"/>
                </a:lnTo>
                <a:lnTo>
                  <a:pt x="732" y="49"/>
                </a:lnTo>
                <a:lnTo>
                  <a:pt x="741" y="42"/>
                </a:lnTo>
                <a:lnTo>
                  <a:pt x="749" y="32"/>
                </a:lnTo>
                <a:lnTo>
                  <a:pt x="757" y="26"/>
                </a:lnTo>
                <a:lnTo>
                  <a:pt x="772" y="13"/>
                </a:lnTo>
                <a:lnTo>
                  <a:pt x="785" y="4"/>
                </a:lnTo>
                <a:lnTo>
                  <a:pt x="798" y="0"/>
                </a:lnTo>
                <a:lnTo>
                  <a:pt x="808" y="0"/>
                </a:lnTo>
                <a:lnTo>
                  <a:pt x="817" y="5"/>
                </a:lnTo>
                <a:lnTo>
                  <a:pt x="827" y="26"/>
                </a:lnTo>
                <a:lnTo>
                  <a:pt x="823" y="47"/>
                </a:lnTo>
                <a:lnTo>
                  <a:pt x="815" y="59"/>
                </a:lnTo>
                <a:lnTo>
                  <a:pt x="808" y="68"/>
                </a:lnTo>
                <a:lnTo>
                  <a:pt x="800" y="79"/>
                </a:lnTo>
                <a:lnTo>
                  <a:pt x="795" y="83"/>
                </a:lnTo>
                <a:lnTo>
                  <a:pt x="791" y="89"/>
                </a:lnTo>
                <a:lnTo>
                  <a:pt x="785" y="95"/>
                </a:lnTo>
                <a:lnTo>
                  <a:pt x="779" y="100"/>
                </a:lnTo>
                <a:lnTo>
                  <a:pt x="774" y="104"/>
                </a:lnTo>
                <a:lnTo>
                  <a:pt x="768" y="110"/>
                </a:lnTo>
                <a:lnTo>
                  <a:pt x="747" y="129"/>
                </a:lnTo>
                <a:lnTo>
                  <a:pt x="741" y="133"/>
                </a:lnTo>
                <a:lnTo>
                  <a:pt x="736" y="136"/>
                </a:lnTo>
                <a:lnTo>
                  <a:pt x="732" y="140"/>
                </a:lnTo>
                <a:lnTo>
                  <a:pt x="728" y="144"/>
                </a:lnTo>
                <a:lnTo>
                  <a:pt x="721" y="151"/>
                </a:lnTo>
                <a:lnTo>
                  <a:pt x="717" y="157"/>
                </a:lnTo>
                <a:lnTo>
                  <a:pt x="717" y="163"/>
                </a:lnTo>
                <a:lnTo>
                  <a:pt x="722" y="161"/>
                </a:lnTo>
                <a:lnTo>
                  <a:pt x="730" y="155"/>
                </a:lnTo>
                <a:lnTo>
                  <a:pt x="751" y="140"/>
                </a:lnTo>
                <a:lnTo>
                  <a:pt x="779" y="121"/>
                </a:lnTo>
                <a:lnTo>
                  <a:pt x="812" y="100"/>
                </a:lnTo>
                <a:lnTo>
                  <a:pt x="844" y="85"/>
                </a:lnTo>
                <a:lnTo>
                  <a:pt x="857" y="79"/>
                </a:lnTo>
                <a:lnTo>
                  <a:pt x="872" y="76"/>
                </a:lnTo>
                <a:lnTo>
                  <a:pt x="878" y="76"/>
                </a:lnTo>
                <a:lnTo>
                  <a:pt x="884" y="76"/>
                </a:lnTo>
                <a:lnTo>
                  <a:pt x="895" y="78"/>
                </a:lnTo>
                <a:lnTo>
                  <a:pt x="903" y="83"/>
                </a:lnTo>
                <a:lnTo>
                  <a:pt x="910" y="89"/>
                </a:lnTo>
                <a:lnTo>
                  <a:pt x="922" y="98"/>
                </a:lnTo>
                <a:lnTo>
                  <a:pt x="927" y="119"/>
                </a:lnTo>
                <a:lnTo>
                  <a:pt x="925" y="129"/>
                </a:lnTo>
                <a:lnTo>
                  <a:pt x="920" y="136"/>
                </a:lnTo>
                <a:lnTo>
                  <a:pt x="910" y="142"/>
                </a:lnTo>
                <a:lnTo>
                  <a:pt x="899" y="146"/>
                </a:lnTo>
                <a:lnTo>
                  <a:pt x="893" y="148"/>
                </a:lnTo>
                <a:lnTo>
                  <a:pt x="888" y="150"/>
                </a:lnTo>
                <a:lnTo>
                  <a:pt x="874" y="151"/>
                </a:lnTo>
                <a:lnTo>
                  <a:pt x="869" y="151"/>
                </a:lnTo>
                <a:lnTo>
                  <a:pt x="863" y="153"/>
                </a:lnTo>
                <a:lnTo>
                  <a:pt x="853" y="155"/>
                </a:lnTo>
                <a:lnTo>
                  <a:pt x="840" y="159"/>
                </a:lnTo>
                <a:lnTo>
                  <a:pt x="838" y="163"/>
                </a:lnTo>
                <a:lnTo>
                  <a:pt x="840" y="169"/>
                </a:lnTo>
                <a:lnTo>
                  <a:pt x="857" y="189"/>
                </a:lnTo>
                <a:lnTo>
                  <a:pt x="874" y="216"/>
                </a:lnTo>
                <a:lnTo>
                  <a:pt x="880" y="239"/>
                </a:lnTo>
                <a:lnTo>
                  <a:pt x="878" y="242"/>
                </a:lnTo>
                <a:lnTo>
                  <a:pt x="874" y="244"/>
                </a:lnTo>
                <a:lnTo>
                  <a:pt x="869" y="246"/>
                </a:lnTo>
                <a:lnTo>
                  <a:pt x="861" y="246"/>
                </a:lnTo>
                <a:lnTo>
                  <a:pt x="851" y="244"/>
                </a:lnTo>
                <a:lnTo>
                  <a:pt x="844" y="241"/>
                </a:lnTo>
                <a:lnTo>
                  <a:pt x="834" y="237"/>
                </a:lnTo>
                <a:lnTo>
                  <a:pt x="827" y="233"/>
                </a:lnTo>
                <a:lnTo>
                  <a:pt x="810" y="224"/>
                </a:lnTo>
                <a:lnTo>
                  <a:pt x="796" y="216"/>
                </a:lnTo>
                <a:lnTo>
                  <a:pt x="781" y="206"/>
                </a:lnTo>
                <a:lnTo>
                  <a:pt x="770" y="203"/>
                </a:lnTo>
                <a:lnTo>
                  <a:pt x="759" y="203"/>
                </a:lnTo>
                <a:lnTo>
                  <a:pt x="749" y="208"/>
                </a:lnTo>
                <a:lnTo>
                  <a:pt x="747" y="214"/>
                </a:lnTo>
                <a:lnTo>
                  <a:pt x="747" y="222"/>
                </a:lnTo>
                <a:lnTo>
                  <a:pt x="753" y="239"/>
                </a:lnTo>
                <a:lnTo>
                  <a:pt x="774" y="280"/>
                </a:lnTo>
                <a:lnTo>
                  <a:pt x="795" y="320"/>
                </a:lnTo>
                <a:lnTo>
                  <a:pt x="795" y="333"/>
                </a:lnTo>
                <a:lnTo>
                  <a:pt x="791" y="339"/>
                </a:lnTo>
                <a:lnTo>
                  <a:pt x="785" y="343"/>
                </a:lnTo>
                <a:lnTo>
                  <a:pt x="778" y="343"/>
                </a:lnTo>
                <a:lnTo>
                  <a:pt x="770" y="343"/>
                </a:lnTo>
                <a:lnTo>
                  <a:pt x="762" y="341"/>
                </a:lnTo>
                <a:lnTo>
                  <a:pt x="755" y="337"/>
                </a:lnTo>
                <a:lnTo>
                  <a:pt x="738" y="326"/>
                </a:lnTo>
                <a:lnTo>
                  <a:pt x="722" y="311"/>
                </a:lnTo>
                <a:lnTo>
                  <a:pt x="707" y="296"/>
                </a:lnTo>
                <a:lnTo>
                  <a:pt x="690" y="282"/>
                </a:lnTo>
                <a:lnTo>
                  <a:pt x="660" y="267"/>
                </a:lnTo>
                <a:lnTo>
                  <a:pt x="645" y="265"/>
                </a:lnTo>
                <a:lnTo>
                  <a:pt x="633" y="269"/>
                </a:lnTo>
                <a:lnTo>
                  <a:pt x="626" y="273"/>
                </a:lnTo>
                <a:lnTo>
                  <a:pt x="622" y="277"/>
                </a:lnTo>
                <a:lnTo>
                  <a:pt x="620" y="280"/>
                </a:lnTo>
                <a:lnTo>
                  <a:pt x="618" y="290"/>
                </a:lnTo>
                <a:lnTo>
                  <a:pt x="620" y="299"/>
                </a:lnTo>
                <a:lnTo>
                  <a:pt x="635" y="324"/>
                </a:lnTo>
                <a:lnTo>
                  <a:pt x="660" y="343"/>
                </a:lnTo>
                <a:lnTo>
                  <a:pt x="671" y="351"/>
                </a:lnTo>
                <a:lnTo>
                  <a:pt x="683" y="356"/>
                </a:lnTo>
                <a:lnTo>
                  <a:pt x="694" y="362"/>
                </a:lnTo>
                <a:lnTo>
                  <a:pt x="704" y="370"/>
                </a:lnTo>
                <a:lnTo>
                  <a:pt x="719" y="392"/>
                </a:lnTo>
                <a:lnTo>
                  <a:pt x="721" y="407"/>
                </a:lnTo>
                <a:lnTo>
                  <a:pt x="715" y="421"/>
                </a:lnTo>
                <a:lnTo>
                  <a:pt x="704" y="432"/>
                </a:lnTo>
                <a:lnTo>
                  <a:pt x="688" y="442"/>
                </a:lnTo>
                <a:lnTo>
                  <a:pt x="679" y="443"/>
                </a:lnTo>
                <a:lnTo>
                  <a:pt x="671" y="447"/>
                </a:lnTo>
                <a:lnTo>
                  <a:pt x="660" y="447"/>
                </a:lnTo>
                <a:lnTo>
                  <a:pt x="650" y="447"/>
                </a:lnTo>
                <a:lnTo>
                  <a:pt x="643" y="447"/>
                </a:lnTo>
                <a:lnTo>
                  <a:pt x="633" y="443"/>
                </a:lnTo>
                <a:lnTo>
                  <a:pt x="624" y="440"/>
                </a:lnTo>
                <a:lnTo>
                  <a:pt x="616" y="434"/>
                </a:lnTo>
                <a:lnTo>
                  <a:pt x="603" y="417"/>
                </a:lnTo>
                <a:lnTo>
                  <a:pt x="588" y="398"/>
                </a:lnTo>
                <a:lnTo>
                  <a:pt x="557" y="354"/>
                </a:lnTo>
                <a:lnTo>
                  <a:pt x="529" y="322"/>
                </a:lnTo>
                <a:lnTo>
                  <a:pt x="516" y="316"/>
                </a:lnTo>
                <a:lnTo>
                  <a:pt x="504" y="318"/>
                </a:lnTo>
                <a:lnTo>
                  <a:pt x="501" y="322"/>
                </a:lnTo>
                <a:lnTo>
                  <a:pt x="499" y="326"/>
                </a:lnTo>
                <a:lnTo>
                  <a:pt x="504" y="339"/>
                </a:lnTo>
                <a:lnTo>
                  <a:pt x="529" y="370"/>
                </a:lnTo>
                <a:lnTo>
                  <a:pt x="542" y="387"/>
                </a:lnTo>
                <a:lnTo>
                  <a:pt x="554" y="404"/>
                </a:lnTo>
                <a:lnTo>
                  <a:pt x="559" y="419"/>
                </a:lnTo>
                <a:lnTo>
                  <a:pt x="557" y="432"/>
                </a:lnTo>
                <a:lnTo>
                  <a:pt x="550" y="438"/>
                </a:lnTo>
                <a:lnTo>
                  <a:pt x="542" y="442"/>
                </a:lnTo>
                <a:lnTo>
                  <a:pt x="531" y="447"/>
                </a:lnTo>
                <a:lnTo>
                  <a:pt x="523" y="449"/>
                </a:lnTo>
                <a:lnTo>
                  <a:pt x="516" y="451"/>
                </a:lnTo>
                <a:lnTo>
                  <a:pt x="508" y="453"/>
                </a:lnTo>
                <a:lnTo>
                  <a:pt x="501" y="453"/>
                </a:lnTo>
                <a:lnTo>
                  <a:pt x="493" y="455"/>
                </a:lnTo>
                <a:lnTo>
                  <a:pt x="484" y="455"/>
                </a:lnTo>
                <a:lnTo>
                  <a:pt x="476" y="457"/>
                </a:lnTo>
                <a:lnTo>
                  <a:pt x="466" y="457"/>
                </a:lnTo>
                <a:lnTo>
                  <a:pt x="457" y="457"/>
                </a:lnTo>
                <a:lnTo>
                  <a:pt x="447" y="459"/>
                </a:lnTo>
                <a:lnTo>
                  <a:pt x="438" y="457"/>
                </a:lnTo>
                <a:lnTo>
                  <a:pt x="429" y="457"/>
                </a:lnTo>
                <a:lnTo>
                  <a:pt x="419" y="457"/>
                </a:lnTo>
                <a:lnTo>
                  <a:pt x="410" y="455"/>
                </a:lnTo>
                <a:lnTo>
                  <a:pt x="400" y="453"/>
                </a:lnTo>
                <a:lnTo>
                  <a:pt x="391" y="453"/>
                </a:lnTo>
                <a:lnTo>
                  <a:pt x="383" y="449"/>
                </a:lnTo>
                <a:lnTo>
                  <a:pt x="374" y="447"/>
                </a:lnTo>
                <a:lnTo>
                  <a:pt x="366" y="445"/>
                </a:lnTo>
                <a:lnTo>
                  <a:pt x="358" y="442"/>
                </a:lnTo>
                <a:lnTo>
                  <a:pt x="345" y="436"/>
                </a:lnTo>
                <a:lnTo>
                  <a:pt x="332" y="426"/>
                </a:lnTo>
                <a:lnTo>
                  <a:pt x="324" y="417"/>
                </a:lnTo>
                <a:lnTo>
                  <a:pt x="305" y="398"/>
                </a:lnTo>
                <a:lnTo>
                  <a:pt x="286" y="385"/>
                </a:lnTo>
                <a:lnTo>
                  <a:pt x="267" y="375"/>
                </a:lnTo>
                <a:lnTo>
                  <a:pt x="258" y="373"/>
                </a:lnTo>
                <a:lnTo>
                  <a:pt x="248" y="370"/>
                </a:lnTo>
                <a:lnTo>
                  <a:pt x="239" y="370"/>
                </a:lnTo>
                <a:lnTo>
                  <a:pt x="231" y="368"/>
                </a:lnTo>
                <a:lnTo>
                  <a:pt x="218" y="368"/>
                </a:lnTo>
                <a:lnTo>
                  <a:pt x="209" y="368"/>
                </a:lnTo>
                <a:lnTo>
                  <a:pt x="205" y="368"/>
                </a:lnTo>
                <a:lnTo>
                  <a:pt x="334" y="328"/>
                </a:lnTo>
                <a:lnTo>
                  <a:pt x="508" y="415"/>
                </a:lnTo>
                <a:lnTo>
                  <a:pt x="374" y="315"/>
                </a:lnTo>
                <a:lnTo>
                  <a:pt x="531" y="269"/>
                </a:lnTo>
                <a:lnTo>
                  <a:pt x="654" y="406"/>
                </a:lnTo>
                <a:lnTo>
                  <a:pt x="561" y="258"/>
                </a:lnTo>
                <a:lnTo>
                  <a:pt x="662" y="224"/>
                </a:lnTo>
                <a:lnTo>
                  <a:pt x="762" y="311"/>
                </a:lnTo>
                <a:lnTo>
                  <a:pt x="690" y="214"/>
                </a:lnTo>
                <a:lnTo>
                  <a:pt x="770" y="182"/>
                </a:lnTo>
                <a:lnTo>
                  <a:pt x="844" y="212"/>
                </a:lnTo>
                <a:lnTo>
                  <a:pt x="787" y="165"/>
                </a:lnTo>
                <a:lnTo>
                  <a:pt x="888" y="104"/>
                </a:lnTo>
                <a:lnTo>
                  <a:pt x="753" y="167"/>
                </a:lnTo>
                <a:lnTo>
                  <a:pt x="647" y="206"/>
                </a:lnTo>
                <a:lnTo>
                  <a:pt x="795" y="42"/>
                </a:lnTo>
                <a:lnTo>
                  <a:pt x="603" y="216"/>
                </a:lnTo>
                <a:lnTo>
                  <a:pt x="521" y="239"/>
                </a:lnTo>
                <a:lnTo>
                  <a:pt x="624" y="66"/>
                </a:lnTo>
                <a:lnTo>
                  <a:pt x="482" y="246"/>
                </a:lnTo>
                <a:lnTo>
                  <a:pt x="358" y="284"/>
                </a:lnTo>
                <a:lnTo>
                  <a:pt x="413" y="123"/>
                </a:lnTo>
                <a:lnTo>
                  <a:pt x="322" y="296"/>
                </a:lnTo>
                <a:lnTo>
                  <a:pt x="305" y="303"/>
                </a:lnTo>
                <a:lnTo>
                  <a:pt x="288" y="311"/>
                </a:lnTo>
                <a:lnTo>
                  <a:pt x="269" y="320"/>
                </a:lnTo>
                <a:lnTo>
                  <a:pt x="245" y="328"/>
                </a:lnTo>
                <a:lnTo>
                  <a:pt x="222" y="335"/>
                </a:lnTo>
                <a:lnTo>
                  <a:pt x="216" y="337"/>
                </a:lnTo>
                <a:lnTo>
                  <a:pt x="210" y="339"/>
                </a:lnTo>
                <a:lnTo>
                  <a:pt x="205" y="341"/>
                </a:lnTo>
                <a:lnTo>
                  <a:pt x="201" y="343"/>
                </a:lnTo>
                <a:lnTo>
                  <a:pt x="195" y="345"/>
                </a:lnTo>
                <a:lnTo>
                  <a:pt x="190" y="347"/>
                </a:lnTo>
                <a:lnTo>
                  <a:pt x="180" y="347"/>
                </a:lnTo>
                <a:lnTo>
                  <a:pt x="171" y="349"/>
                </a:lnTo>
                <a:lnTo>
                  <a:pt x="165" y="349"/>
                </a:lnTo>
                <a:lnTo>
                  <a:pt x="159" y="349"/>
                </a:lnTo>
                <a:lnTo>
                  <a:pt x="154" y="349"/>
                </a:lnTo>
                <a:lnTo>
                  <a:pt x="148" y="349"/>
                </a:lnTo>
                <a:lnTo>
                  <a:pt x="140" y="349"/>
                </a:lnTo>
                <a:lnTo>
                  <a:pt x="133" y="349"/>
                </a:lnTo>
                <a:lnTo>
                  <a:pt x="125" y="347"/>
                </a:lnTo>
                <a:lnTo>
                  <a:pt x="119" y="347"/>
                </a:lnTo>
                <a:lnTo>
                  <a:pt x="112" y="347"/>
                </a:lnTo>
                <a:lnTo>
                  <a:pt x="104" y="347"/>
                </a:lnTo>
                <a:lnTo>
                  <a:pt x="97" y="345"/>
                </a:lnTo>
                <a:lnTo>
                  <a:pt x="89" y="345"/>
                </a:lnTo>
                <a:lnTo>
                  <a:pt x="81" y="343"/>
                </a:lnTo>
                <a:lnTo>
                  <a:pt x="74" y="343"/>
                </a:lnTo>
                <a:lnTo>
                  <a:pt x="59" y="341"/>
                </a:lnTo>
                <a:lnTo>
                  <a:pt x="51" y="339"/>
                </a:lnTo>
                <a:lnTo>
                  <a:pt x="45" y="337"/>
                </a:lnTo>
                <a:lnTo>
                  <a:pt x="32" y="337"/>
                </a:lnTo>
                <a:lnTo>
                  <a:pt x="23" y="335"/>
                </a:lnTo>
                <a:lnTo>
                  <a:pt x="13" y="333"/>
                </a:lnTo>
                <a:lnTo>
                  <a:pt x="6" y="332"/>
                </a:lnTo>
                <a:lnTo>
                  <a:pt x="0" y="332"/>
                </a:lnTo>
                <a:lnTo>
                  <a:pt x="102" y="271"/>
                </a:lnTo>
                <a:lnTo>
                  <a:pt x="104" y="279"/>
                </a:lnTo>
                <a:lnTo>
                  <a:pt x="123" y="297"/>
                </a:lnTo>
                <a:lnTo>
                  <a:pt x="148" y="31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latin typeface="Cambria" panose="02040503050406030204" pitchFamily="18" charset="0"/>
              <a:ea typeface="Cambria" panose="02040503050406030204" pitchFamily="18" charset="0"/>
            </a:endParaRPr>
          </a:p>
        </p:txBody>
      </p:sp>
      <p:sp>
        <p:nvSpPr>
          <p:cNvPr id="4" name="Freeform 17"/>
          <p:cNvSpPr>
            <a:spLocks/>
          </p:cNvSpPr>
          <p:nvPr/>
        </p:nvSpPr>
        <p:spPr bwMode="auto">
          <a:xfrm>
            <a:off x="771978" y="3727904"/>
            <a:ext cx="1655590" cy="1978025"/>
          </a:xfrm>
          <a:custGeom>
            <a:avLst/>
            <a:gdLst>
              <a:gd name="T0" fmla="*/ 395665325 w 798"/>
              <a:gd name="T1" fmla="*/ 2147483647 h 1246"/>
              <a:gd name="T2" fmla="*/ 461189388 w 798"/>
              <a:gd name="T3" fmla="*/ 2147483647 h 1246"/>
              <a:gd name="T4" fmla="*/ 428426563 w 798"/>
              <a:gd name="T5" fmla="*/ 2104331263 h 1246"/>
              <a:gd name="T6" fmla="*/ 370463763 w 798"/>
              <a:gd name="T7" fmla="*/ 1935480000 h 1246"/>
              <a:gd name="T8" fmla="*/ 304939700 w 798"/>
              <a:gd name="T9" fmla="*/ 1743948125 h 1246"/>
              <a:gd name="T10" fmla="*/ 289818763 w 798"/>
              <a:gd name="T11" fmla="*/ 1416327813 h 1246"/>
              <a:gd name="T12" fmla="*/ 380544388 w 798"/>
              <a:gd name="T13" fmla="*/ 1242437825 h 1246"/>
              <a:gd name="T14" fmla="*/ 496471575 w 798"/>
              <a:gd name="T15" fmla="*/ 1108868750 h 1246"/>
              <a:gd name="T16" fmla="*/ 529232813 w 798"/>
              <a:gd name="T17" fmla="*/ 1214715313 h 1246"/>
              <a:gd name="T18" fmla="*/ 567035950 w 798"/>
              <a:gd name="T19" fmla="*/ 1396166563 h 1246"/>
              <a:gd name="T20" fmla="*/ 748487200 w 798"/>
              <a:gd name="T21" fmla="*/ 1396166563 h 1246"/>
              <a:gd name="T22" fmla="*/ 763608138 w 798"/>
              <a:gd name="T23" fmla="*/ 1151712200 h 1246"/>
              <a:gd name="T24" fmla="*/ 677922825 w 798"/>
              <a:gd name="T25" fmla="*/ 909777200 h 1246"/>
              <a:gd name="T26" fmla="*/ 682963138 w 798"/>
              <a:gd name="T27" fmla="*/ 660280938 h 1246"/>
              <a:gd name="T28" fmla="*/ 897175625 w 798"/>
              <a:gd name="T29" fmla="*/ 693043763 h 1246"/>
              <a:gd name="T30" fmla="*/ 970260950 w 798"/>
              <a:gd name="T31" fmla="*/ 947578750 h 1246"/>
              <a:gd name="T32" fmla="*/ 1083667188 w 798"/>
              <a:gd name="T33" fmla="*/ 942538438 h 1246"/>
              <a:gd name="T34" fmla="*/ 1060986575 w 798"/>
              <a:gd name="T35" fmla="*/ 718245325 h 1246"/>
              <a:gd name="T36" fmla="*/ 1040825325 w 798"/>
              <a:gd name="T37" fmla="*/ 584676250 h 1246"/>
              <a:gd name="T38" fmla="*/ 1020664075 w 798"/>
              <a:gd name="T39" fmla="*/ 425907200 h 1246"/>
              <a:gd name="T40" fmla="*/ 1020664075 w 798"/>
              <a:gd name="T41" fmla="*/ 148690013 h 1246"/>
              <a:gd name="T42" fmla="*/ 1247478138 w 798"/>
              <a:gd name="T43" fmla="*/ 191531875 h 1246"/>
              <a:gd name="T44" fmla="*/ 1270158750 w 798"/>
              <a:gd name="T45" fmla="*/ 403225000 h 1246"/>
              <a:gd name="T46" fmla="*/ 1270158750 w 798"/>
              <a:gd name="T47" fmla="*/ 632560013 h 1246"/>
              <a:gd name="T48" fmla="*/ 1307961888 w 798"/>
              <a:gd name="T49" fmla="*/ 675401875 h 1246"/>
              <a:gd name="T50" fmla="*/ 1436489063 w 798"/>
              <a:gd name="T51" fmla="*/ 83165950 h 1246"/>
              <a:gd name="T52" fmla="*/ 1617940313 w 798"/>
              <a:gd name="T53" fmla="*/ 0 h 1246"/>
              <a:gd name="T54" fmla="*/ 1685985325 w 798"/>
              <a:gd name="T55" fmla="*/ 201612500 h 1246"/>
              <a:gd name="T56" fmla="*/ 1590219388 w 798"/>
              <a:gd name="T57" fmla="*/ 378023438 h 1246"/>
              <a:gd name="T58" fmla="*/ 1910278438 w 798"/>
              <a:gd name="T59" fmla="*/ 478829688 h 1246"/>
              <a:gd name="T60" fmla="*/ 1791831888 w 798"/>
              <a:gd name="T61" fmla="*/ 584676250 h 1246"/>
              <a:gd name="T62" fmla="*/ 1504534075 w 798"/>
              <a:gd name="T63" fmla="*/ 708164700 h 1246"/>
              <a:gd name="T64" fmla="*/ 1920359063 w 798"/>
              <a:gd name="T65" fmla="*/ 899696575 h 1246"/>
              <a:gd name="T66" fmla="*/ 1900197813 w 798"/>
              <a:gd name="T67" fmla="*/ 1043344688 h 1246"/>
              <a:gd name="T68" fmla="*/ 1441529375 w 798"/>
              <a:gd name="T69" fmla="*/ 1144150938 h 1246"/>
              <a:gd name="T70" fmla="*/ 1403727825 w 798"/>
              <a:gd name="T71" fmla="*/ 1315521563 h 1246"/>
              <a:gd name="T72" fmla="*/ 1791831888 w 798"/>
              <a:gd name="T73" fmla="*/ 1285279688 h 1246"/>
              <a:gd name="T74" fmla="*/ 1995963750 w 798"/>
              <a:gd name="T75" fmla="*/ 1491932500 h 1246"/>
              <a:gd name="T76" fmla="*/ 1867436575 w 798"/>
              <a:gd name="T77" fmla="*/ 1653222500 h 1246"/>
              <a:gd name="T78" fmla="*/ 1275199063 w 798"/>
              <a:gd name="T79" fmla="*/ 1650703138 h 1246"/>
              <a:gd name="T80" fmla="*/ 1403727825 w 798"/>
              <a:gd name="T81" fmla="*/ 1764109375 h 1246"/>
              <a:gd name="T82" fmla="*/ 1643141875 w 798"/>
              <a:gd name="T83" fmla="*/ 1902718763 h 1246"/>
              <a:gd name="T84" fmla="*/ 1552416250 w 798"/>
              <a:gd name="T85" fmla="*/ 2074089388 h 1246"/>
              <a:gd name="T86" fmla="*/ 1428929388 w 798"/>
              <a:gd name="T87" fmla="*/ 2147483647 h 1246"/>
              <a:gd name="T88" fmla="*/ 1270158750 w 798"/>
              <a:gd name="T89" fmla="*/ 2147483647 h 1246"/>
              <a:gd name="T90" fmla="*/ 1030744700 w 798"/>
              <a:gd name="T91" fmla="*/ 2147483647 h 1246"/>
              <a:gd name="T92" fmla="*/ 693043763 w 798"/>
              <a:gd name="T93" fmla="*/ 2147483647 h 1246"/>
              <a:gd name="T94" fmla="*/ 1479332513 w 798"/>
              <a:gd name="T95" fmla="*/ 1930439688 h 1246"/>
              <a:gd name="T96" fmla="*/ 1819552813 w 798"/>
              <a:gd name="T97" fmla="*/ 965220638 h 1246"/>
              <a:gd name="T98" fmla="*/ 1393647200 w 798"/>
              <a:gd name="T99" fmla="*/ 637600325 h 1246"/>
              <a:gd name="T100" fmla="*/ 950099700 w 798"/>
              <a:gd name="T101" fmla="*/ 1592738750 h 1246"/>
              <a:gd name="T102" fmla="*/ 624998750 w 798"/>
              <a:gd name="T103" fmla="*/ 2147483647 h 1246"/>
              <a:gd name="T104" fmla="*/ 524192500 w 798"/>
              <a:gd name="T105" fmla="*/ 2147483647 h 1246"/>
              <a:gd name="T106" fmla="*/ 443547500 w 798"/>
              <a:gd name="T107" fmla="*/ 2147483647 h 1246"/>
              <a:gd name="T108" fmla="*/ 332660625 w 798"/>
              <a:gd name="T109" fmla="*/ 2147483647 h 1246"/>
              <a:gd name="T110" fmla="*/ 209173763 w 798"/>
              <a:gd name="T111" fmla="*/ 2147483647 h 1246"/>
              <a:gd name="T112" fmla="*/ 37803138 w 798"/>
              <a:gd name="T113" fmla="*/ 2147483647 h 1246"/>
              <a:gd name="T114" fmla="*/ 315020325 w 798"/>
              <a:gd name="T115" fmla="*/ 2147483647 h 1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8"/>
              <a:gd name="T175" fmla="*/ 0 h 1246"/>
              <a:gd name="T176" fmla="*/ 798 w 798"/>
              <a:gd name="T177" fmla="*/ 1246 h 12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8" h="1246">
                <a:moveTo>
                  <a:pt x="125" y="1064"/>
                </a:moveTo>
                <a:lnTo>
                  <a:pt x="128" y="1060"/>
                </a:lnTo>
                <a:lnTo>
                  <a:pt x="138" y="1051"/>
                </a:lnTo>
                <a:lnTo>
                  <a:pt x="144" y="1041"/>
                </a:lnTo>
                <a:lnTo>
                  <a:pt x="149" y="1034"/>
                </a:lnTo>
                <a:lnTo>
                  <a:pt x="157" y="1022"/>
                </a:lnTo>
                <a:lnTo>
                  <a:pt x="163" y="1009"/>
                </a:lnTo>
                <a:lnTo>
                  <a:pt x="176" y="981"/>
                </a:lnTo>
                <a:lnTo>
                  <a:pt x="183" y="947"/>
                </a:lnTo>
                <a:lnTo>
                  <a:pt x="183" y="926"/>
                </a:lnTo>
                <a:lnTo>
                  <a:pt x="183" y="914"/>
                </a:lnTo>
                <a:lnTo>
                  <a:pt x="183" y="905"/>
                </a:lnTo>
                <a:lnTo>
                  <a:pt x="183" y="893"/>
                </a:lnTo>
                <a:lnTo>
                  <a:pt x="182" y="882"/>
                </a:lnTo>
                <a:lnTo>
                  <a:pt x="180" y="871"/>
                </a:lnTo>
                <a:lnTo>
                  <a:pt x="176" y="857"/>
                </a:lnTo>
                <a:lnTo>
                  <a:pt x="174" y="846"/>
                </a:lnTo>
                <a:lnTo>
                  <a:pt x="170" y="835"/>
                </a:lnTo>
                <a:lnTo>
                  <a:pt x="166" y="823"/>
                </a:lnTo>
                <a:lnTo>
                  <a:pt x="163" y="812"/>
                </a:lnTo>
                <a:lnTo>
                  <a:pt x="159" y="801"/>
                </a:lnTo>
                <a:lnTo>
                  <a:pt x="155" y="789"/>
                </a:lnTo>
                <a:lnTo>
                  <a:pt x="151" y="780"/>
                </a:lnTo>
                <a:lnTo>
                  <a:pt x="147" y="768"/>
                </a:lnTo>
                <a:lnTo>
                  <a:pt x="144" y="759"/>
                </a:lnTo>
                <a:lnTo>
                  <a:pt x="140" y="749"/>
                </a:lnTo>
                <a:lnTo>
                  <a:pt x="134" y="728"/>
                </a:lnTo>
                <a:lnTo>
                  <a:pt x="130" y="719"/>
                </a:lnTo>
                <a:lnTo>
                  <a:pt x="127" y="710"/>
                </a:lnTo>
                <a:lnTo>
                  <a:pt x="121" y="692"/>
                </a:lnTo>
                <a:lnTo>
                  <a:pt x="115" y="675"/>
                </a:lnTo>
                <a:lnTo>
                  <a:pt x="111" y="658"/>
                </a:lnTo>
                <a:lnTo>
                  <a:pt x="110" y="641"/>
                </a:lnTo>
                <a:lnTo>
                  <a:pt x="108" y="626"/>
                </a:lnTo>
                <a:lnTo>
                  <a:pt x="108" y="594"/>
                </a:lnTo>
                <a:lnTo>
                  <a:pt x="115" y="562"/>
                </a:lnTo>
                <a:lnTo>
                  <a:pt x="121" y="546"/>
                </a:lnTo>
                <a:lnTo>
                  <a:pt x="128" y="531"/>
                </a:lnTo>
                <a:lnTo>
                  <a:pt x="132" y="524"/>
                </a:lnTo>
                <a:lnTo>
                  <a:pt x="136" y="518"/>
                </a:lnTo>
                <a:lnTo>
                  <a:pt x="144" y="505"/>
                </a:lnTo>
                <a:lnTo>
                  <a:pt x="151" y="493"/>
                </a:lnTo>
                <a:lnTo>
                  <a:pt x="159" y="482"/>
                </a:lnTo>
                <a:lnTo>
                  <a:pt x="166" y="473"/>
                </a:lnTo>
                <a:lnTo>
                  <a:pt x="174" y="465"/>
                </a:lnTo>
                <a:lnTo>
                  <a:pt x="180" y="457"/>
                </a:lnTo>
                <a:lnTo>
                  <a:pt x="187" y="450"/>
                </a:lnTo>
                <a:lnTo>
                  <a:pt x="197" y="440"/>
                </a:lnTo>
                <a:lnTo>
                  <a:pt x="208" y="433"/>
                </a:lnTo>
                <a:lnTo>
                  <a:pt x="208" y="436"/>
                </a:lnTo>
                <a:lnTo>
                  <a:pt x="208" y="450"/>
                </a:lnTo>
                <a:lnTo>
                  <a:pt x="208" y="459"/>
                </a:lnTo>
                <a:lnTo>
                  <a:pt x="210" y="471"/>
                </a:lnTo>
                <a:lnTo>
                  <a:pt x="210" y="482"/>
                </a:lnTo>
                <a:lnTo>
                  <a:pt x="210" y="495"/>
                </a:lnTo>
                <a:lnTo>
                  <a:pt x="214" y="509"/>
                </a:lnTo>
                <a:lnTo>
                  <a:pt x="216" y="520"/>
                </a:lnTo>
                <a:lnTo>
                  <a:pt x="218" y="533"/>
                </a:lnTo>
                <a:lnTo>
                  <a:pt x="221" y="545"/>
                </a:lnTo>
                <a:lnTo>
                  <a:pt x="225" y="554"/>
                </a:lnTo>
                <a:lnTo>
                  <a:pt x="231" y="564"/>
                </a:lnTo>
                <a:lnTo>
                  <a:pt x="244" y="577"/>
                </a:lnTo>
                <a:lnTo>
                  <a:pt x="259" y="582"/>
                </a:lnTo>
                <a:lnTo>
                  <a:pt x="273" y="579"/>
                </a:lnTo>
                <a:lnTo>
                  <a:pt x="286" y="569"/>
                </a:lnTo>
                <a:lnTo>
                  <a:pt x="297" y="554"/>
                </a:lnTo>
                <a:lnTo>
                  <a:pt x="305" y="535"/>
                </a:lnTo>
                <a:lnTo>
                  <a:pt x="311" y="514"/>
                </a:lnTo>
                <a:lnTo>
                  <a:pt x="311" y="491"/>
                </a:lnTo>
                <a:lnTo>
                  <a:pt x="309" y="480"/>
                </a:lnTo>
                <a:lnTo>
                  <a:pt x="307" y="469"/>
                </a:lnTo>
                <a:lnTo>
                  <a:pt x="303" y="457"/>
                </a:lnTo>
                <a:lnTo>
                  <a:pt x="297" y="444"/>
                </a:lnTo>
                <a:lnTo>
                  <a:pt x="292" y="429"/>
                </a:lnTo>
                <a:lnTo>
                  <a:pt x="286" y="414"/>
                </a:lnTo>
                <a:lnTo>
                  <a:pt x="280" y="395"/>
                </a:lnTo>
                <a:lnTo>
                  <a:pt x="275" y="378"/>
                </a:lnTo>
                <a:lnTo>
                  <a:pt x="269" y="361"/>
                </a:lnTo>
                <a:lnTo>
                  <a:pt x="265" y="344"/>
                </a:lnTo>
                <a:lnTo>
                  <a:pt x="261" y="325"/>
                </a:lnTo>
                <a:lnTo>
                  <a:pt x="259" y="309"/>
                </a:lnTo>
                <a:lnTo>
                  <a:pt x="263" y="279"/>
                </a:lnTo>
                <a:lnTo>
                  <a:pt x="267" y="268"/>
                </a:lnTo>
                <a:lnTo>
                  <a:pt x="271" y="262"/>
                </a:lnTo>
                <a:lnTo>
                  <a:pt x="276" y="256"/>
                </a:lnTo>
                <a:lnTo>
                  <a:pt x="286" y="249"/>
                </a:lnTo>
                <a:lnTo>
                  <a:pt x="301" y="243"/>
                </a:lnTo>
                <a:lnTo>
                  <a:pt x="328" y="245"/>
                </a:lnTo>
                <a:lnTo>
                  <a:pt x="348" y="262"/>
                </a:lnTo>
                <a:lnTo>
                  <a:pt x="356" y="275"/>
                </a:lnTo>
                <a:lnTo>
                  <a:pt x="362" y="290"/>
                </a:lnTo>
                <a:lnTo>
                  <a:pt x="367" y="308"/>
                </a:lnTo>
                <a:lnTo>
                  <a:pt x="371" y="325"/>
                </a:lnTo>
                <a:lnTo>
                  <a:pt x="377" y="344"/>
                </a:lnTo>
                <a:lnTo>
                  <a:pt x="381" y="361"/>
                </a:lnTo>
                <a:lnTo>
                  <a:pt x="385" y="376"/>
                </a:lnTo>
                <a:lnTo>
                  <a:pt x="390" y="389"/>
                </a:lnTo>
                <a:lnTo>
                  <a:pt x="402" y="410"/>
                </a:lnTo>
                <a:lnTo>
                  <a:pt x="417" y="414"/>
                </a:lnTo>
                <a:lnTo>
                  <a:pt x="424" y="408"/>
                </a:lnTo>
                <a:lnTo>
                  <a:pt x="428" y="393"/>
                </a:lnTo>
                <a:lnTo>
                  <a:pt x="430" y="374"/>
                </a:lnTo>
                <a:lnTo>
                  <a:pt x="428" y="361"/>
                </a:lnTo>
                <a:lnTo>
                  <a:pt x="428" y="347"/>
                </a:lnTo>
                <a:lnTo>
                  <a:pt x="426" y="334"/>
                </a:lnTo>
                <a:lnTo>
                  <a:pt x="424" y="317"/>
                </a:lnTo>
                <a:lnTo>
                  <a:pt x="422" y="302"/>
                </a:lnTo>
                <a:lnTo>
                  <a:pt x="421" y="285"/>
                </a:lnTo>
                <a:lnTo>
                  <a:pt x="419" y="275"/>
                </a:lnTo>
                <a:lnTo>
                  <a:pt x="417" y="268"/>
                </a:lnTo>
                <a:lnTo>
                  <a:pt x="417" y="258"/>
                </a:lnTo>
                <a:lnTo>
                  <a:pt x="415" y="249"/>
                </a:lnTo>
                <a:lnTo>
                  <a:pt x="415" y="241"/>
                </a:lnTo>
                <a:lnTo>
                  <a:pt x="413" y="232"/>
                </a:lnTo>
                <a:lnTo>
                  <a:pt x="411" y="222"/>
                </a:lnTo>
                <a:lnTo>
                  <a:pt x="411" y="215"/>
                </a:lnTo>
                <a:lnTo>
                  <a:pt x="407" y="196"/>
                </a:lnTo>
                <a:lnTo>
                  <a:pt x="407" y="186"/>
                </a:lnTo>
                <a:lnTo>
                  <a:pt x="405" y="177"/>
                </a:lnTo>
                <a:lnTo>
                  <a:pt x="405" y="169"/>
                </a:lnTo>
                <a:lnTo>
                  <a:pt x="405" y="160"/>
                </a:lnTo>
                <a:lnTo>
                  <a:pt x="404" y="144"/>
                </a:lnTo>
                <a:lnTo>
                  <a:pt x="402" y="127"/>
                </a:lnTo>
                <a:lnTo>
                  <a:pt x="402" y="112"/>
                </a:lnTo>
                <a:lnTo>
                  <a:pt x="402" y="82"/>
                </a:lnTo>
                <a:lnTo>
                  <a:pt x="405" y="59"/>
                </a:lnTo>
                <a:lnTo>
                  <a:pt x="413" y="40"/>
                </a:lnTo>
                <a:lnTo>
                  <a:pt x="424" y="29"/>
                </a:lnTo>
                <a:lnTo>
                  <a:pt x="440" y="25"/>
                </a:lnTo>
                <a:lnTo>
                  <a:pt x="470" y="36"/>
                </a:lnTo>
                <a:lnTo>
                  <a:pt x="489" y="59"/>
                </a:lnTo>
                <a:lnTo>
                  <a:pt x="495" y="76"/>
                </a:lnTo>
                <a:lnTo>
                  <a:pt x="500" y="95"/>
                </a:lnTo>
                <a:lnTo>
                  <a:pt x="502" y="116"/>
                </a:lnTo>
                <a:lnTo>
                  <a:pt x="504" y="126"/>
                </a:lnTo>
                <a:lnTo>
                  <a:pt x="504" y="137"/>
                </a:lnTo>
                <a:lnTo>
                  <a:pt x="504" y="148"/>
                </a:lnTo>
                <a:lnTo>
                  <a:pt x="504" y="160"/>
                </a:lnTo>
                <a:lnTo>
                  <a:pt x="504" y="169"/>
                </a:lnTo>
                <a:lnTo>
                  <a:pt x="504" y="181"/>
                </a:lnTo>
                <a:lnTo>
                  <a:pt x="504" y="222"/>
                </a:lnTo>
                <a:lnTo>
                  <a:pt x="504" y="232"/>
                </a:lnTo>
                <a:lnTo>
                  <a:pt x="504" y="241"/>
                </a:lnTo>
                <a:lnTo>
                  <a:pt x="504" y="251"/>
                </a:lnTo>
                <a:lnTo>
                  <a:pt x="504" y="258"/>
                </a:lnTo>
                <a:lnTo>
                  <a:pt x="506" y="273"/>
                </a:lnTo>
                <a:lnTo>
                  <a:pt x="508" y="285"/>
                </a:lnTo>
                <a:lnTo>
                  <a:pt x="514" y="289"/>
                </a:lnTo>
                <a:lnTo>
                  <a:pt x="515" y="281"/>
                </a:lnTo>
                <a:lnTo>
                  <a:pt x="519" y="268"/>
                </a:lnTo>
                <a:lnTo>
                  <a:pt x="523" y="228"/>
                </a:lnTo>
                <a:lnTo>
                  <a:pt x="529" y="179"/>
                </a:lnTo>
                <a:lnTo>
                  <a:pt x="538" y="124"/>
                </a:lnTo>
                <a:lnTo>
                  <a:pt x="551" y="74"/>
                </a:lnTo>
                <a:lnTo>
                  <a:pt x="559" y="52"/>
                </a:lnTo>
                <a:lnTo>
                  <a:pt x="570" y="33"/>
                </a:lnTo>
                <a:lnTo>
                  <a:pt x="576" y="25"/>
                </a:lnTo>
                <a:lnTo>
                  <a:pt x="582" y="19"/>
                </a:lnTo>
                <a:lnTo>
                  <a:pt x="595" y="10"/>
                </a:lnTo>
                <a:lnTo>
                  <a:pt x="608" y="6"/>
                </a:lnTo>
                <a:lnTo>
                  <a:pt x="622" y="2"/>
                </a:lnTo>
                <a:lnTo>
                  <a:pt x="642" y="0"/>
                </a:lnTo>
                <a:lnTo>
                  <a:pt x="673" y="14"/>
                </a:lnTo>
                <a:lnTo>
                  <a:pt x="680" y="25"/>
                </a:lnTo>
                <a:lnTo>
                  <a:pt x="682" y="40"/>
                </a:lnTo>
                <a:lnTo>
                  <a:pt x="680" y="55"/>
                </a:lnTo>
                <a:lnTo>
                  <a:pt x="675" y="72"/>
                </a:lnTo>
                <a:lnTo>
                  <a:pt x="669" y="80"/>
                </a:lnTo>
                <a:lnTo>
                  <a:pt x="665" y="88"/>
                </a:lnTo>
                <a:lnTo>
                  <a:pt x="656" y="103"/>
                </a:lnTo>
                <a:lnTo>
                  <a:pt x="650" y="110"/>
                </a:lnTo>
                <a:lnTo>
                  <a:pt x="646" y="118"/>
                </a:lnTo>
                <a:lnTo>
                  <a:pt x="639" y="131"/>
                </a:lnTo>
                <a:lnTo>
                  <a:pt x="631" y="150"/>
                </a:lnTo>
                <a:lnTo>
                  <a:pt x="633" y="156"/>
                </a:lnTo>
                <a:lnTo>
                  <a:pt x="642" y="158"/>
                </a:lnTo>
                <a:lnTo>
                  <a:pt x="679" y="160"/>
                </a:lnTo>
                <a:lnTo>
                  <a:pt x="726" y="167"/>
                </a:lnTo>
                <a:lnTo>
                  <a:pt x="758" y="184"/>
                </a:lnTo>
                <a:lnTo>
                  <a:pt x="758" y="190"/>
                </a:lnTo>
                <a:lnTo>
                  <a:pt x="758" y="196"/>
                </a:lnTo>
                <a:lnTo>
                  <a:pt x="754" y="203"/>
                </a:lnTo>
                <a:lnTo>
                  <a:pt x="747" y="211"/>
                </a:lnTo>
                <a:lnTo>
                  <a:pt x="735" y="218"/>
                </a:lnTo>
                <a:lnTo>
                  <a:pt x="724" y="226"/>
                </a:lnTo>
                <a:lnTo>
                  <a:pt x="711" y="232"/>
                </a:lnTo>
                <a:lnTo>
                  <a:pt x="699" y="237"/>
                </a:lnTo>
                <a:lnTo>
                  <a:pt x="673" y="245"/>
                </a:lnTo>
                <a:lnTo>
                  <a:pt x="648" y="253"/>
                </a:lnTo>
                <a:lnTo>
                  <a:pt x="625" y="262"/>
                </a:lnTo>
                <a:lnTo>
                  <a:pt x="608" y="270"/>
                </a:lnTo>
                <a:lnTo>
                  <a:pt x="597" y="281"/>
                </a:lnTo>
                <a:lnTo>
                  <a:pt x="595" y="298"/>
                </a:lnTo>
                <a:lnTo>
                  <a:pt x="599" y="306"/>
                </a:lnTo>
                <a:lnTo>
                  <a:pt x="606" y="313"/>
                </a:lnTo>
                <a:lnTo>
                  <a:pt x="631" y="323"/>
                </a:lnTo>
                <a:lnTo>
                  <a:pt x="699" y="340"/>
                </a:lnTo>
                <a:lnTo>
                  <a:pt x="762" y="357"/>
                </a:lnTo>
                <a:lnTo>
                  <a:pt x="779" y="372"/>
                </a:lnTo>
                <a:lnTo>
                  <a:pt x="781" y="380"/>
                </a:lnTo>
                <a:lnTo>
                  <a:pt x="779" y="389"/>
                </a:lnTo>
                <a:lnTo>
                  <a:pt x="773" y="399"/>
                </a:lnTo>
                <a:lnTo>
                  <a:pt x="764" y="406"/>
                </a:lnTo>
                <a:lnTo>
                  <a:pt x="754" y="414"/>
                </a:lnTo>
                <a:lnTo>
                  <a:pt x="741" y="418"/>
                </a:lnTo>
                <a:lnTo>
                  <a:pt x="715" y="423"/>
                </a:lnTo>
                <a:lnTo>
                  <a:pt x="682" y="429"/>
                </a:lnTo>
                <a:lnTo>
                  <a:pt x="652" y="431"/>
                </a:lnTo>
                <a:lnTo>
                  <a:pt x="622" y="436"/>
                </a:lnTo>
                <a:lnTo>
                  <a:pt x="572" y="454"/>
                </a:lnTo>
                <a:lnTo>
                  <a:pt x="559" y="469"/>
                </a:lnTo>
                <a:lnTo>
                  <a:pt x="550" y="484"/>
                </a:lnTo>
                <a:lnTo>
                  <a:pt x="546" y="499"/>
                </a:lnTo>
                <a:lnTo>
                  <a:pt x="548" y="505"/>
                </a:lnTo>
                <a:lnTo>
                  <a:pt x="550" y="510"/>
                </a:lnTo>
                <a:lnTo>
                  <a:pt x="557" y="522"/>
                </a:lnTo>
                <a:lnTo>
                  <a:pt x="570" y="529"/>
                </a:lnTo>
                <a:lnTo>
                  <a:pt x="612" y="537"/>
                </a:lnTo>
                <a:lnTo>
                  <a:pt x="658" y="529"/>
                </a:lnTo>
                <a:lnTo>
                  <a:pt x="677" y="524"/>
                </a:lnTo>
                <a:lnTo>
                  <a:pt x="694" y="516"/>
                </a:lnTo>
                <a:lnTo>
                  <a:pt x="711" y="510"/>
                </a:lnTo>
                <a:lnTo>
                  <a:pt x="728" y="507"/>
                </a:lnTo>
                <a:lnTo>
                  <a:pt x="768" y="510"/>
                </a:lnTo>
                <a:lnTo>
                  <a:pt x="787" y="524"/>
                </a:lnTo>
                <a:lnTo>
                  <a:pt x="796" y="543"/>
                </a:lnTo>
                <a:lnTo>
                  <a:pt x="798" y="565"/>
                </a:lnTo>
                <a:lnTo>
                  <a:pt x="792" y="592"/>
                </a:lnTo>
                <a:lnTo>
                  <a:pt x="789" y="605"/>
                </a:lnTo>
                <a:lnTo>
                  <a:pt x="781" y="619"/>
                </a:lnTo>
                <a:lnTo>
                  <a:pt x="773" y="630"/>
                </a:lnTo>
                <a:lnTo>
                  <a:pt x="764" y="639"/>
                </a:lnTo>
                <a:lnTo>
                  <a:pt x="754" y="649"/>
                </a:lnTo>
                <a:lnTo>
                  <a:pt x="741" y="656"/>
                </a:lnTo>
                <a:lnTo>
                  <a:pt x="728" y="662"/>
                </a:lnTo>
                <a:lnTo>
                  <a:pt x="715" y="664"/>
                </a:lnTo>
                <a:lnTo>
                  <a:pt x="684" y="666"/>
                </a:lnTo>
                <a:lnTo>
                  <a:pt x="646" y="662"/>
                </a:lnTo>
                <a:lnTo>
                  <a:pt x="570" y="655"/>
                </a:lnTo>
                <a:lnTo>
                  <a:pt x="506" y="655"/>
                </a:lnTo>
                <a:lnTo>
                  <a:pt x="485" y="662"/>
                </a:lnTo>
                <a:lnTo>
                  <a:pt x="476" y="675"/>
                </a:lnTo>
                <a:lnTo>
                  <a:pt x="477" y="683"/>
                </a:lnTo>
                <a:lnTo>
                  <a:pt x="481" y="691"/>
                </a:lnTo>
                <a:lnTo>
                  <a:pt x="498" y="696"/>
                </a:lnTo>
                <a:lnTo>
                  <a:pt x="557" y="700"/>
                </a:lnTo>
                <a:lnTo>
                  <a:pt x="589" y="700"/>
                </a:lnTo>
                <a:lnTo>
                  <a:pt x="620" y="704"/>
                </a:lnTo>
                <a:lnTo>
                  <a:pt x="642" y="711"/>
                </a:lnTo>
                <a:lnTo>
                  <a:pt x="654" y="728"/>
                </a:lnTo>
                <a:lnTo>
                  <a:pt x="654" y="742"/>
                </a:lnTo>
                <a:lnTo>
                  <a:pt x="652" y="755"/>
                </a:lnTo>
                <a:lnTo>
                  <a:pt x="644" y="772"/>
                </a:lnTo>
                <a:lnTo>
                  <a:pt x="641" y="782"/>
                </a:lnTo>
                <a:lnTo>
                  <a:pt x="635" y="791"/>
                </a:lnTo>
                <a:lnTo>
                  <a:pt x="629" y="801"/>
                </a:lnTo>
                <a:lnTo>
                  <a:pt x="624" y="812"/>
                </a:lnTo>
                <a:lnTo>
                  <a:pt x="616" y="823"/>
                </a:lnTo>
                <a:lnTo>
                  <a:pt x="608" y="833"/>
                </a:lnTo>
                <a:lnTo>
                  <a:pt x="603" y="844"/>
                </a:lnTo>
                <a:lnTo>
                  <a:pt x="593" y="854"/>
                </a:lnTo>
                <a:lnTo>
                  <a:pt x="586" y="865"/>
                </a:lnTo>
                <a:lnTo>
                  <a:pt x="576" y="876"/>
                </a:lnTo>
                <a:lnTo>
                  <a:pt x="567" y="886"/>
                </a:lnTo>
                <a:lnTo>
                  <a:pt x="557" y="895"/>
                </a:lnTo>
                <a:lnTo>
                  <a:pt x="546" y="905"/>
                </a:lnTo>
                <a:lnTo>
                  <a:pt x="536" y="914"/>
                </a:lnTo>
                <a:lnTo>
                  <a:pt x="525" y="924"/>
                </a:lnTo>
                <a:lnTo>
                  <a:pt x="515" y="931"/>
                </a:lnTo>
                <a:lnTo>
                  <a:pt x="504" y="939"/>
                </a:lnTo>
                <a:lnTo>
                  <a:pt x="493" y="947"/>
                </a:lnTo>
                <a:lnTo>
                  <a:pt x="483" y="952"/>
                </a:lnTo>
                <a:lnTo>
                  <a:pt x="472" y="958"/>
                </a:lnTo>
                <a:lnTo>
                  <a:pt x="451" y="967"/>
                </a:lnTo>
                <a:lnTo>
                  <a:pt x="430" y="971"/>
                </a:lnTo>
                <a:lnTo>
                  <a:pt x="409" y="971"/>
                </a:lnTo>
                <a:lnTo>
                  <a:pt x="373" y="973"/>
                </a:lnTo>
                <a:lnTo>
                  <a:pt x="339" y="981"/>
                </a:lnTo>
                <a:lnTo>
                  <a:pt x="309" y="994"/>
                </a:lnTo>
                <a:lnTo>
                  <a:pt x="297" y="1002"/>
                </a:lnTo>
                <a:lnTo>
                  <a:pt x="286" y="1009"/>
                </a:lnTo>
                <a:lnTo>
                  <a:pt x="275" y="1019"/>
                </a:lnTo>
                <a:lnTo>
                  <a:pt x="265" y="1026"/>
                </a:lnTo>
                <a:lnTo>
                  <a:pt x="250" y="1041"/>
                </a:lnTo>
                <a:lnTo>
                  <a:pt x="242" y="1051"/>
                </a:lnTo>
                <a:lnTo>
                  <a:pt x="238" y="1056"/>
                </a:lnTo>
                <a:lnTo>
                  <a:pt x="322" y="874"/>
                </a:lnTo>
                <a:lnTo>
                  <a:pt x="587" y="766"/>
                </a:lnTo>
                <a:lnTo>
                  <a:pt x="347" y="816"/>
                </a:lnTo>
                <a:lnTo>
                  <a:pt x="449" y="600"/>
                </a:lnTo>
                <a:lnTo>
                  <a:pt x="722" y="596"/>
                </a:lnTo>
                <a:lnTo>
                  <a:pt x="466" y="554"/>
                </a:lnTo>
                <a:lnTo>
                  <a:pt x="527" y="410"/>
                </a:lnTo>
                <a:lnTo>
                  <a:pt x="722" y="383"/>
                </a:lnTo>
                <a:lnTo>
                  <a:pt x="544" y="370"/>
                </a:lnTo>
                <a:lnTo>
                  <a:pt x="586" y="247"/>
                </a:lnTo>
                <a:lnTo>
                  <a:pt x="692" y="198"/>
                </a:lnTo>
                <a:lnTo>
                  <a:pt x="586" y="213"/>
                </a:lnTo>
                <a:lnTo>
                  <a:pt x="618" y="44"/>
                </a:lnTo>
                <a:lnTo>
                  <a:pt x="553" y="253"/>
                </a:lnTo>
                <a:lnTo>
                  <a:pt x="493" y="410"/>
                </a:lnTo>
                <a:lnTo>
                  <a:pt x="457" y="86"/>
                </a:lnTo>
                <a:lnTo>
                  <a:pt x="462" y="467"/>
                </a:lnTo>
                <a:lnTo>
                  <a:pt x="407" y="581"/>
                </a:lnTo>
                <a:lnTo>
                  <a:pt x="316" y="298"/>
                </a:lnTo>
                <a:lnTo>
                  <a:pt x="377" y="632"/>
                </a:lnTo>
                <a:lnTo>
                  <a:pt x="297" y="804"/>
                </a:lnTo>
                <a:lnTo>
                  <a:pt x="174" y="588"/>
                </a:lnTo>
                <a:lnTo>
                  <a:pt x="275" y="857"/>
                </a:lnTo>
                <a:lnTo>
                  <a:pt x="267" y="880"/>
                </a:lnTo>
                <a:lnTo>
                  <a:pt x="259" y="907"/>
                </a:lnTo>
                <a:lnTo>
                  <a:pt x="248" y="937"/>
                </a:lnTo>
                <a:lnTo>
                  <a:pt x="235" y="971"/>
                </a:lnTo>
                <a:lnTo>
                  <a:pt x="221" y="1005"/>
                </a:lnTo>
                <a:lnTo>
                  <a:pt x="218" y="1013"/>
                </a:lnTo>
                <a:lnTo>
                  <a:pt x="216" y="1020"/>
                </a:lnTo>
                <a:lnTo>
                  <a:pt x="212" y="1028"/>
                </a:lnTo>
                <a:lnTo>
                  <a:pt x="208" y="1036"/>
                </a:lnTo>
                <a:lnTo>
                  <a:pt x="204" y="1043"/>
                </a:lnTo>
                <a:lnTo>
                  <a:pt x="201" y="1051"/>
                </a:lnTo>
                <a:lnTo>
                  <a:pt x="193" y="1062"/>
                </a:lnTo>
                <a:lnTo>
                  <a:pt x="185" y="1074"/>
                </a:lnTo>
                <a:lnTo>
                  <a:pt x="182" y="1079"/>
                </a:lnTo>
                <a:lnTo>
                  <a:pt x="176" y="1087"/>
                </a:lnTo>
                <a:lnTo>
                  <a:pt x="170" y="1093"/>
                </a:lnTo>
                <a:lnTo>
                  <a:pt x="163" y="1100"/>
                </a:lnTo>
                <a:lnTo>
                  <a:pt x="155" y="1108"/>
                </a:lnTo>
                <a:lnTo>
                  <a:pt x="147" y="1115"/>
                </a:lnTo>
                <a:lnTo>
                  <a:pt x="140" y="1123"/>
                </a:lnTo>
                <a:lnTo>
                  <a:pt x="132" y="1130"/>
                </a:lnTo>
                <a:lnTo>
                  <a:pt x="125" y="1138"/>
                </a:lnTo>
                <a:lnTo>
                  <a:pt x="117" y="1146"/>
                </a:lnTo>
                <a:lnTo>
                  <a:pt x="108" y="1153"/>
                </a:lnTo>
                <a:lnTo>
                  <a:pt x="100" y="1161"/>
                </a:lnTo>
                <a:lnTo>
                  <a:pt x="91" y="1168"/>
                </a:lnTo>
                <a:lnTo>
                  <a:pt x="83" y="1176"/>
                </a:lnTo>
                <a:lnTo>
                  <a:pt x="66" y="1189"/>
                </a:lnTo>
                <a:lnTo>
                  <a:pt x="58" y="1197"/>
                </a:lnTo>
                <a:lnTo>
                  <a:pt x="51" y="1202"/>
                </a:lnTo>
                <a:lnTo>
                  <a:pt x="37" y="1214"/>
                </a:lnTo>
                <a:lnTo>
                  <a:pt x="24" y="1225"/>
                </a:lnTo>
                <a:lnTo>
                  <a:pt x="15" y="1233"/>
                </a:lnTo>
                <a:lnTo>
                  <a:pt x="7" y="1240"/>
                </a:lnTo>
                <a:lnTo>
                  <a:pt x="0" y="1246"/>
                </a:lnTo>
                <a:lnTo>
                  <a:pt x="34" y="1074"/>
                </a:lnTo>
                <a:lnTo>
                  <a:pt x="45" y="1077"/>
                </a:lnTo>
                <a:lnTo>
                  <a:pt x="81" y="1077"/>
                </a:lnTo>
                <a:lnTo>
                  <a:pt x="125" y="1064"/>
                </a:lnTo>
                <a:close/>
              </a:path>
            </a:pathLst>
          </a:custGeom>
          <a:gradFill rotWithShape="0">
            <a:gsLst>
              <a:gs pos="0">
                <a:srgbClr val="FFFFCC"/>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latin typeface="Cambria" panose="02040503050406030204" pitchFamily="18" charset="0"/>
              <a:ea typeface="Cambria" panose="02040503050406030204" pitchFamily="18" charset="0"/>
            </a:endParaRPr>
          </a:p>
        </p:txBody>
      </p:sp>
      <p:sp>
        <p:nvSpPr>
          <p:cNvPr id="5" name="Text Box 41"/>
          <p:cNvSpPr txBox="1">
            <a:spLocks noChangeArrowheads="1"/>
          </p:cNvSpPr>
          <p:nvPr/>
        </p:nvSpPr>
        <p:spPr bwMode="auto">
          <a:xfrm>
            <a:off x="894214" y="333829"/>
            <a:ext cx="43817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a:latin typeface="Cambria" panose="02040503050406030204" pitchFamily="18" charset="0"/>
              <a:ea typeface="Cambria" panose="02040503050406030204" pitchFamily="18" charset="0"/>
            </a:endParaRPr>
          </a:p>
        </p:txBody>
      </p:sp>
      <p:sp>
        <p:nvSpPr>
          <p:cNvPr id="6" name="Text Box 87"/>
          <p:cNvSpPr txBox="1">
            <a:spLocks noChangeArrowheads="1"/>
          </p:cNvSpPr>
          <p:nvPr/>
        </p:nvSpPr>
        <p:spPr bwMode="auto">
          <a:xfrm>
            <a:off x="2776990" y="878342"/>
            <a:ext cx="56451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a:latin typeface="Cambria" panose="02040503050406030204" pitchFamily="18" charset="0"/>
              <a:ea typeface="Cambria" panose="02040503050406030204" pitchFamily="18" charset="0"/>
            </a:endParaRPr>
          </a:p>
        </p:txBody>
      </p:sp>
      <p:sp>
        <p:nvSpPr>
          <p:cNvPr id="7" name="Text Box 88"/>
          <p:cNvSpPr txBox="1">
            <a:spLocks noChangeArrowheads="1"/>
          </p:cNvSpPr>
          <p:nvPr/>
        </p:nvSpPr>
        <p:spPr bwMode="auto">
          <a:xfrm>
            <a:off x="2776990" y="806904"/>
            <a:ext cx="49875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a:latin typeface="Cambria" panose="02040503050406030204" pitchFamily="18" charset="0"/>
              <a:ea typeface="Cambria" panose="02040503050406030204" pitchFamily="18" charset="0"/>
            </a:endParaRPr>
          </a:p>
        </p:txBody>
      </p:sp>
      <p:sp>
        <p:nvSpPr>
          <p:cNvPr id="19" name="Rectangle 18"/>
          <p:cNvSpPr/>
          <p:nvPr/>
        </p:nvSpPr>
        <p:spPr>
          <a:xfrm>
            <a:off x="180560" y="217714"/>
            <a:ext cx="11808239" cy="657247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5"/>
          <p:cNvSpPr txBox="1">
            <a:spLocks noChangeArrowheads="1"/>
          </p:cNvSpPr>
          <p:nvPr/>
        </p:nvSpPr>
        <p:spPr bwMode="auto">
          <a:xfrm>
            <a:off x="687840" y="2391229"/>
            <a:ext cx="1162232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latin typeface="Cambria" panose="02040503050406030204" pitchFamily="18" charset="0"/>
                <a:ea typeface="Cambria" panose="02040503050406030204" pitchFamily="18" charset="0"/>
              </a:rPr>
              <a:t>      </a:t>
            </a:r>
            <a:endParaRPr lang="en-US" altLang="en-US">
              <a:solidFill>
                <a:srgbClr val="0066FF"/>
              </a:solidFill>
              <a:latin typeface="Cambria" panose="02040503050406030204" pitchFamily="18" charset="0"/>
              <a:ea typeface="Cambria" panose="02040503050406030204" pitchFamily="18" charset="0"/>
            </a:endParaRPr>
          </a:p>
          <a:p>
            <a:pPr>
              <a:spcBef>
                <a:spcPct val="50000"/>
              </a:spcBef>
              <a:buFontTx/>
              <a:buNone/>
            </a:pPr>
            <a:endParaRPr lang="en-US" altLang="en-US">
              <a:solidFill>
                <a:srgbClr val="0066FF"/>
              </a:solidFill>
              <a:latin typeface="Cambria" panose="02040503050406030204" pitchFamily="18" charset="0"/>
              <a:ea typeface="Cambria" panose="02040503050406030204" pitchFamily="18" charset="0"/>
            </a:endParaRPr>
          </a:p>
        </p:txBody>
      </p:sp>
      <p:sp>
        <p:nvSpPr>
          <p:cNvPr id="9" name="Text Box 18"/>
          <p:cNvSpPr txBox="1">
            <a:spLocks noChangeArrowheads="1"/>
          </p:cNvSpPr>
          <p:nvPr/>
        </p:nvSpPr>
        <p:spPr bwMode="auto">
          <a:xfrm>
            <a:off x="1427614" y="1400629"/>
            <a:ext cx="78671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Cambria" panose="02040503050406030204" pitchFamily="18" charset="0"/>
              <a:ea typeface="Cambria" panose="02040503050406030204" pitchFamily="18" charset="0"/>
            </a:endParaRPr>
          </a:p>
        </p:txBody>
      </p:sp>
      <p:sp>
        <p:nvSpPr>
          <p:cNvPr id="10" name="Text Box 20"/>
          <p:cNvSpPr txBox="1">
            <a:spLocks noChangeArrowheads="1"/>
          </p:cNvSpPr>
          <p:nvPr/>
        </p:nvSpPr>
        <p:spPr bwMode="auto">
          <a:xfrm>
            <a:off x="440907" y="508292"/>
            <a:ext cx="1082194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Bài</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2: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Thêm</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trong</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ngoặc</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đơn</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vào</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chỗ</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thích</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hợp</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để</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đoạn</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văn</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được</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mạch</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lạc</a:t>
            </a:r>
            <a:r>
              <a:rPr lang="en-US" altLang="en-US" b="1" dirty="0">
                <a:solidFill>
                  <a:schemeClr val="accent2">
                    <a:lumMod val="50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1" name="Text Box 21"/>
          <p:cNvSpPr txBox="1">
            <a:spLocks noChangeArrowheads="1"/>
          </p:cNvSpPr>
          <p:nvPr/>
        </p:nvSpPr>
        <p:spPr bwMode="auto">
          <a:xfrm>
            <a:off x="818015" y="2315029"/>
            <a:ext cx="108546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Cambria" panose="02040503050406030204" pitchFamily="18" charset="0"/>
              <a:ea typeface="Cambria" panose="02040503050406030204" pitchFamily="18" charset="0"/>
            </a:endParaRPr>
          </a:p>
        </p:txBody>
      </p:sp>
      <p:sp>
        <p:nvSpPr>
          <p:cNvPr id="12" name="Text Box 22"/>
          <p:cNvSpPr txBox="1">
            <a:spLocks noChangeArrowheads="1"/>
          </p:cNvSpPr>
          <p:nvPr/>
        </p:nvSpPr>
        <p:spPr bwMode="auto">
          <a:xfrm>
            <a:off x="437015" y="1657804"/>
            <a:ext cx="1155178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a:solidFill>
                  <a:srgbClr val="006600"/>
                </a:solidFill>
                <a:latin typeface="Cambria" panose="02040503050406030204" pitchFamily="18" charset="0"/>
                <a:ea typeface="Cambria" panose="02040503050406030204" pitchFamily="18" charset="0"/>
                <a:cs typeface="Times New Roman" panose="02020603050405020304" pitchFamily="18" charset="0"/>
              </a:rPr>
              <a:t>a. Cây gạo làm việc bền bỉ đêm ngày, chuyên cần lấy từ đất, nước và ánh sáng nguồn sinh lực và sức trẻ vô tận. Cây chỉ còn những cành trơ trụi, nom như cằn cỗi. Nhưng không, dòng nhựa trẻ đang rạo rực khắp thân cây. Xuân đến, lập tức cây gạo già lại trổ lộc nảy hoa, lại gọi chim chóc tới, cành cây đầy tiếng hót và màu đỏ thắm. Cây lại nhờ gió phân phát đi khắp chốn những múi bông trắng nuột nà.      </a:t>
            </a:r>
          </a:p>
          <a:p>
            <a:pPr eaLnBrk="1" hangingPunct="1">
              <a:spcBef>
                <a:spcPct val="50000"/>
              </a:spcBef>
              <a:buFontTx/>
              <a:buNone/>
            </a:pPr>
            <a:r>
              <a:rPr lang="en-US" altLang="en-US" b="1">
                <a:solidFill>
                  <a:srgbClr val="006600"/>
                </a:solidFill>
                <a:latin typeface="Cambria" panose="02040503050406030204" pitchFamily="18" charset="0"/>
                <a:ea typeface="Cambria" panose="02040503050406030204" pitchFamily="18" charset="0"/>
                <a:cs typeface="Times New Roman" panose="02020603050405020304" pitchFamily="18" charset="0"/>
              </a:rPr>
              <a:t>                                                               Theo Vũ Tú Nam</a:t>
            </a:r>
          </a:p>
        </p:txBody>
      </p:sp>
      <p:sp>
        <p:nvSpPr>
          <p:cNvPr id="13" name="Text Box 23"/>
          <p:cNvSpPr txBox="1">
            <a:spLocks noChangeArrowheads="1"/>
          </p:cNvSpPr>
          <p:nvPr/>
        </p:nvSpPr>
        <p:spPr bwMode="auto">
          <a:xfrm>
            <a:off x="2427568" y="6205409"/>
            <a:ext cx="106555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tháng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mùa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đông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4" name="Text Box 29"/>
          <p:cNvSpPr txBox="1">
            <a:spLocks noChangeArrowheads="1"/>
          </p:cNvSpPr>
          <p:nvPr/>
        </p:nvSpPr>
        <p:spPr bwMode="auto">
          <a:xfrm>
            <a:off x="341243" y="1505357"/>
            <a:ext cx="11551784"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a.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làm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việc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đêm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chuyên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cần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lấy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ánh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sáng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nguồn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sinh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lực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sức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trẻ</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vô</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tận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Mùa</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đông</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chỉ</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còn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cành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trơ</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trụi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nom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cằn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cỗi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Nhưng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dòng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nhựa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trẻ</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rực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khắp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Xuân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lập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tức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trổ</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lộc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nảy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hoa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gọi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chóc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tới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cành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đầy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hót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màu</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đỏ</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thắm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phát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khắp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chốn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múi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bông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nuột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p>
          <a:p>
            <a:pPr algn="r" eaLnBrk="1" hangingPunct="1">
              <a:spcBef>
                <a:spcPct val="50000"/>
              </a:spcBef>
              <a:buFontTx/>
              <a:buNone/>
            </a:pP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Theo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Vũ</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Tú</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Nam</a:t>
            </a:r>
          </a:p>
        </p:txBody>
      </p:sp>
      <p:sp>
        <p:nvSpPr>
          <p:cNvPr id="15" name="Text Box 30"/>
          <p:cNvSpPr txBox="1">
            <a:spLocks noChangeArrowheads="1"/>
          </p:cNvSpPr>
          <p:nvPr/>
        </p:nvSpPr>
        <p:spPr bwMode="auto">
          <a:xfrm>
            <a:off x="180561" y="1505357"/>
            <a:ext cx="11551784"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a.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làm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việc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đêm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chuyên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cần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lấy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ánh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sáng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nguồn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sinh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lực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sức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trẻ</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vô</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tận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Mùa</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đông</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chỉ</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còn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cành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trơ</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trụi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nom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cằn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cỗi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Nhưng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dòng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nhựa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trẻ</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rực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khắp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Xuân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lập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tức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gạo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trổ</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lộc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nảy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hoa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gọi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chóc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tới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cành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đầy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hót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màu</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đỏ</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thắm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ngày</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đến</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tháng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phân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phát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khắp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chốn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múi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bông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nuột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p>
          <a:p>
            <a:pPr algn="r" eaLnBrk="1" hangingPunct="1">
              <a:spcBef>
                <a:spcPct val="50000"/>
              </a:spcBef>
              <a:buFontTx/>
              <a:buNone/>
            </a:pP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Theo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Vũ</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Tú</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Nam</a:t>
            </a:r>
          </a:p>
        </p:txBody>
      </p:sp>
      <p:pic>
        <p:nvPicPr>
          <p:cNvPr id="16"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917267" y="0"/>
            <a:ext cx="1274733" cy="1505357"/>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7" name="图片 20">
            <a:extLst>
              <a:ext uri="{FF2B5EF4-FFF2-40B4-BE49-F238E27FC236}">
                <a16:creationId xmlns:a16="http://schemas.microsoft.com/office/drawing/2014/main" id="{C71641AD-E4BC-4B7B-9FE5-62CF532DB9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1123" y="0"/>
            <a:ext cx="1092653" cy="1229570"/>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69" y="4448093"/>
            <a:ext cx="2788583" cy="2423089"/>
          </a:xfrm>
          <a:prstGeom prst="rect">
            <a:avLst/>
          </a:prstGeom>
        </p:spPr>
      </p:pic>
    </p:spTree>
    <p:extLst>
      <p:ext uri="{BB962C8B-B14F-4D97-AF65-F5344CB8AC3E}">
        <p14:creationId xmlns:p14="http://schemas.microsoft.com/office/powerpoint/2010/main" val="25114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2"/>
                                        </p:tgtEl>
                                        <p:attrNameLst>
                                          <p:attrName>style.visibility</p:attrName>
                                        </p:attrNameLst>
                                      </p:cBhvr>
                                      <p:to>
                                        <p:strVal val="visible"/>
                                      </p:to>
                                    </p:set>
                                    <p:anim calcmode="discrete" valueType="clr">
                                      <p:cBhvr override="childStyle">
                                        <p:cTn id="2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
                                        </p:tgtEl>
                                        <p:attrNameLst>
                                          <p:attrName>fillcolor</p:attrName>
                                        </p:attrNameLst>
                                      </p:cBhvr>
                                      <p:tavLst>
                                        <p:tav tm="0">
                                          <p:val>
                                            <p:clrVal>
                                              <a:schemeClr val="accent2"/>
                                            </p:clrVal>
                                          </p:val>
                                        </p:tav>
                                        <p:tav tm="50000">
                                          <p:val>
                                            <p:clrVal>
                                              <a:schemeClr val="hlink"/>
                                            </p:clrVal>
                                          </p:val>
                                        </p:tav>
                                      </p:tavLst>
                                    </p:anim>
                                    <p:set>
                                      <p:cBhvr>
                                        <p:cTn id="26" dur="80"/>
                                        <p:tgtEl>
                                          <p:spTgt spid="1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
                                        </p:tgtEl>
                                        <p:attrNameLst>
                                          <p:attrName>style.visibility</p:attrName>
                                        </p:attrNameLst>
                                      </p:cBhvr>
                                      <p:to>
                                        <p:strVal val="visible"/>
                                      </p:to>
                                    </p:set>
                                    <p:anim calcmode="discrete" valueType="clr">
                                      <p:cBhvr override="childStyle">
                                        <p:cTn id="3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
                                        </p:tgtEl>
                                        <p:attrNameLst>
                                          <p:attrName>fillcolor</p:attrName>
                                        </p:attrNameLst>
                                      </p:cBhvr>
                                      <p:tavLst>
                                        <p:tav tm="0">
                                          <p:val>
                                            <p:clrVal>
                                              <a:schemeClr val="accent2"/>
                                            </p:clrVal>
                                          </p:val>
                                        </p:tav>
                                        <p:tav tm="50000">
                                          <p:val>
                                            <p:clrVal>
                                              <a:schemeClr val="hlink"/>
                                            </p:clrVal>
                                          </p:val>
                                        </p:tav>
                                      </p:tavLst>
                                    </p:anim>
                                    <p:set>
                                      <p:cBhvr>
                                        <p:cTn id="33" dur="80"/>
                                        <p:tgtEl>
                                          <p:spTgt spid="1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iterate type="lt">
                                    <p:tmPct val="0"/>
                                  </p:iterate>
                                  <p:childTnLst>
                                    <p:anim calcmode="lin" valueType="num">
                                      <p:cBhvr additive="base">
                                        <p:cTn id="37" dur="500"/>
                                        <p:tgtEl>
                                          <p:spTgt spid="12"/>
                                        </p:tgtEl>
                                        <p:attrNameLst>
                                          <p:attrName>ppt_x</p:attrName>
                                        </p:attrNameLst>
                                      </p:cBhvr>
                                      <p:tavLst>
                                        <p:tav tm="0">
                                          <p:val>
                                            <p:strVal val="ppt_x"/>
                                          </p:val>
                                        </p:tav>
                                        <p:tav tm="100000">
                                          <p:val>
                                            <p:strVal val="ppt_x"/>
                                          </p:val>
                                        </p:tav>
                                      </p:tavLst>
                                    </p:anim>
                                    <p:anim calcmode="lin" valueType="num">
                                      <p:cBhvr additive="base">
                                        <p:cTn id="38" dur="500"/>
                                        <p:tgtEl>
                                          <p:spTgt spid="12"/>
                                        </p:tgtEl>
                                        <p:attrNameLst>
                                          <p:attrName>ppt_y</p:attrName>
                                        </p:attrNameLst>
                                      </p:cBhvr>
                                      <p:tavLst>
                                        <p:tav tm="0">
                                          <p:val>
                                            <p:strVal val="ppt_y"/>
                                          </p:val>
                                        </p:tav>
                                        <p:tav tm="100000">
                                          <p:val>
                                            <p:strVal val="1+ppt_h/2"/>
                                          </p:val>
                                        </p:tav>
                                      </p:tavLst>
                                    </p:anim>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8" presetClass="entr" presetSubtype="16"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amond(in)">
                                      <p:cBhvr>
                                        <p:cTn id="43" dur="2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grpId="1" nodeType="clickEffect">
                                  <p:stCondLst>
                                    <p:cond delay="0"/>
                                  </p:stCondLst>
                                  <p:childTnLst>
                                    <p:animEffect transition="out" filter="diamond(in)">
                                      <p:cBhvr>
                                        <p:cTn id="47" dur="2000"/>
                                        <p:tgtEl>
                                          <p:spTgt spid="14"/>
                                        </p:tgtEl>
                                      </p:cBhvr>
                                    </p:animEffect>
                                    <p:set>
                                      <p:cBhvr>
                                        <p:cTn id="48" dur="1" fill="hold">
                                          <p:stCondLst>
                                            <p:cond delay="1999"/>
                                          </p:stCondLst>
                                        </p:cTn>
                                        <p:tgtEl>
                                          <p:spTgt spid="14"/>
                                        </p:tgtEl>
                                        <p:attrNameLst>
                                          <p:attrName>style.visibility</p:attrName>
                                        </p:attrNameLst>
                                      </p:cBhvr>
                                      <p:to>
                                        <p:strVal val="hidden"/>
                                      </p:to>
                                    </p:set>
                                  </p:childTnLst>
                                </p:cTn>
                              </p:par>
                            </p:childTnLst>
                          </p:cTn>
                        </p:par>
                        <p:par>
                          <p:cTn id="49" fill="hold">
                            <p:stCondLst>
                              <p:cond delay="200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15"/>
                                        </p:tgtEl>
                                        <p:attrNameLst>
                                          <p:attrName>style.visibility</p:attrName>
                                        </p:attrNameLst>
                                      </p:cBhvr>
                                      <p:to>
                                        <p:strVal val="visible"/>
                                      </p:to>
                                    </p:set>
                                    <p:anim calcmode="discrete" valueType="clr">
                                      <p:cBhvr override="childStyle">
                                        <p:cTn id="5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5"/>
                                        </p:tgtEl>
                                        <p:attrNameLst>
                                          <p:attrName>fillcolor</p:attrName>
                                        </p:attrNameLst>
                                      </p:cBhvr>
                                      <p:tavLst>
                                        <p:tav tm="0">
                                          <p:val>
                                            <p:clrVal>
                                              <a:schemeClr val="accent2"/>
                                            </p:clrVal>
                                          </p:val>
                                        </p:tav>
                                        <p:tav tm="50000">
                                          <p:val>
                                            <p:clrVal>
                                              <a:schemeClr val="hlink"/>
                                            </p:clrVal>
                                          </p:val>
                                        </p:tav>
                                      </p:tavLst>
                                    </p:anim>
                                    <p:set>
                                      <p:cBhvr>
                                        <p:cTn id="54" dur="80"/>
                                        <p:tgtEl>
                                          <p:spTgt spid="15"/>
                                        </p:tgtEl>
                                        <p:attrNameLst>
                                          <p:attrName>fill.type</p:attrName>
                                        </p:attrNameLst>
                                      </p:cBhvr>
                                      <p:to>
                                        <p:strVal val="solid"/>
                                      </p:to>
                                    </p:set>
                                  </p:childTnLst>
                                </p:cTn>
                              </p:par>
                            </p:childTnLst>
                          </p:cTn>
                        </p:par>
                        <p:par>
                          <p:cTn id="55" fill="hold">
                            <p:stCondLst>
                              <p:cond delay="15800"/>
                            </p:stCondLst>
                            <p:childTnLst>
                              <p:par>
                                <p:cTn id="56" presetID="2" presetClass="exit" presetSubtype="4" fill="hold" grpId="1" nodeType="afterEffect">
                                  <p:stCondLst>
                                    <p:cond delay="0"/>
                                  </p:stCondLst>
                                  <p:iterate type="lt">
                                    <p:tmPct val="0"/>
                                  </p:iterate>
                                  <p:childTnLst>
                                    <p:anim calcmode="lin" valueType="num">
                                      <p:cBhvr additive="base">
                                        <p:cTn id="57" dur="500"/>
                                        <p:tgtEl>
                                          <p:spTgt spid="13"/>
                                        </p:tgtEl>
                                        <p:attrNameLst>
                                          <p:attrName>ppt_x</p:attrName>
                                        </p:attrNameLst>
                                      </p:cBhvr>
                                      <p:tavLst>
                                        <p:tav tm="0">
                                          <p:val>
                                            <p:strVal val="ppt_x"/>
                                          </p:val>
                                        </p:tav>
                                        <p:tav tm="100000">
                                          <p:val>
                                            <p:strVal val="ppt_x"/>
                                          </p:val>
                                        </p:tav>
                                      </p:tavLst>
                                    </p:anim>
                                    <p:anim calcmode="lin" valueType="num">
                                      <p:cBhvr additive="base">
                                        <p:cTn id="58" dur="500"/>
                                        <p:tgtEl>
                                          <p:spTgt spid="13"/>
                                        </p:tgtEl>
                                        <p:attrNameLst>
                                          <p:attrName>ppt_y</p:attrName>
                                        </p:attrNameLst>
                                      </p:cBhvr>
                                      <p:tavLst>
                                        <p:tav tm="0">
                                          <p:val>
                                            <p:strVal val="ppt_y"/>
                                          </p:val>
                                        </p:tav>
                                        <p:tav tm="100000">
                                          <p:val>
                                            <p:strVal val="1+ppt_h/2"/>
                                          </p:val>
                                        </p:tav>
                                      </p:tavLst>
                                    </p:anim>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P spid="12" grpId="0"/>
      <p:bldP spid="12" grpId="1"/>
      <p:bldP spid="13" grpId="0"/>
      <p:bldP spid="13" grpId="1"/>
      <p:bldP spid="14" grpId="0"/>
      <p:bldP spid="14" grpId="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9218" name="Picture 2" descr="CÃ¢y gáº¡o gÃ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76" y="333828"/>
            <a:ext cx="5565209" cy="6052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uyá»n tÃ­ch vá» ma cÃ¢y gáº¡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719" y="333827"/>
            <a:ext cx="5229225" cy="24529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Hoa gáº¡o cá» bung sáº¯c táº¡i chÃ¹a HÆ°Æ¡ng â HÆ°Æ¡ng Sen Viá»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5719" y="3019992"/>
            <a:ext cx="5229225" cy="33662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77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circle(in)">
                                      <p:cBhvr>
                                        <p:cTn id="11" dur="2000"/>
                                        <p:tgtEl>
                                          <p:spTgt spid="9220"/>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circle(in)">
                                      <p:cBhvr>
                                        <p:cTn id="15" dur="2000"/>
                                        <p:tgtEl>
                                          <p:spTgt spid="9222"/>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750" fill="hold"/>
                                        <p:tgtEl>
                                          <p:spTgt spid="5"/>
                                        </p:tgtEl>
                                        <p:attrNameLst>
                                          <p:attrName>ppt_w</p:attrName>
                                        </p:attrNameLst>
                                      </p:cBhvr>
                                      <p:tavLst>
                                        <p:tav tm="0">
                                          <p:val>
                                            <p:fltVal val="0"/>
                                          </p:val>
                                        </p:tav>
                                        <p:tav tm="100000">
                                          <p:val>
                                            <p:strVal val="#ppt_w"/>
                                          </p:val>
                                        </p:tav>
                                      </p:tavLst>
                                    </p:anim>
                                    <p:anim calcmode="lin" valueType="num">
                                      <p:cBhvr>
                                        <p:cTn id="19" dur="750" fill="hold"/>
                                        <p:tgtEl>
                                          <p:spTgt spid="5"/>
                                        </p:tgtEl>
                                        <p:attrNameLst>
                                          <p:attrName>ppt_h</p:attrName>
                                        </p:attrNameLst>
                                      </p:cBhvr>
                                      <p:tavLst>
                                        <p:tav tm="0">
                                          <p:val>
                                            <p:fltVal val="0"/>
                                          </p:val>
                                        </p:tav>
                                        <p:tav tm="100000">
                                          <p:val>
                                            <p:strVal val="#ppt_h"/>
                                          </p:val>
                                        </p:tav>
                                      </p:tavLst>
                                    </p:anim>
                                    <p:animEffect transition="in" filter="fade">
                                      <p:cBhvr>
                                        <p:cTn id="2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4281711" y="1423763"/>
            <a:ext cx="775062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Sơn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khi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tượng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là</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dữ</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dội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thụ</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khi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cũng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bị</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bật</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gốc</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cuốn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tung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xuống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vực</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thẳm</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bàng</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vẫn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bay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lượn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bầu</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cụp</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lao</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vút</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đi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mũi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tên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vẫy</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đạp</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vút</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cao</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p>
          <a:p>
            <a:pPr algn="just" eaLnBrk="1" hangingPunct="1">
              <a:spcBef>
                <a:spcPct val="0"/>
              </a:spcBef>
              <a:buFontTx/>
              <a:buNone/>
            </a:pP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Theo THIÊN LƯƠNG</a:t>
            </a:r>
            <a:endParaRPr lang="en-US" altLang="en-US"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 Box 16"/>
          <p:cNvSpPr txBox="1">
            <a:spLocks noChangeArrowheads="1"/>
          </p:cNvSpPr>
          <p:nvPr/>
        </p:nvSpPr>
        <p:spPr bwMode="auto">
          <a:xfrm>
            <a:off x="4281711" y="5802553"/>
            <a:ext cx="761999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giữa</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gào</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thét</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ấy</a:t>
            </a:r>
            <a:r>
              <a:rPr lang="en-US" altLang="en-US" b="1" i="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17"/>
          <p:cNvSpPr txBox="1">
            <a:spLocks noChangeArrowheads="1"/>
          </p:cNvSpPr>
          <p:nvPr/>
        </p:nvSpPr>
        <p:spPr bwMode="auto">
          <a:xfrm>
            <a:off x="1523999" y="160768"/>
            <a:ext cx="110308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Bài</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2: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Thêm</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trong</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ngoặc</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đơn</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vào</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chỗ</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thích</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hợp</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để</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đoạn</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văn</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được</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mạch</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lạc</a:t>
            </a:r>
            <a:r>
              <a:rPr lang="en-US" altLang="en-US" b="1" dirty="0">
                <a:solidFill>
                  <a:schemeClr val="accent1"/>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10242" name="Picture 2" descr="ThÃ¡m hiá»m nhá»¯ng vÃ¹ng Äáº¥t kháº¯c nghiá»t nháº¥t Viá»t Nam - Ká»³ 2 | Mytour.v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64" b="100000" l="0" r="100000"/>
                    </a14:imgEffect>
                  </a14:imgLayer>
                </a14:imgProps>
              </a:ext>
              <a:ext uri="{28A0092B-C50C-407E-A947-70E740481C1C}">
                <a14:useLocalDpi xmlns:a14="http://schemas.microsoft.com/office/drawing/2010/main" val="0"/>
              </a:ext>
            </a:extLst>
          </a:blip>
          <a:srcRect/>
          <a:stretch>
            <a:fillRect/>
          </a:stretch>
        </p:blipFill>
        <p:spPr bwMode="auto">
          <a:xfrm>
            <a:off x="0" y="-1219200"/>
            <a:ext cx="4180114" cy="807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5"/>
          <p:cNvSpPr txBox="1">
            <a:spLocks noChangeArrowheads="1"/>
          </p:cNvSpPr>
          <p:nvPr/>
        </p:nvSpPr>
        <p:spPr bwMode="auto">
          <a:xfrm>
            <a:off x="3773710" y="1237986"/>
            <a:ext cx="8418289"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b. Ở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Sơn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cảnh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tượng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dữ</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dội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thụ</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cũng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bị</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bật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gốc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cuốn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tung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xuống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vực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thẳm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Giữa</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gào</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thét</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ấy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bàng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vẫn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bay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lượn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bầu</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trời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cụp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lao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vút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như</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mũi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tên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i="1" u="sng"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u="sng"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chim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vẫy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cánh</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đạp</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gió</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vút</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cao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p>
          <a:p>
            <a:pPr algn="just" eaLnBrk="1" hangingPunct="1">
              <a:spcBef>
                <a:spcPct val="50000"/>
              </a:spcBef>
              <a:buFontTx/>
              <a:buNone/>
            </a:pP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Theo THIÊN LƯƠNG</a:t>
            </a:r>
          </a:p>
        </p:txBody>
      </p:sp>
    </p:spTree>
    <p:extLst>
      <p:ext uri="{BB962C8B-B14F-4D97-AF65-F5344CB8AC3E}">
        <p14:creationId xmlns:p14="http://schemas.microsoft.com/office/powerpoint/2010/main" val="15075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iterate type="lt">
                                    <p:tmPct val="0"/>
                                  </p:iterate>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875548" y="189389"/>
            <a:ext cx="851515"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sp>
        <p:nvSpPr>
          <p:cNvPr id="6" name="TextBox 5"/>
          <p:cNvSpPr txBox="1"/>
          <p:nvPr/>
        </p:nvSpPr>
        <p:spPr>
          <a:xfrm>
            <a:off x="11176001" y="6390958"/>
            <a:ext cx="851515"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sp>
        <p:nvSpPr>
          <p:cNvPr id="7" name="TextBox 6"/>
          <p:cNvSpPr txBox="1"/>
          <p:nvPr/>
        </p:nvSpPr>
        <p:spPr>
          <a:xfrm>
            <a:off x="11347365" y="-56833"/>
            <a:ext cx="851515"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8266"/>
            <a:ext cx="12786199" cy="803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HP\Desktop\posters-cute-boy-and-girl-on-a-plane.jp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2395200" y="990601"/>
            <a:ext cx="3992536" cy="3365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4385" y="666021"/>
            <a:ext cx="9075286" cy="1328023"/>
          </a:xfrm>
          <a:prstGeom prst="roundRect">
            <a:avLst/>
          </a:prstGeom>
          <a:solidFill>
            <a:schemeClr val="accent6">
              <a:lumMod val="75000"/>
            </a:schemeClr>
          </a:solidFill>
          <a:ln w="57150">
            <a:solidFill>
              <a:schemeClr val="accent6">
                <a:lumMod val="50000"/>
              </a:schemeClr>
            </a:solidFill>
            <a:prstDash val="sysDash"/>
          </a:ln>
        </p:spPr>
        <p:txBody>
          <a:bodyPr wrap="none" rtlCol="0">
            <a:spAutoFit/>
          </a:bodyPr>
          <a:lstStyle/>
          <a:p>
            <a:pPr defTabSz="1219170"/>
            <a:r>
              <a:rPr lang="en-US" sz="7200" b="1" dirty="0" err="1">
                <a:ln w="1905"/>
                <a:solidFill>
                  <a:prstClr val="black"/>
                </a:solidFill>
                <a:effectLst>
                  <a:innerShdw blurRad="69850" dist="43180" dir="5400000">
                    <a:srgbClr val="000000">
                      <a:alpha val="65000"/>
                    </a:srgbClr>
                  </a:innerShdw>
                </a:effectLst>
                <a:latin typeface="UTM Beautiful Caps" panose="02040603050506020204" pitchFamily="18" charset="0"/>
              </a:rPr>
              <a:t>Khám</a:t>
            </a:r>
            <a:r>
              <a:rPr lang="en-US" sz="7200" b="1" dirty="0">
                <a:ln w="1905"/>
                <a:solidFill>
                  <a:prstClr val="black"/>
                </a:solidFill>
                <a:effectLst>
                  <a:innerShdw blurRad="69850" dist="43180" dir="5400000">
                    <a:srgbClr val="000000">
                      <a:alpha val="65000"/>
                    </a:srgbClr>
                  </a:innerShdw>
                </a:effectLst>
                <a:latin typeface="UTM Beautiful Caps" panose="02040603050506020204" pitchFamily="18" charset="0"/>
              </a:rPr>
              <a:t> </a:t>
            </a:r>
            <a:r>
              <a:rPr lang="en-US" sz="7200" b="1" dirty="0" err="1">
                <a:ln w="1905"/>
                <a:solidFill>
                  <a:prstClr val="black"/>
                </a:solidFill>
                <a:effectLst>
                  <a:innerShdw blurRad="69850" dist="43180" dir="5400000">
                    <a:srgbClr val="000000">
                      <a:alpha val="65000"/>
                    </a:srgbClr>
                  </a:innerShdw>
                </a:effectLst>
                <a:latin typeface="UTM Beautiful Caps" panose="02040603050506020204" pitchFamily="18" charset="0"/>
              </a:rPr>
              <a:t>phá</a:t>
            </a:r>
            <a:r>
              <a:rPr lang="en-US" sz="7200" b="1" dirty="0">
                <a:ln w="1905"/>
                <a:solidFill>
                  <a:prstClr val="black"/>
                </a:solidFill>
                <a:effectLst>
                  <a:innerShdw blurRad="69850" dist="43180" dir="5400000">
                    <a:srgbClr val="000000">
                      <a:alpha val="65000"/>
                    </a:srgbClr>
                  </a:innerShdw>
                </a:effectLst>
                <a:latin typeface="UTM Beautiful Caps" panose="02040603050506020204" pitchFamily="18" charset="0"/>
              </a:rPr>
              <a:t> </a:t>
            </a:r>
            <a:r>
              <a:rPr lang="en-US" sz="7200" b="1" dirty="0" err="1">
                <a:ln w="1905"/>
                <a:solidFill>
                  <a:prstClr val="black"/>
                </a:solidFill>
                <a:effectLst>
                  <a:innerShdw blurRad="69850" dist="43180" dir="5400000">
                    <a:srgbClr val="000000">
                      <a:alpha val="65000"/>
                    </a:srgbClr>
                  </a:innerShdw>
                </a:effectLst>
                <a:latin typeface="UTM Beautiful Caps" panose="02040603050506020204" pitchFamily="18" charset="0"/>
              </a:rPr>
              <a:t>Châu</a:t>
            </a:r>
            <a:r>
              <a:rPr lang="en-US" sz="7200" b="1" dirty="0">
                <a:ln w="1905"/>
                <a:solidFill>
                  <a:prstClr val="black"/>
                </a:solidFill>
                <a:effectLst>
                  <a:innerShdw blurRad="69850" dist="43180" dir="5400000">
                    <a:srgbClr val="000000">
                      <a:alpha val="65000"/>
                    </a:srgbClr>
                  </a:innerShdw>
                </a:effectLst>
                <a:latin typeface="UTM Beautiful Caps" panose="02040603050506020204" pitchFamily="18" charset="0"/>
              </a:rPr>
              <a:t> Phi</a:t>
            </a:r>
          </a:p>
        </p:txBody>
      </p:sp>
    </p:spTree>
    <p:extLst>
      <p:ext uri="{BB962C8B-B14F-4D97-AF65-F5344CB8AC3E}">
        <p14:creationId xmlns:p14="http://schemas.microsoft.com/office/powerpoint/2010/main" val="308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4.17565E-6 L -0.55538 0.22836 " pathEditMode="relative" rAng="0" ptsTypes="AA">
                                      <p:cBhvr>
                                        <p:cTn id="6" dur="2000" fill="hold"/>
                                        <p:tgtEl>
                                          <p:spTgt spid="10"/>
                                        </p:tgtEl>
                                        <p:attrNameLst>
                                          <p:attrName>ppt_x</p:attrName>
                                          <p:attrName>ppt_y</p:attrName>
                                        </p:attrNameLst>
                                      </p:cBhvr>
                                      <p:rCtr x="-27778" y="11402"/>
                                    </p:animMotion>
                                  </p:childTnLst>
                                </p:cTn>
                              </p:par>
                            </p:childTnLst>
                          </p:cTn>
                        </p:par>
                        <p:par>
                          <p:cTn id="7" fill="hold">
                            <p:stCondLst>
                              <p:cond delay="2000"/>
                            </p:stCondLst>
                            <p:childTnLst>
                              <p:par>
                                <p:cTn id="8" presetID="3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09"/>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3075" name="Picture 3" descr="C:\Users\HP\Desktop\istockphoto-1263027443-612x612.jpg">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37" l="0" r="100000">
                        <a14:backgroundMark x1="5731" y1="31373" x2="19763" y2="19771"/>
                        <a14:backgroundMark x1="78261" y1="23856" x2="95257" y2="29085"/>
                        <a14:backgroundMark x1="89723" y1="29085" x2="96047" y2="34314"/>
                      </a14:backgroundRemoval>
                    </a14:imgEffect>
                  </a14:imgLayer>
                </a14:imgProps>
              </a:ext>
              <a:ext uri="{28A0092B-C50C-407E-A947-70E740481C1C}">
                <a14:useLocalDpi xmlns:a14="http://schemas.microsoft.com/office/drawing/2010/main" val="0"/>
              </a:ext>
            </a:extLst>
          </a:blip>
          <a:srcRect t="12650" b="34297"/>
          <a:stretch/>
        </p:blipFill>
        <p:spPr bwMode="auto">
          <a:xfrm>
            <a:off x="2206172" y="1319812"/>
            <a:ext cx="1349829" cy="1220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HP\Desktop\istockphoto-165641276-612x612.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6173" y="4241800"/>
            <a:ext cx="1499615" cy="1202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C:\Users\HP\Desktop\433721.jp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2144" y="1422401"/>
            <a:ext cx="1277539" cy="1117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C:\Users\HP\Desktop\kisspng-egyptian-pyramids-stock-photography-illustration-egyptian-pyramid-illustration-5a94342e438ea5.6048357315196621262767.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4444" r="95556"/>
                    </a14:imgEffect>
                  </a14:imgLayer>
                </a14:imgProps>
              </a:ext>
              <a:ext uri="{28A0092B-C50C-407E-A947-70E740481C1C}">
                <a14:useLocalDpi xmlns:a14="http://schemas.microsoft.com/office/drawing/2010/main" val="0"/>
              </a:ext>
            </a:extLst>
          </a:blip>
          <a:srcRect/>
          <a:stretch>
            <a:fillRect/>
          </a:stretch>
        </p:blipFill>
        <p:spPr bwMode="auto">
          <a:xfrm>
            <a:off x="4344887" y="2921000"/>
            <a:ext cx="2641599" cy="2235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HP\Desktop\430886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3100" r="98900"/>
                    </a14:imgEffect>
                  </a14:imgLayer>
                </a14:imgProps>
              </a:ext>
              <a:ext uri="{28A0092B-C50C-407E-A947-70E740481C1C}">
                <a14:useLocalDpi xmlns:a14="http://schemas.microsoft.com/office/drawing/2010/main" val="0"/>
              </a:ext>
            </a:extLst>
          </a:blip>
          <a:srcRect/>
          <a:stretch>
            <a:fillRect/>
          </a:stretch>
        </p:blipFill>
        <p:spPr bwMode="auto">
          <a:xfrm>
            <a:off x="7761143" y="2920999"/>
            <a:ext cx="2575277"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rot="21228948">
            <a:off x="5013449" y="-277656"/>
            <a:ext cx="1311911" cy="11061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rot="1831671" flipH="1">
            <a:off x="1612808" y="1944990"/>
            <a:ext cx="1218373" cy="10273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rot="21228546" flipH="1">
            <a:off x="2902193" y="3740726"/>
            <a:ext cx="1322072" cy="1114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rot="20741271" flipH="1">
            <a:off x="5358293" y="3244647"/>
            <a:ext cx="1170444" cy="9868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rot="21181164" flipH="1">
            <a:off x="6468800" y="1406494"/>
            <a:ext cx="1365401" cy="115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90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2.63645E-6 L -0.15643 0.10916 " pathEditMode="relative" rAng="0" ptsTypes="AA">
                                      <p:cBhvr>
                                        <p:cTn id="6" dur="2000" fill="hold"/>
                                        <p:tgtEl>
                                          <p:spTgt spid="12"/>
                                        </p:tgtEl>
                                        <p:attrNameLst>
                                          <p:attrName>ppt_x</p:attrName>
                                          <p:attrName>ppt_y</p:attrName>
                                        </p:attrNameLst>
                                      </p:cBhvr>
                                      <p:rCtr x="-7830" y="545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5"/>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100"/>
                                  </p:stCondLst>
                                  <p:childTnLst>
                                    <p:animEffect transition="out" filter="circle(out)">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par>
                          <p:cTn id="13" fill="hold">
                            <p:stCondLst>
                              <p:cond delay="11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36" presetClass="path" presetSubtype="0" accel="50000" decel="50000" fill="hold" nodeType="withEffect">
                                  <p:stCondLst>
                                    <p:cond delay="400"/>
                                  </p:stCondLst>
                                  <p:childTnLst>
                                    <p:animMotion origin="layout" path="M 2.5E-6 -4.83811E-6 L -0.03386 0.13476 C -0.04913 0.1955 -0.04514 0.28832 -0.02656 0.30312 L 0.01562 0.33673 " pathEditMode="relative" rAng="1446478" ptsTypes="FfFF">
                                      <p:cBhvr>
                                        <p:cTn id="18" dur="2000" fill="hold"/>
                                        <p:tgtEl>
                                          <p:spTgt spid="13"/>
                                        </p:tgtEl>
                                        <p:attrNameLst>
                                          <p:attrName>ppt_x</p:attrName>
                                          <p:attrName>ppt_y</p:attrName>
                                        </p:attrNameLst>
                                      </p:cBhvr>
                                      <p:rCtr x="781" y="16836"/>
                                    </p:animMotion>
                                  </p:childTnLst>
                                </p:cTn>
                              </p:par>
                            </p:childTnLst>
                          </p:cTn>
                        </p:par>
                      </p:childTnLst>
                    </p:cTn>
                  </p:par>
                </p:childTnLst>
              </p:cTn>
              <p:nextCondLst>
                <p:cond evt="onClick" delay="0">
                  <p:tgtEl>
                    <p:spTgt spid="3075"/>
                  </p:tgtEl>
                </p:cond>
              </p:nextCondLst>
            </p:seq>
            <p:seq concurrent="1" nextAc="seek">
              <p:cTn id="19" restart="whenNotActive" fill="hold" evtFilter="cancelBubble" nodeType="interactiveSeq">
                <p:stCondLst>
                  <p:cond evt="onClick" delay="0">
                    <p:tgtEl>
                      <p:spTgt spid="3076"/>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200"/>
                                  </p:stCondLst>
                                  <p:childTnLst>
                                    <p:animEffect transition="out" filter="circle(out)">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childTnLst>
                          </p:cTn>
                        </p:par>
                        <p:par>
                          <p:cTn id="25" fill="hold">
                            <p:stCondLst>
                              <p:cond delay="1200"/>
                            </p:stCondLst>
                            <p:childTnLst>
                              <p:par>
                                <p:cTn id="26" presetID="14" presetClass="entr" presetSubtype="1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1700"/>
                            </p:stCondLst>
                            <p:childTnLst>
                              <p:par>
                                <p:cTn id="30" presetID="37" presetClass="path" presetSubtype="0" accel="50000" decel="50000" fill="hold" nodeType="afterEffect">
                                  <p:stCondLst>
                                    <p:cond delay="0"/>
                                  </p:stCondLst>
                                  <p:childTnLst>
                                    <p:animMotion origin="layout" path="M 3.33333E-6 0.06075 L 0.05555 -0.04779 C 0.06736 -0.07215 0.08489 -0.08726 0.10312 -0.08726 C 0.12396 -0.08726 0.14062 -0.07215 0.15243 -0.04779 L 0.20833 0.06075 " pathEditMode="relative" rAng="0" ptsTypes="FffFF">
                                      <p:cBhvr>
                                        <p:cTn id="31" dur="2000" fill="hold"/>
                                        <p:tgtEl>
                                          <p:spTgt spid="14"/>
                                        </p:tgtEl>
                                        <p:attrNameLst>
                                          <p:attrName>ppt_x</p:attrName>
                                          <p:attrName>ppt_y</p:attrName>
                                        </p:attrNameLst>
                                      </p:cBhvr>
                                      <p:rCtr x="10417" y="-7401"/>
                                    </p:animMotion>
                                  </p:childTnLst>
                                </p:cTn>
                              </p:par>
                            </p:childTnLst>
                          </p:cTn>
                        </p:par>
                      </p:childTnLst>
                    </p:cTn>
                  </p:par>
                </p:childTnLst>
              </p:cTn>
              <p:nextCondLst>
                <p:cond evt="onClick" delay="0">
                  <p:tgtEl>
                    <p:spTgt spid="3076"/>
                  </p:tgtEl>
                </p:cond>
              </p:nextCondLst>
            </p:seq>
            <p:seq concurrent="1" nextAc="seek">
              <p:cTn id="32" restart="whenNotActive" fill="hold" evtFilter="cancelBubble" nodeType="interactiveSeq">
                <p:stCondLst>
                  <p:cond evt="onClick" delay="0">
                    <p:tgtEl>
                      <p:spTgt spid="3079"/>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1000"/>
                                        <p:tgtEl>
                                          <p:spTgt spid="14"/>
                                        </p:tgtEl>
                                      </p:cBhvr>
                                    </p:animEffect>
                                    <p:set>
                                      <p:cBhvr>
                                        <p:cTn id="37" dur="1" fill="hold">
                                          <p:stCondLst>
                                            <p:cond delay="999"/>
                                          </p:stCondLst>
                                        </p:cTn>
                                        <p:tgtEl>
                                          <p:spTgt spid="14"/>
                                        </p:tgtEl>
                                        <p:attrNameLst>
                                          <p:attrName>style.visibility</p:attrName>
                                        </p:attrNameLst>
                                      </p:cBhvr>
                                      <p:to>
                                        <p:strVal val="hidden"/>
                                      </p:to>
                                    </p:set>
                                  </p:childTnLst>
                                </p:cTn>
                              </p:par>
                            </p:childTnLst>
                          </p:cTn>
                        </p:par>
                        <p:par>
                          <p:cTn id="38" fill="hold">
                            <p:stCondLst>
                              <p:cond delay="1000"/>
                            </p:stCondLst>
                            <p:childTnLst>
                              <p:par>
                                <p:cTn id="39" presetID="14" presetClass="entr" presetSubtype="1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par>
                          <p:cTn id="42" fill="hold">
                            <p:stCondLst>
                              <p:cond delay="1500"/>
                            </p:stCondLst>
                            <p:childTnLst>
                              <p:par>
                                <p:cTn id="43" presetID="37" presetClass="path" presetSubtype="0" accel="50000" decel="50000" fill="hold" nodeType="afterEffect">
                                  <p:stCondLst>
                                    <p:cond delay="0"/>
                                  </p:stCondLst>
                                  <p:childTnLst>
                                    <p:animMotion origin="layout" path="M -0.04479 0.00339 L -0.05122 -0.11039 C -0.0533 -0.13506 -0.04861 -0.16096 -0.03906 -0.18162 C -0.02795 -0.20383 -0.01493 -0.21585 -0.00122 -0.21709 L 0.06424 -0.22541 " pathEditMode="relative" rAng="-2993946" ptsTypes="FffFF">
                                      <p:cBhvr>
                                        <p:cTn id="44" dur="2000" fill="hold"/>
                                        <p:tgtEl>
                                          <p:spTgt spid="15"/>
                                        </p:tgtEl>
                                        <p:attrNameLst>
                                          <p:attrName>ppt_x</p:attrName>
                                          <p:attrName>ppt_y</p:attrName>
                                        </p:attrNameLst>
                                      </p:cBhvr>
                                      <p:rCtr x="3056" y="-15017"/>
                                    </p:animMotion>
                                  </p:childTnLst>
                                </p:cTn>
                              </p:par>
                            </p:childTnLst>
                          </p:cTn>
                        </p:par>
                      </p:childTnLst>
                    </p:cTn>
                  </p:par>
                </p:childTnLst>
              </p:cTn>
              <p:nextCondLst>
                <p:cond evt="onClick" delay="0">
                  <p:tgtEl>
                    <p:spTgt spid="3079"/>
                  </p:tgtEl>
                </p:cond>
              </p:nextCondLst>
            </p:seq>
            <p:seq concurrent="1" nextAc="seek">
              <p:cTn id="45" restart="whenNotActive" fill="hold" evtFilter="cancelBubble" nodeType="interactiveSeq">
                <p:stCondLst>
                  <p:cond evt="onClick" delay="0">
                    <p:tgtEl>
                      <p:spTgt spid="3078"/>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par>
                          <p:cTn id="55" fill="hold">
                            <p:stCondLst>
                              <p:cond delay="1000"/>
                            </p:stCondLst>
                            <p:childTnLst>
                              <p:par>
                                <p:cTn id="56" presetID="37" presetClass="path" presetSubtype="0" accel="50000" decel="50000" fill="hold" nodeType="afterEffect">
                                  <p:stCondLst>
                                    <p:cond delay="0"/>
                                  </p:stCondLst>
                                  <p:childTnLst>
                                    <p:animMotion origin="layout" path="M -0.03507 0.03022 L 0.07048 0.0037 C 0.09357 -0.00585 0.12031 0.00648 0.1434 0.03238 C 0.16927 0.06106 0.18559 0.09806 0.19271 0.13568 L 0.22604 0.32224 " pathEditMode="relative" rAng="-19679473" ptsTypes="FffFF">
                                      <p:cBhvr>
                                        <p:cTn id="57" dur="2000" fill="hold"/>
                                        <p:tgtEl>
                                          <p:spTgt spid="16"/>
                                        </p:tgtEl>
                                        <p:attrNameLst>
                                          <p:attrName>ppt_x</p:attrName>
                                          <p:attrName>ppt_y</p:attrName>
                                        </p:attrNameLst>
                                      </p:cBhvr>
                                      <p:rCtr x="15538" y="7524"/>
                                    </p:animMotion>
                                  </p:childTnLst>
                                </p:cTn>
                              </p:par>
                            </p:childTnLst>
                          </p:cTn>
                        </p:par>
                      </p:childTnLst>
                    </p:cTn>
                  </p:par>
                </p:childTnLst>
              </p:cTn>
              <p:nextCondLst>
                <p:cond evt="onClick" delay="0">
                  <p:tgtEl>
                    <p:spTgt spid="307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4099" name="Picture 3" descr="C:\Users\HP\Desktop\sunrise-on-mount-kilimanjaro-james-ze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431800"/>
            <a:ext cx="12395200" cy="73487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4038600"/>
            <a:ext cx="953109" cy="269239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338286" y="87991"/>
            <a:ext cx="8128000" cy="2699654"/>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4267"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Câu</a:t>
            </a:r>
            <a:r>
              <a:rPr lang="en-US" sz="4267"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sz="4267"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hỏi</a:t>
            </a:r>
            <a:r>
              <a:rPr lang="en-US" sz="4267"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1: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Tìm</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trạng</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ngữ</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trong</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câu</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sau</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Đến</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hè</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em</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về</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quê</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thăm</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ngoại</a:t>
            </a:r>
            <a:r>
              <a:rPr lang="en-US" altLang="en-US" sz="44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endParaRPr lang="en-US" altLang="en-US" sz="4400"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endParaRPr>
          </a:p>
        </p:txBody>
      </p:sp>
      <p:sp>
        <p:nvSpPr>
          <p:cNvPr id="5" name="Rounded Rectangle 4"/>
          <p:cNvSpPr/>
          <p:nvPr/>
        </p:nvSpPr>
        <p:spPr>
          <a:xfrm>
            <a:off x="2422693" y="3066669"/>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chemeClr val="tx1"/>
                </a:solidFill>
                <a:latin typeface="Cambria" panose="02040503050406030204" pitchFamily="18" charset="0"/>
                <a:ea typeface="Cambria" panose="02040503050406030204" pitchFamily="18" charset="0"/>
              </a:rPr>
              <a:t>A. </a:t>
            </a:r>
            <a:r>
              <a:rPr lang="en-US" sz="4267" b="1" dirty="0" err="1">
                <a:solidFill>
                  <a:schemeClr val="tx1"/>
                </a:solidFill>
                <a:latin typeface="Cambria" panose="02040503050406030204" pitchFamily="18" charset="0"/>
                <a:ea typeface="Cambria" panose="02040503050406030204" pitchFamily="18" charset="0"/>
              </a:rPr>
              <a:t>Đến</a:t>
            </a:r>
            <a:r>
              <a:rPr lang="en-US" sz="4267" b="1" dirty="0">
                <a:solidFill>
                  <a:schemeClr val="tx1"/>
                </a:solidFill>
                <a:latin typeface="Cambria" panose="02040503050406030204" pitchFamily="18" charset="0"/>
                <a:ea typeface="Cambria" panose="02040503050406030204" pitchFamily="18" charset="0"/>
              </a:rPr>
              <a:t> </a:t>
            </a:r>
            <a:r>
              <a:rPr lang="en-US" sz="4267" b="1" dirty="0" err="1">
                <a:solidFill>
                  <a:schemeClr val="tx1"/>
                </a:solidFill>
                <a:latin typeface="Cambria" panose="02040503050406030204" pitchFamily="18" charset="0"/>
                <a:ea typeface="Cambria" panose="02040503050406030204" pitchFamily="18" charset="0"/>
              </a:rPr>
              <a:t>hè</a:t>
            </a:r>
            <a:endParaRPr lang="en-US" sz="4267" b="1" dirty="0">
              <a:solidFill>
                <a:schemeClr val="tx1"/>
              </a:solidFill>
              <a:latin typeface="Cambria" panose="02040503050406030204" pitchFamily="18" charset="0"/>
              <a:ea typeface="Cambria" panose="02040503050406030204" pitchFamily="18" charset="0"/>
            </a:endParaRPr>
          </a:p>
        </p:txBody>
      </p:sp>
      <p:sp>
        <p:nvSpPr>
          <p:cNvPr id="12" name="Rounded Rectangle 11"/>
          <p:cNvSpPr/>
          <p:nvPr/>
        </p:nvSpPr>
        <p:spPr>
          <a:xfrm>
            <a:off x="4078515" y="4350002"/>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chemeClr val="tx1"/>
                </a:solidFill>
                <a:latin typeface="Cambria" panose="02040503050406030204" pitchFamily="18" charset="0"/>
                <a:ea typeface="Cambria" panose="02040503050406030204" pitchFamily="18" charset="0"/>
              </a:rPr>
              <a:t>B. </a:t>
            </a:r>
            <a:r>
              <a:rPr lang="en-US" sz="4267" b="1" dirty="0" err="1">
                <a:solidFill>
                  <a:schemeClr val="tx1"/>
                </a:solidFill>
                <a:latin typeface="Cambria" panose="02040503050406030204" pitchFamily="18" charset="0"/>
                <a:ea typeface="Cambria" panose="02040503050406030204" pitchFamily="18" charset="0"/>
              </a:rPr>
              <a:t>em</a:t>
            </a:r>
            <a:r>
              <a:rPr lang="en-US" sz="4267" b="1" dirty="0">
                <a:solidFill>
                  <a:schemeClr val="tx1"/>
                </a:solidFill>
                <a:latin typeface="Cambria" panose="02040503050406030204" pitchFamily="18" charset="0"/>
                <a:ea typeface="Cambria" panose="02040503050406030204" pitchFamily="18" charset="0"/>
              </a:rPr>
              <a:t> </a:t>
            </a:r>
          </a:p>
        </p:txBody>
      </p:sp>
      <p:sp>
        <p:nvSpPr>
          <p:cNvPr id="13" name="Rounded Rectangle 12"/>
          <p:cNvSpPr/>
          <p:nvPr/>
        </p:nvSpPr>
        <p:spPr>
          <a:xfrm>
            <a:off x="5864368" y="5675957"/>
            <a:ext cx="5921232"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chemeClr val="tx1"/>
                </a:solidFill>
                <a:latin typeface="Cambria" panose="02040503050406030204" pitchFamily="18" charset="0"/>
                <a:ea typeface="Cambria" panose="02040503050406030204" pitchFamily="18" charset="0"/>
              </a:rPr>
              <a:t>C. </a:t>
            </a:r>
            <a:r>
              <a:rPr lang="en-US" sz="4267" b="1" dirty="0" err="1">
                <a:solidFill>
                  <a:schemeClr val="tx1"/>
                </a:solidFill>
                <a:latin typeface="Cambria" panose="02040503050406030204" pitchFamily="18" charset="0"/>
                <a:ea typeface="Cambria" panose="02040503050406030204" pitchFamily="18" charset="0"/>
              </a:rPr>
              <a:t>về</a:t>
            </a:r>
            <a:r>
              <a:rPr lang="en-US" sz="4267" b="1" dirty="0">
                <a:solidFill>
                  <a:schemeClr val="tx1"/>
                </a:solidFill>
                <a:latin typeface="Cambria" panose="02040503050406030204" pitchFamily="18" charset="0"/>
                <a:ea typeface="Cambria" panose="02040503050406030204" pitchFamily="18" charset="0"/>
              </a:rPr>
              <a:t> </a:t>
            </a:r>
            <a:r>
              <a:rPr lang="en-US" sz="4267" b="1" dirty="0" err="1">
                <a:solidFill>
                  <a:schemeClr val="tx1"/>
                </a:solidFill>
                <a:latin typeface="Cambria" panose="02040503050406030204" pitchFamily="18" charset="0"/>
                <a:ea typeface="Cambria" panose="02040503050406030204" pitchFamily="18" charset="0"/>
              </a:rPr>
              <a:t>quê</a:t>
            </a:r>
            <a:r>
              <a:rPr lang="en-US" sz="4267" b="1" dirty="0">
                <a:solidFill>
                  <a:schemeClr val="tx1"/>
                </a:solidFill>
                <a:latin typeface="Cambria" panose="02040503050406030204" pitchFamily="18" charset="0"/>
                <a:ea typeface="Cambria" panose="02040503050406030204" pitchFamily="18" charset="0"/>
              </a:rPr>
              <a:t> </a:t>
            </a:r>
            <a:r>
              <a:rPr lang="en-US" sz="4267" b="1" dirty="0" err="1">
                <a:solidFill>
                  <a:schemeClr val="tx1"/>
                </a:solidFill>
                <a:latin typeface="Cambria" panose="02040503050406030204" pitchFamily="18" charset="0"/>
                <a:ea typeface="Cambria" panose="02040503050406030204" pitchFamily="18" charset="0"/>
              </a:rPr>
              <a:t>thăm</a:t>
            </a:r>
            <a:r>
              <a:rPr lang="en-US" sz="4267" b="1" dirty="0">
                <a:solidFill>
                  <a:schemeClr val="tx1"/>
                </a:solidFill>
                <a:latin typeface="Cambria" panose="02040503050406030204" pitchFamily="18" charset="0"/>
                <a:ea typeface="Cambria" panose="02040503050406030204" pitchFamily="18" charset="0"/>
              </a:rPr>
              <a:t> </a:t>
            </a:r>
            <a:r>
              <a:rPr lang="en-US" sz="4267" b="1" dirty="0" err="1">
                <a:solidFill>
                  <a:schemeClr val="tx1"/>
                </a:solidFill>
                <a:latin typeface="Cambria" panose="02040503050406030204" pitchFamily="18" charset="0"/>
                <a:ea typeface="Cambria" panose="02040503050406030204" pitchFamily="18" charset="0"/>
              </a:rPr>
              <a:t>ngoại</a:t>
            </a:r>
            <a:endParaRPr lang="en-US" sz="4267" b="1" dirty="0">
              <a:solidFill>
                <a:schemeClr val="tx1"/>
              </a:solidFill>
              <a:latin typeface="Cambria" panose="02040503050406030204" pitchFamily="18" charset="0"/>
              <a:ea typeface="Cambria" panose="02040503050406030204" pitchFamily="18" charset="0"/>
            </a:endParaRP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3955" y="-244751"/>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2.22222E-6 L 1.36654 0.0132 " pathEditMode="relative" rAng="0" ptsTypes="AA">
                                      <p:cBhvr>
                                        <p:cTn id="6" dur="3000" fill="hold"/>
                                        <p:tgtEl>
                                          <p:spTgt spid="18"/>
                                        </p:tgtEl>
                                        <p:attrNameLst>
                                          <p:attrName>ppt_x</p:attrName>
                                          <p:attrName>ppt_y</p:attrName>
                                        </p:attrNameLst>
                                      </p:cBhvr>
                                      <p:rCtr x="68320" y="648"/>
                                    </p:animMotion>
                                  </p:childTnLst>
                                </p:cTn>
                              </p:par>
                              <p:par>
                                <p:cTn id="7" presetID="4" presetClass="entr" presetSubtype="16" fill="hold" grpId="0" nodeType="withEffect">
                                  <p:stCondLst>
                                    <p:cond delay="2300"/>
                                  </p:stCondLst>
                                  <p:childTnLst>
                                    <p:set>
                                      <p:cBhvr>
                                        <p:cTn id="8" dur="1" fill="hold">
                                          <p:stCondLst>
                                            <p:cond delay="0"/>
                                          </p:stCondLst>
                                        </p:cTn>
                                        <p:tgtEl>
                                          <p:spTgt spid="3"/>
                                        </p:tgtEl>
                                        <p:attrNameLst>
                                          <p:attrName>style.visibility</p:attrName>
                                        </p:attrNameLst>
                                      </p:cBhvr>
                                      <p:to>
                                        <p:strVal val="visible"/>
                                      </p:to>
                                    </p:set>
                                    <p:animEffect transition="in" filter="box(in)">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6" presetClass="emph" presetSubtype="0" fill="hold" grpId="1" nodeType="withEffect">
                                  <p:stCondLst>
                                    <p:cond delay="0"/>
                                  </p:stCondLst>
                                  <p:childTnLst>
                                    <p:animScale>
                                      <p:cBhvr>
                                        <p:cTn id="39"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12" grpId="0" animBg="1"/>
      <p:bldP spid="12"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a:latin typeface="Cambria" panose="02040503050406030204" pitchFamily="18" charset="0"/>
              <a:ea typeface="Cambria" panose="02040503050406030204" pitchFamily="18" charset="0"/>
            </a:endParaRPr>
          </a:p>
        </p:txBody>
      </p:sp>
      <p:pic>
        <p:nvPicPr>
          <p:cNvPr id="3" name="Picture 5" descr="C:\Users\HP\Desktop\shane-turner-tablemount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903200" cy="7698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812801" y="3849167"/>
            <a:ext cx="978268" cy="2763469"/>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473758" y="538445"/>
            <a:ext cx="8128000"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Câu</a:t>
            </a:r>
            <a:r>
              <a:rPr 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hỏi</a:t>
            </a:r>
            <a:r>
              <a:rPr 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2: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Tìm</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trạng</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ngữ</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trong</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câu</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err="1">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sau</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r>
              <a:rPr lang="vi-VN"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Đúng bảy giờ, xe du lịch đưa chúng em đi tham quan.</a:t>
            </a:r>
            <a:r>
              <a:rPr lang="en-US" altLang="en-US" sz="4000" b="1"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solidFill>
                <a:schemeClr val="tx1"/>
              </a:solidFill>
              <a:effectLst>
                <a:glow rad="228600">
                  <a:schemeClr val="accent3">
                    <a:satMod val="175000"/>
                    <a:alpha val="40000"/>
                  </a:schemeClr>
                </a:glow>
              </a:effectLst>
              <a:latin typeface="Cambria" panose="02040503050406030204" pitchFamily="18" charset="0"/>
              <a:ea typeface="Cambria" panose="02040503050406030204" pitchFamily="18" charset="0"/>
            </a:endParaRPr>
          </a:p>
        </p:txBody>
      </p:sp>
      <p:sp>
        <p:nvSpPr>
          <p:cNvPr id="14" name="Rounded Rectangle 13"/>
          <p:cNvSpPr/>
          <p:nvPr/>
        </p:nvSpPr>
        <p:spPr>
          <a:xfrm>
            <a:off x="4833257" y="4209640"/>
            <a:ext cx="4383314"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en-US" sz="40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 </a:t>
            </a:r>
            <a:r>
              <a:rPr lang="vi-VN" altLang="en-US" sz="40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Đúng bảy giờ</a:t>
            </a:r>
            <a:endParaRPr lang="en-US" sz="4000" b="1" dirty="0">
              <a:solidFill>
                <a:prstClr val="black"/>
              </a:solidFill>
              <a:effectLst/>
              <a:latin typeface="Cambria" panose="02040503050406030204" pitchFamily="18" charset="0"/>
              <a:ea typeface="Cambria" panose="02040503050406030204" pitchFamily="18" charset="0"/>
            </a:endParaRPr>
          </a:p>
        </p:txBody>
      </p:sp>
      <p:sp>
        <p:nvSpPr>
          <p:cNvPr id="15" name="Rounded Rectangle 14"/>
          <p:cNvSpPr/>
          <p:nvPr/>
        </p:nvSpPr>
        <p:spPr>
          <a:xfrm>
            <a:off x="2844800" y="2817267"/>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b="1" dirty="0">
                <a:solidFill>
                  <a:prstClr val="black"/>
                </a:solidFill>
                <a:latin typeface="Cambria" panose="02040503050406030204" pitchFamily="18" charset="0"/>
                <a:ea typeface="Cambria" panose="02040503050406030204" pitchFamily="18" charset="0"/>
              </a:rPr>
              <a:t>A. </a:t>
            </a:r>
            <a:r>
              <a:rPr lang="en-US" sz="4000" b="1" dirty="0" err="1">
                <a:solidFill>
                  <a:prstClr val="black"/>
                </a:solidFill>
                <a:latin typeface="Cambria" panose="02040503050406030204" pitchFamily="18" charset="0"/>
                <a:ea typeface="Cambria" panose="02040503050406030204" pitchFamily="18" charset="0"/>
              </a:rPr>
              <a:t>Xe</a:t>
            </a:r>
            <a:r>
              <a:rPr lang="en-US" sz="4000" b="1" dirty="0">
                <a:solidFill>
                  <a:prstClr val="black"/>
                </a:solidFill>
                <a:latin typeface="Cambria" panose="02040503050406030204" pitchFamily="18" charset="0"/>
                <a:ea typeface="Cambria" panose="02040503050406030204" pitchFamily="18" charset="0"/>
              </a:rPr>
              <a:t> du </a:t>
            </a:r>
            <a:r>
              <a:rPr lang="en-US" sz="4000" b="1" dirty="0" err="1">
                <a:solidFill>
                  <a:prstClr val="black"/>
                </a:solidFill>
                <a:latin typeface="Cambria" panose="02040503050406030204" pitchFamily="18" charset="0"/>
                <a:ea typeface="Cambria" panose="02040503050406030204" pitchFamily="18" charset="0"/>
              </a:rPr>
              <a:t>lịch</a:t>
            </a:r>
            <a:endParaRPr lang="en-US" sz="4000" b="1" dirty="0">
              <a:solidFill>
                <a:prstClr val="black"/>
              </a:solidFill>
              <a:latin typeface="Cambria" panose="02040503050406030204" pitchFamily="18" charset="0"/>
              <a:ea typeface="Cambria" panose="02040503050406030204" pitchFamily="18" charset="0"/>
            </a:endParaRPr>
          </a:p>
        </p:txBody>
      </p:sp>
      <p:sp>
        <p:nvSpPr>
          <p:cNvPr id="16" name="Rounded Rectangle 15"/>
          <p:cNvSpPr/>
          <p:nvPr/>
        </p:nvSpPr>
        <p:spPr>
          <a:xfrm>
            <a:off x="7033410" y="5638800"/>
            <a:ext cx="3968419"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b="1" dirty="0">
                <a:solidFill>
                  <a:prstClr val="black"/>
                </a:solidFill>
                <a:latin typeface="Cambria" panose="02040503050406030204" pitchFamily="18" charset="0"/>
                <a:ea typeface="Cambria" panose="02040503050406030204" pitchFamily="18" charset="0"/>
              </a:rPr>
              <a:t>C. </a:t>
            </a:r>
            <a:r>
              <a:rPr lang="en-US" sz="4000" b="1" dirty="0" err="1">
                <a:solidFill>
                  <a:prstClr val="black"/>
                </a:solidFill>
                <a:latin typeface="Cambria" panose="02040503050406030204" pitchFamily="18" charset="0"/>
                <a:ea typeface="Cambria" panose="02040503050406030204" pitchFamily="18" charset="0"/>
              </a:rPr>
              <a:t>Chúng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endParaRPr lang="en-US" sz="4000" b="1" dirty="0">
              <a:solidFill>
                <a:prstClr val="black"/>
              </a:solidFill>
              <a:latin typeface="Cambria" panose="02040503050406030204" pitchFamily="18" charset="0"/>
              <a:ea typeface="Cambria" panose="02040503050406030204" pitchFamily="18" charset="0"/>
            </a:endParaRP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0429" y="-147650"/>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6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2.59259E-6 L 1.36653 0.0132 " pathEditMode="relative" rAng="0" ptsTypes="AA">
                                      <p:cBhvr>
                                        <p:cTn id="6" dur="3000" fill="hold"/>
                                        <p:tgtEl>
                                          <p:spTgt spid="18"/>
                                        </p:tgtEl>
                                        <p:attrNameLst>
                                          <p:attrName>ppt_x</p:attrName>
                                          <p:attrName>ppt_y</p:attrName>
                                        </p:attrNameLst>
                                      </p:cBhvr>
                                      <p:rCtr x="68320" y="648"/>
                                    </p:animMotion>
                                  </p:childTnLst>
                                </p:cTn>
                              </p:par>
                              <p:par>
                                <p:cTn id="7" presetID="4" presetClass="entr" presetSubtype="16" fill="hold" grpId="0" nodeType="withEffect">
                                  <p:stCondLst>
                                    <p:cond delay="1900"/>
                                  </p:stCondLst>
                                  <p:childTnLst>
                                    <p:set>
                                      <p:cBhvr>
                                        <p:cTn id="8" dur="1" fill="hold">
                                          <p:stCondLst>
                                            <p:cond delay="0"/>
                                          </p:stCondLst>
                                        </p:cTn>
                                        <p:tgtEl>
                                          <p:spTgt spid="13"/>
                                        </p:tgtEl>
                                        <p:attrNameLst>
                                          <p:attrName>style.visibility</p:attrName>
                                        </p:attrNameLst>
                                      </p:cBhvr>
                                      <p:to>
                                        <p:strVal val="visible"/>
                                      </p:to>
                                    </p:set>
                                    <p:animEffect transition="in" filter="box(in)">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 calcmode="lin" valueType="num">
                                      <p:cBhvr>
                                        <p:cTn id="22" dur="1000" fill="hold"/>
                                        <p:tgtEl>
                                          <p:spTgt spid="16"/>
                                        </p:tgtEl>
                                        <p:attrNameLst>
                                          <p:attrName>style.rotation</p:attrName>
                                        </p:attrNameLst>
                                      </p:cBhvr>
                                      <p:tavLst>
                                        <p:tav tm="0">
                                          <p:val>
                                            <p:fltVal val="90"/>
                                          </p:val>
                                        </p:tav>
                                        <p:tav tm="100000">
                                          <p:val>
                                            <p:fltVal val="0"/>
                                          </p:val>
                                        </p:tav>
                                      </p:tavLst>
                                    </p:anim>
                                    <p:animEffect transition="in" filter="fade">
                                      <p:cBhvr>
                                        <p:cTn id="23" dur="1000"/>
                                        <p:tgtEl>
                                          <p:spTgt spid="16"/>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6" presetClass="emph" presetSubtype="0" fill="hold" grpId="1" nodeType="withEffect">
                                  <p:stCondLst>
                                    <p:cond delay="0"/>
                                  </p:stCondLst>
                                  <p:childTnLst>
                                    <p:animScale>
                                      <p:cBhvr>
                                        <p:cTn id="39"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a:latin typeface="Cambria" panose="02040503050406030204" pitchFamily="18" charset="0"/>
              <a:ea typeface="Cambria" panose="02040503050406030204" pitchFamily="18" charset="0"/>
            </a:endParaRPr>
          </a:p>
        </p:txBody>
      </p:sp>
      <p:pic>
        <p:nvPicPr>
          <p:cNvPr id="6146" name="Picture 2" descr="C:\Users\HP\Desktop\sach-hay-ve-kim-tu-thap-cover-780x4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1800"/>
            <a:ext cx="12503284" cy="7534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3867405"/>
            <a:ext cx="1013712" cy="286359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641600" y="516573"/>
            <a:ext cx="8128000"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rPr>
              <a:t>Câu</a:t>
            </a:r>
            <a:r>
              <a:rPr 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rPr>
              <a:t> </a:t>
            </a:r>
            <a:r>
              <a:rPr 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rPr>
              <a:t>hỏi</a:t>
            </a:r>
            <a:r>
              <a:rPr 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rPr>
              <a:t> 3: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thời</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gian</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trả</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lời</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cho</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các</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hỏi</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nào</a:t>
            </a:r>
            <a:r>
              <a:rPr lang="en-US" alt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 </a:t>
            </a:r>
            <a:endParaRPr lang="en-US" sz="4000" b="1" dirty="0">
              <a:solidFill>
                <a:schemeClr val="accent1">
                  <a:lumMod val="50000"/>
                </a:schemeClr>
              </a:solidFill>
              <a:effectLst>
                <a:glow rad="228600">
                  <a:schemeClr val="accent3">
                    <a:satMod val="175000"/>
                    <a:alpha val="40000"/>
                  </a:schemeClr>
                </a:glow>
              </a:effectLst>
              <a:latin typeface="Cambria" panose="02040503050406030204" pitchFamily="18" charset="0"/>
              <a:ea typeface="Cambria" panose="02040503050406030204" pitchFamily="18" charset="0"/>
            </a:endParaRPr>
          </a:p>
        </p:txBody>
      </p:sp>
      <p:sp>
        <p:nvSpPr>
          <p:cNvPr id="14" name="Rounded Rectangle 13"/>
          <p:cNvSpPr/>
          <p:nvPr/>
        </p:nvSpPr>
        <p:spPr>
          <a:xfrm>
            <a:off x="2818473" y="5672275"/>
            <a:ext cx="7774253"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C.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Mấy</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endParaRPr lang="en-US" sz="4000" b="1" dirty="0">
              <a:solidFill>
                <a:prstClr val="black"/>
              </a:solidFill>
              <a:latin typeface="Cambria" panose="02040503050406030204" pitchFamily="18" charset="0"/>
              <a:ea typeface="Cambria" panose="02040503050406030204" pitchFamily="18" charset="0"/>
            </a:endParaRPr>
          </a:p>
        </p:txBody>
      </p:sp>
      <p:sp>
        <p:nvSpPr>
          <p:cNvPr id="15" name="Rounded Rectangle 14"/>
          <p:cNvSpPr/>
          <p:nvPr/>
        </p:nvSpPr>
        <p:spPr>
          <a:xfrm>
            <a:off x="2818474" y="2725615"/>
            <a:ext cx="7774252"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endParaRPr lang="en-US" sz="4000" b="1" dirty="0">
              <a:solidFill>
                <a:prstClr val="black"/>
              </a:solidFill>
              <a:latin typeface="Cambria" panose="02040503050406030204" pitchFamily="18" charset="0"/>
              <a:ea typeface="Cambria" panose="02040503050406030204" pitchFamily="18" charset="0"/>
            </a:endParaRPr>
          </a:p>
        </p:txBody>
      </p:sp>
      <p:sp>
        <p:nvSpPr>
          <p:cNvPr id="16" name="Rounded Rectangle 15"/>
          <p:cNvSpPr/>
          <p:nvPr/>
        </p:nvSpPr>
        <p:spPr>
          <a:xfrm>
            <a:off x="2818474" y="4226294"/>
            <a:ext cx="7774252"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B.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Ở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Mấy</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0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endParaRPr lang="en-US" sz="4000" b="1" dirty="0">
              <a:solidFill>
                <a:prstClr val="black"/>
              </a:solidFill>
              <a:latin typeface="Cambria" panose="02040503050406030204" pitchFamily="18" charset="0"/>
              <a:ea typeface="Cambria" panose="02040503050406030204" pitchFamily="18" charset="0"/>
            </a:endParaRP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8066" y="-169522"/>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8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1000"/>
                                        <p:tgtEl>
                                          <p:spTgt spid="1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 calcmode="lin" valueType="num">
                                      <p:cBhvr>
                                        <p:cTn id="12" dur="1000" fill="hold"/>
                                        <p:tgtEl>
                                          <p:spTgt spid="15"/>
                                        </p:tgtEl>
                                        <p:attrNameLst>
                                          <p:attrName>style.rotation</p:attrName>
                                        </p:attrNameLst>
                                      </p:cBhvr>
                                      <p:tavLst>
                                        <p:tav tm="0">
                                          <p:val>
                                            <p:fltVal val="90"/>
                                          </p:val>
                                        </p:tav>
                                        <p:tav tm="100000">
                                          <p:val>
                                            <p:fltVal val="0"/>
                                          </p:val>
                                        </p:tav>
                                      </p:tavLst>
                                    </p:anim>
                                    <p:animEffect transition="in" filter="fade">
                                      <p:cBhvr>
                                        <p:cTn id="13" dur="1000"/>
                                        <p:tgtEl>
                                          <p:spTgt spid="1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 calcmode="lin" valueType="num">
                                      <p:cBhvr>
                                        <p:cTn id="24" dur="1000" fill="hold"/>
                                        <p:tgtEl>
                                          <p:spTgt spid="16"/>
                                        </p:tgtEl>
                                        <p:attrNameLst>
                                          <p:attrName>style.rotation</p:attrName>
                                        </p:attrNameLst>
                                      </p:cBhvr>
                                      <p:tavLst>
                                        <p:tav tm="0">
                                          <p:val>
                                            <p:fltVal val="90"/>
                                          </p:val>
                                        </p:tav>
                                        <p:tav tm="100000">
                                          <p:val>
                                            <p:fltVal val="0"/>
                                          </p:val>
                                        </p:tav>
                                      </p:tavLst>
                                    </p:anim>
                                    <p:animEffect transition="in" filter="fade">
                                      <p:cBhvr>
                                        <p:cTn id="25" dur="1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6" presetClass="emph" presetSubtype="0" fill="hold" grpId="1" nodeType="withEffect">
                                  <p:stCondLst>
                                    <p:cond delay="0"/>
                                  </p:stCondLst>
                                  <p:childTnLst>
                                    <p:animScale>
                                      <p:cBhvr>
                                        <p:cTn id="35" dur="2000" fill="hold"/>
                                        <p:tgtEl>
                                          <p:spTgt spid="14"/>
                                        </p:tgtEl>
                                      </p:cBhvr>
                                      <p:by x="150000" y="150000"/>
                                    </p:animScale>
                                  </p:childTnLst>
                                </p:cTn>
                              </p:par>
                              <p:par>
                                <p:cTn id="36" presetID="42" presetClass="path" presetSubtype="0" accel="50000" decel="50000" fill="hold" nodeType="withEffect">
                                  <p:stCondLst>
                                    <p:cond delay="0"/>
                                  </p:stCondLst>
                                  <p:childTnLst>
                                    <p:animMotion origin="layout" path="M -3.125E-6 -1.85185E-6 L 1.36654 0.0132 " pathEditMode="relative" rAng="0" ptsTypes="AA">
                                      <p:cBhvr>
                                        <p:cTn id="37" dur="3000" fill="hold"/>
                                        <p:tgtEl>
                                          <p:spTgt spid="18"/>
                                        </p:tgtEl>
                                        <p:attrNameLst>
                                          <p:attrName>ppt_x</p:attrName>
                                          <p:attrName>ppt_y</p:attrName>
                                        </p:attrNameLst>
                                      </p:cBhvr>
                                      <p:rCtr x="68320"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7" name="图片 6" descr="图片包含 事情&#10;&#10;已生成高可信度的说明"/>
          <p:cNvPicPr>
            <a:picLocks noChangeAspect="1"/>
          </p:cNvPicPr>
          <p:nvPr/>
        </p:nvPicPr>
        <p:blipFill rotWithShape="1">
          <a:blip r:embed="rId5">
            <a:extLst>
              <a:ext uri="{28A0092B-C50C-407E-A947-70E740481C1C}">
                <a14:useLocalDpi xmlns:a14="http://schemas.microsoft.com/office/drawing/2010/main" val="0"/>
              </a:ext>
            </a:extLst>
          </a:blip>
          <a:srcRect l="18190" t="18891" r="23699" b="21664"/>
          <a:stretch>
            <a:fillRect/>
          </a:stretch>
        </p:blipFill>
        <p:spPr>
          <a:xfrm>
            <a:off x="7391400" y="3267075"/>
            <a:ext cx="4096917" cy="2933700"/>
          </a:xfrm>
          <a:prstGeom prst="rect">
            <a:avLst/>
          </a:prstGeom>
          <a:effectLst>
            <a:outerShdw blurRad="76200" dist="152400" dir="16800000" sy="23000" kx="-1200000" algn="bl" rotWithShape="0">
              <a:prstClr val="black">
                <a:alpha val="20000"/>
              </a:prstClr>
            </a:outerShdw>
          </a:effectLst>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2724150" y="4317129"/>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l="39899" t="39570" r="39799" b="39999"/>
          <a:stretch>
            <a:fillRect/>
          </a:stretch>
        </p:blipFill>
        <p:spPr>
          <a:xfrm>
            <a:off x="4752975" y="4715111"/>
            <a:ext cx="2095500" cy="1476140"/>
          </a:xfrm>
          <a:prstGeom prst="rect">
            <a:avLst/>
          </a:prstGeom>
          <a:effectLst>
            <a:outerShdw blurRad="76200" dist="114300" dir="18900000" sy="23000" kx="-1200000" algn="bl" rotWithShape="0">
              <a:prstClr val="black">
                <a:alpha val="20000"/>
              </a:prstClr>
            </a:outerShdw>
          </a:effectLst>
        </p:spPr>
      </p:pic>
      <p:sp>
        <p:nvSpPr>
          <p:cNvPr id="14" name="文本框 13"/>
          <p:cNvSpPr txBox="1"/>
          <p:nvPr/>
        </p:nvSpPr>
        <p:spPr>
          <a:xfrm>
            <a:off x="3124783" y="1792762"/>
            <a:ext cx="63150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solidFill>
                  <a:srgbClr val="F46C69"/>
                </a:solidFill>
                <a:latin typeface="UTM Ambrose" panose="02040603050506020204" pitchFamily="18" charset="0"/>
                <a:ea typeface="微软雅黑"/>
                <a:cs typeface="+mn-ea"/>
                <a:sym typeface="+mn-lt"/>
              </a:rPr>
              <a:t>KHỞI ĐỘNG</a:t>
            </a:r>
            <a:endParaRPr kumimoji="0" lang="zh-CN" altLang="en-US" sz="8000" b="1" i="0" u="none" strike="noStrike" kern="1200" cap="none" spc="0" normalizeH="0" baseline="0" noProof="0" dirty="0">
              <a:ln>
                <a:noFill/>
              </a:ln>
              <a:solidFill>
                <a:srgbClr val="30B78D"/>
              </a:solidFill>
              <a:effectLst/>
              <a:uLnTx/>
              <a:uFillTx/>
              <a:latin typeface="UTM Ambrose" panose="02040603050506020204" pitchFamily="18" charset="0"/>
              <a:ea typeface="微软雅黑"/>
              <a:cs typeface="+mn-ea"/>
              <a:sym typeface="+mn-lt"/>
            </a:endParaRPr>
          </a:p>
        </p:txBody>
      </p:sp>
      <p:pic>
        <p:nvPicPr>
          <p:cNvPr id="18"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spTree>
    <p:extLst>
      <p:ext uri="{BB962C8B-B14F-4D97-AF65-F5344CB8AC3E}">
        <p14:creationId xmlns:p14="http://schemas.microsoft.com/office/powerpoint/2010/main" val="8834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Effect transition="in" filter="fade">
                                      <p:cBhvr>
                                        <p:cTn id="47" dur="7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sp>
        <p:nvSpPr>
          <p:cNvPr id="11" name="Freeform 10"/>
          <p:cNvSpPr/>
          <p:nvPr/>
        </p:nvSpPr>
        <p:spPr>
          <a:xfrm>
            <a:off x="-581892" y="-320634"/>
            <a:ext cx="2802578" cy="7519719"/>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8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H="1">
            <a:off x="10580914" y="-176811"/>
            <a:ext cx="2677225" cy="7232072"/>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9EC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736883" y="329871"/>
            <a:ext cx="2289659" cy="6698671"/>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9EC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a:off x="11115987" y="-176811"/>
            <a:ext cx="2677225" cy="7232072"/>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8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组合 3">
            <a:extLst>
              <a:ext uri="{FF2B5EF4-FFF2-40B4-BE49-F238E27FC236}">
                <a16:creationId xmlns:a16="http://schemas.microsoft.com/office/drawing/2014/main" id="{011B10A9-D529-44ED-9AB5-071390CE9925}"/>
              </a:ext>
            </a:extLst>
          </p:cNvPr>
          <p:cNvGrpSpPr/>
          <p:nvPr/>
        </p:nvGrpSpPr>
        <p:grpSpPr>
          <a:xfrm>
            <a:off x="1941793" y="812800"/>
            <a:ext cx="8877629" cy="5586267"/>
            <a:chOff x="2657482" y="566057"/>
            <a:chExt cx="4881246" cy="5110390"/>
          </a:xfrm>
        </p:grpSpPr>
        <p:sp>
          <p:nvSpPr>
            <p:cNvPr id="34"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5"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42" name="Text Box 3"/>
          <p:cNvSpPr txBox="1">
            <a:spLocks noChangeArrowheads="1"/>
          </p:cNvSpPr>
          <p:nvPr/>
        </p:nvSpPr>
        <p:spPr bwMode="auto">
          <a:xfrm>
            <a:off x="2656052" y="1131409"/>
            <a:ext cx="779949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ra</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việc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thể</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3" name="Text Box 5"/>
          <p:cNvSpPr txBox="1">
            <a:spLocks noChangeArrowheads="1"/>
          </p:cNvSpPr>
          <p:nvPr/>
        </p:nvSpPr>
        <p:spPr bwMode="auto">
          <a:xfrm>
            <a:off x="2570024" y="3932176"/>
            <a:ext cx="769394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trả</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hỏi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Mấy</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文本框 13"/>
          <p:cNvSpPr txBox="1"/>
          <p:nvPr/>
        </p:nvSpPr>
        <p:spPr>
          <a:xfrm>
            <a:off x="3223069" y="-117872"/>
            <a:ext cx="63150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a:solidFill>
                  <a:schemeClr val="accent2"/>
                </a:solidFill>
                <a:latin typeface="UTM Ambrose" panose="02040603050506020204" pitchFamily="18" charset="0"/>
                <a:ea typeface="微软雅黑"/>
                <a:cs typeface="+mn-ea"/>
                <a:sym typeface="+mn-lt"/>
              </a:rPr>
              <a:t>Ghi</a:t>
            </a:r>
            <a:r>
              <a:rPr lang="en-US" altLang="zh-CN" sz="6600" b="1" dirty="0">
                <a:solidFill>
                  <a:schemeClr val="accent2"/>
                </a:solidFill>
                <a:latin typeface="UTM Ambrose" panose="02040603050506020204" pitchFamily="18" charset="0"/>
                <a:ea typeface="微软雅黑"/>
                <a:cs typeface="+mn-ea"/>
                <a:sym typeface="+mn-lt"/>
              </a:rPr>
              <a:t> </a:t>
            </a:r>
            <a:r>
              <a:rPr lang="en-US" altLang="zh-CN" sz="6600" b="1" dirty="0" err="1">
                <a:solidFill>
                  <a:schemeClr val="accent2"/>
                </a:solidFill>
                <a:latin typeface="UTM Ambrose" panose="02040603050506020204" pitchFamily="18" charset="0"/>
                <a:ea typeface="微软雅黑"/>
                <a:cs typeface="+mn-ea"/>
                <a:sym typeface="+mn-lt"/>
              </a:rPr>
              <a:t>nhớ</a:t>
            </a:r>
            <a:endParaRPr kumimoji="0" lang="zh-CN" altLang="en-US" sz="6600" b="1" i="0" u="none" strike="noStrike" kern="1200" cap="none" spc="0" normalizeH="0" baseline="0" noProof="0" dirty="0">
              <a:ln>
                <a:noFill/>
              </a:ln>
              <a:solidFill>
                <a:schemeClr val="accent2"/>
              </a:solidFill>
              <a:effectLst/>
              <a:uLnTx/>
              <a:uFillTx/>
              <a:latin typeface="UTM Ambrose" panose="02040603050506020204" pitchFamily="18" charset="0"/>
              <a:ea typeface="微软雅黑"/>
              <a:cs typeface="+mn-ea"/>
              <a:sym typeface="+mn-lt"/>
            </a:endParaRPr>
          </a:p>
        </p:txBody>
      </p:sp>
    </p:spTree>
    <p:extLst>
      <p:ext uri="{BB962C8B-B14F-4D97-AF65-F5344CB8AC3E}">
        <p14:creationId xmlns:p14="http://schemas.microsoft.com/office/powerpoint/2010/main" val="32500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1+#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000" fill="hold"/>
                                        <p:tgtEl>
                                          <p:spTgt spid="40"/>
                                        </p:tgtEl>
                                        <p:attrNameLst>
                                          <p:attrName>ppt_x</p:attrName>
                                        </p:attrNameLst>
                                      </p:cBhvr>
                                      <p:tavLst>
                                        <p:tav tm="0">
                                          <p:val>
                                            <p:strVal val="0-#ppt_w/2"/>
                                          </p:val>
                                        </p:tav>
                                        <p:tav tm="100000">
                                          <p:val>
                                            <p:strVal val="#ppt_x"/>
                                          </p:val>
                                        </p:tav>
                                      </p:tavLst>
                                    </p:anim>
                                    <p:anim calcmode="lin" valueType="num">
                                      <p:cBhvr additive="base">
                                        <p:cTn id="20" dur="1000" fill="hold"/>
                                        <p:tgtEl>
                                          <p:spTgt spid="40"/>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750" fill="hold"/>
                                        <p:tgtEl>
                                          <p:spTgt spid="31"/>
                                        </p:tgtEl>
                                        <p:attrNameLst>
                                          <p:attrName>ppt_w</p:attrName>
                                        </p:attrNameLst>
                                      </p:cBhvr>
                                      <p:tavLst>
                                        <p:tav tm="0">
                                          <p:val>
                                            <p:fltVal val="0"/>
                                          </p:val>
                                        </p:tav>
                                        <p:tav tm="100000">
                                          <p:val>
                                            <p:strVal val="#ppt_w"/>
                                          </p:val>
                                        </p:tav>
                                      </p:tavLst>
                                    </p:anim>
                                    <p:anim calcmode="lin" valueType="num">
                                      <p:cBhvr>
                                        <p:cTn id="24" dur="750" fill="hold"/>
                                        <p:tgtEl>
                                          <p:spTgt spid="31"/>
                                        </p:tgtEl>
                                        <p:attrNameLst>
                                          <p:attrName>ppt_h</p:attrName>
                                        </p:attrNameLst>
                                      </p:cBhvr>
                                      <p:tavLst>
                                        <p:tav tm="0">
                                          <p:val>
                                            <p:fltVal val="0"/>
                                          </p:val>
                                        </p:tav>
                                        <p:tav tm="100000">
                                          <p:val>
                                            <p:strVal val="#ppt_h"/>
                                          </p:val>
                                        </p:tav>
                                      </p:tavLst>
                                    </p:anim>
                                    <p:animEffect transition="in" filter="fade">
                                      <p:cBhvr>
                                        <p:cTn id="25" dur="75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42"/>
                                        </p:tgtEl>
                                        <p:attrNameLst>
                                          <p:attrName>style.visibility</p:attrName>
                                        </p:attrNameLst>
                                      </p:cBhvr>
                                      <p:to>
                                        <p:strVal val="visible"/>
                                      </p:to>
                                    </p:set>
                                    <p:anim calcmode="discrete" valueType="clr">
                                      <p:cBhvr override="childStyle">
                                        <p:cTn id="41"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42"/>
                                        </p:tgtEl>
                                        <p:attrNameLst>
                                          <p:attrName>fillcolor</p:attrName>
                                        </p:attrNameLst>
                                      </p:cBhvr>
                                      <p:tavLst>
                                        <p:tav tm="0">
                                          <p:val>
                                            <p:clrVal>
                                              <a:schemeClr val="accent2"/>
                                            </p:clrVal>
                                          </p:val>
                                        </p:tav>
                                        <p:tav tm="50000">
                                          <p:val>
                                            <p:clrVal>
                                              <a:schemeClr val="hlink"/>
                                            </p:clrVal>
                                          </p:val>
                                        </p:tav>
                                      </p:tavLst>
                                    </p:anim>
                                    <p:set>
                                      <p:cBhvr>
                                        <p:cTn id="43" dur="80"/>
                                        <p:tgtEl>
                                          <p:spTgt spid="42"/>
                                        </p:tgtEl>
                                        <p:attrNameLst>
                                          <p:attrName>fill.type</p:attrName>
                                        </p:attrNameLst>
                                      </p:cBhvr>
                                      <p:to>
                                        <p:strVal val="solid"/>
                                      </p:to>
                                    </p:set>
                                  </p:childTnLst>
                                </p:cTn>
                              </p:par>
                            </p:childTnLst>
                          </p:cTn>
                        </p:par>
                        <p:par>
                          <p:cTn id="44" fill="hold">
                            <p:stCondLst>
                              <p:cond delay="428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43"/>
                                        </p:tgtEl>
                                        <p:attrNameLst>
                                          <p:attrName>style.visibility</p:attrName>
                                        </p:attrNameLst>
                                      </p:cBhvr>
                                      <p:to>
                                        <p:strVal val="visible"/>
                                      </p:to>
                                    </p:set>
                                    <p:anim calcmode="discrete" valueType="clr">
                                      <p:cBhvr override="childStyle">
                                        <p:cTn id="47"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43"/>
                                        </p:tgtEl>
                                        <p:attrNameLst>
                                          <p:attrName>fillcolor</p:attrName>
                                        </p:attrNameLst>
                                      </p:cBhvr>
                                      <p:tavLst>
                                        <p:tav tm="0">
                                          <p:val>
                                            <p:clrVal>
                                              <a:schemeClr val="accent2"/>
                                            </p:clrVal>
                                          </p:val>
                                        </p:tav>
                                        <p:tav tm="50000">
                                          <p:val>
                                            <p:clrVal>
                                              <a:schemeClr val="hlink"/>
                                            </p:clrVal>
                                          </p:val>
                                        </p:tav>
                                      </p:tavLst>
                                    </p:anim>
                                    <p:set>
                                      <p:cBhvr>
                                        <p:cTn id="49"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0" grpId="0" animBg="1"/>
      <p:bldP spid="41" grpId="0" animBg="1"/>
      <p:bldP spid="42" grpId="0"/>
      <p:bldP spid="43"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7" name="图片 6" descr="图片包含 事情&#10;&#10;已生成高可信度的说明"/>
          <p:cNvPicPr>
            <a:picLocks noChangeAspect="1"/>
          </p:cNvPicPr>
          <p:nvPr/>
        </p:nvPicPr>
        <p:blipFill rotWithShape="1">
          <a:blip r:embed="rId5">
            <a:extLst>
              <a:ext uri="{28A0092B-C50C-407E-A947-70E740481C1C}">
                <a14:useLocalDpi xmlns:a14="http://schemas.microsoft.com/office/drawing/2010/main" val="0"/>
              </a:ext>
            </a:extLst>
          </a:blip>
          <a:srcRect l="18190" t="18891" r="23699" b="21664"/>
          <a:stretch>
            <a:fillRect/>
          </a:stretch>
        </p:blipFill>
        <p:spPr>
          <a:xfrm>
            <a:off x="7391400" y="3267075"/>
            <a:ext cx="4096917" cy="2933700"/>
          </a:xfrm>
          <a:prstGeom prst="rect">
            <a:avLst/>
          </a:prstGeom>
          <a:effectLst>
            <a:outerShdw blurRad="76200" dist="152400" dir="16800000" sy="23000" kx="-1200000" algn="bl" rotWithShape="0">
              <a:prstClr val="black">
                <a:alpha val="20000"/>
              </a:prstClr>
            </a:outerShdw>
          </a:effectLst>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2724150" y="4317129"/>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l="39899" t="39570" r="39799" b="39999"/>
          <a:stretch>
            <a:fillRect/>
          </a:stretch>
        </p:blipFill>
        <p:spPr>
          <a:xfrm>
            <a:off x="4752975" y="4715111"/>
            <a:ext cx="2095500" cy="1476140"/>
          </a:xfrm>
          <a:prstGeom prst="rect">
            <a:avLst/>
          </a:prstGeom>
          <a:effectLst>
            <a:outerShdw blurRad="76200" dist="114300" dir="18900000" sy="23000" kx="-1200000" algn="bl" rotWithShape="0">
              <a:prstClr val="black">
                <a:alpha val="20000"/>
              </a:prstClr>
            </a:outerShdw>
          </a:effectLst>
        </p:spPr>
      </p:pic>
      <p:sp>
        <p:nvSpPr>
          <p:cNvPr id="14" name="文本框 13"/>
          <p:cNvSpPr txBox="1"/>
          <p:nvPr/>
        </p:nvSpPr>
        <p:spPr>
          <a:xfrm>
            <a:off x="2858786" y="1332577"/>
            <a:ext cx="744375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err="1">
                <a:solidFill>
                  <a:schemeClr val="accent2"/>
                </a:solidFill>
                <a:latin typeface="UTM Ambrose" panose="02040603050506020204" pitchFamily="18" charset="0"/>
                <a:ea typeface="微软雅黑"/>
                <a:cs typeface="+mn-ea"/>
                <a:sym typeface="+mn-lt"/>
              </a:rPr>
              <a:t>Chúc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các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em</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học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tốt</a:t>
            </a:r>
            <a:endParaRPr kumimoji="0" lang="zh-CN" altLang="en-US" sz="8000" b="1" i="0" u="none" strike="noStrike" kern="1200" cap="none" spc="0" normalizeH="0" baseline="0" noProof="0" dirty="0">
              <a:ln>
                <a:noFill/>
              </a:ln>
              <a:solidFill>
                <a:schemeClr val="accent2"/>
              </a:solidFill>
              <a:effectLst/>
              <a:uLnTx/>
              <a:uFillTx/>
              <a:latin typeface="UTM Ambrose" panose="02040603050506020204" pitchFamily="18" charset="0"/>
              <a:ea typeface="微软雅黑"/>
              <a:cs typeface="+mn-ea"/>
              <a:sym typeface="+mn-lt"/>
            </a:endParaRPr>
          </a:p>
        </p:txBody>
      </p:sp>
      <p:pic>
        <p:nvPicPr>
          <p:cNvPr id="18"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spTree>
    <p:extLst>
      <p:ext uri="{BB962C8B-B14F-4D97-AF65-F5344CB8AC3E}">
        <p14:creationId xmlns:p14="http://schemas.microsoft.com/office/powerpoint/2010/main" val="35468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Effect transition="in" filter="fade">
                                      <p:cBhvr>
                                        <p:cTn id="47" dur="7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7" name="图片 6" descr="图片包含 事情&#10;&#10;已生成高可信度的说明"/>
          <p:cNvPicPr>
            <a:picLocks noChangeAspect="1"/>
          </p:cNvPicPr>
          <p:nvPr/>
        </p:nvPicPr>
        <p:blipFill rotWithShape="1">
          <a:blip r:embed="rId5">
            <a:extLst>
              <a:ext uri="{28A0092B-C50C-407E-A947-70E740481C1C}">
                <a14:useLocalDpi xmlns:a14="http://schemas.microsoft.com/office/drawing/2010/main" val="0"/>
              </a:ext>
            </a:extLst>
          </a:blip>
          <a:srcRect l="18190" t="18891" r="23699" b="21664"/>
          <a:stretch>
            <a:fillRect/>
          </a:stretch>
        </p:blipFill>
        <p:spPr>
          <a:xfrm>
            <a:off x="7391400" y="3267075"/>
            <a:ext cx="4096917" cy="2933700"/>
          </a:xfrm>
          <a:prstGeom prst="rect">
            <a:avLst/>
          </a:prstGeom>
          <a:effectLst>
            <a:outerShdw blurRad="76200" dist="152400" dir="16800000" sy="23000" kx="-1200000" algn="bl" rotWithShape="0">
              <a:prstClr val="black">
                <a:alpha val="20000"/>
              </a:prstClr>
            </a:outerShdw>
          </a:effectLst>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2724150" y="4317129"/>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l="39899" t="39570" r="39799" b="39999"/>
          <a:stretch>
            <a:fillRect/>
          </a:stretch>
        </p:blipFill>
        <p:spPr>
          <a:xfrm>
            <a:off x="4752975" y="4715111"/>
            <a:ext cx="2095500" cy="1476140"/>
          </a:xfrm>
          <a:prstGeom prst="rect">
            <a:avLst/>
          </a:prstGeom>
          <a:effectLst>
            <a:outerShdw blurRad="76200" dist="114300" dir="18900000" sy="23000" kx="-1200000" algn="bl" rotWithShape="0">
              <a:prstClr val="black">
                <a:alpha val="20000"/>
              </a:prstClr>
            </a:outerShdw>
          </a:effectLst>
        </p:spPr>
      </p:pic>
      <p:sp>
        <p:nvSpPr>
          <p:cNvPr id="14" name="文本框 13"/>
          <p:cNvSpPr txBox="1"/>
          <p:nvPr/>
        </p:nvSpPr>
        <p:spPr>
          <a:xfrm>
            <a:off x="2858786" y="1332577"/>
            <a:ext cx="744375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err="1">
                <a:solidFill>
                  <a:schemeClr val="accent2"/>
                </a:solidFill>
                <a:latin typeface="UTM Ambrose" panose="02040603050506020204" pitchFamily="18" charset="0"/>
                <a:ea typeface="微软雅黑"/>
                <a:cs typeface="+mn-ea"/>
                <a:sym typeface="+mn-lt"/>
              </a:rPr>
              <a:t>Chúc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các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em</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học</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tốt</a:t>
            </a:r>
            <a:endParaRPr kumimoji="0" lang="zh-CN" altLang="en-US" sz="8000" b="1" i="0" u="none" strike="noStrike" kern="1200" cap="none" spc="0" normalizeH="0" baseline="0" noProof="0" dirty="0">
              <a:ln>
                <a:noFill/>
              </a:ln>
              <a:solidFill>
                <a:schemeClr val="accent2"/>
              </a:solidFill>
              <a:effectLst/>
              <a:uLnTx/>
              <a:uFillTx/>
              <a:latin typeface="UTM Ambrose" panose="02040603050506020204" pitchFamily="18" charset="0"/>
              <a:ea typeface="微软雅黑"/>
              <a:cs typeface="+mn-ea"/>
              <a:sym typeface="+mn-lt"/>
            </a:endParaRPr>
          </a:p>
        </p:txBody>
      </p:sp>
      <p:pic>
        <p:nvPicPr>
          <p:cNvPr id="18"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spTree>
    <p:extLst>
      <p:ext uri="{BB962C8B-B14F-4D97-AF65-F5344CB8AC3E}">
        <p14:creationId xmlns:p14="http://schemas.microsoft.com/office/powerpoint/2010/main" val="22464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Effect transition="in" filter="fade">
                                      <p:cBhvr>
                                        <p:cTn id="47" dur="7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281826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36299" t="38998" r="35598" b="39285"/>
          <a:stretch>
            <a:fillRect/>
          </a:stretch>
        </p:blipFill>
        <p:spPr>
          <a:xfrm>
            <a:off x="0" y="5506602"/>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8" name="图片 17" descr="图片包含 轮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grpSp>
        <p:nvGrpSpPr>
          <p:cNvPr id="15" name="组合 30">
            <a:extLst>
              <a:ext uri="{FF2B5EF4-FFF2-40B4-BE49-F238E27FC236}">
                <a16:creationId xmlns:a16="http://schemas.microsoft.com/office/drawing/2014/main" id="{E64DA5E2-C9D0-451F-9601-662D7731F62A}"/>
              </a:ext>
            </a:extLst>
          </p:cNvPr>
          <p:cNvGrpSpPr/>
          <p:nvPr/>
        </p:nvGrpSpPr>
        <p:grpSpPr>
          <a:xfrm>
            <a:off x="522520" y="378862"/>
            <a:ext cx="11146962" cy="6031345"/>
            <a:chOff x="1251662" y="1243647"/>
            <a:chExt cx="6556824" cy="4453996"/>
          </a:xfrm>
        </p:grpSpPr>
        <p:sp>
          <p:nvSpPr>
            <p:cNvPr id="16"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pic>
        <p:nvPicPr>
          <p:cNvPr id="19" name="图片 19">
            <a:extLst>
              <a:ext uri="{FF2B5EF4-FFF2-40B4-BE49-F238E27FC236}">
                <a16:creationId xmlns:a16="http://schemas.microsoft.com/office/drawing/2014/main" id="{8D6942F6-F7D2-4A3E-904F-56C124C896F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0" name="图片 20">
            <a:extLst>
              <a:ext uri="{FF2B5EF4-FFF2-40B4-BE49-F238E27FC236}">
                <a16:creationId xmlns:a16="http://schemas.microsoft.com/office/drawing/2014/main" id="{C71641AD-E4BC-4B7B-9FE5-62CF532DB9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1" name="图片 9">
            <a:extLst>
              <a:ext uri="{FF2B5EF4-FFF2-40B4-BE49-F238E27FC236}">
                <a16:creationId xmlns:a16="http://schemas.microsoft.com/office/drawing/2014/main" id="{53FFC0A3-5744-4F22-AE80-C1E5551EF6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4" y="4252685"/>
            <a:ext cx="3013084" cy="2627057"/>
          </a:xfrm>
          <a:prstGeom prst="rect">
            <a:avLst/>
          </a:prstGeom>
        </p:spPr>
      </p:pic>
      <p:sp>
        <p:nvSpPr>
          <p:cNvPr id="22" name="文本框 2"/>
          <p:cNvSpPr txBox="1"/>
          <p:nvPr/>
        </p:nvSpPr>
        <p:spPr>
          <a:xfrm>
            <a:off x="982151" y="1223722"/>
            <a:ext cx="101087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Tìm</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trạng</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ngữ</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chỉ</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nơi</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chốn</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trong</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câu</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800" b="1" dirty="0" err="1">
                <a:effectLst>
                  <a:glow rad="63500">
                    <a:srgbClr val="FFC000">
                      <a:satMod val="175000"/>
                      <a:alpha val="40000"/>
                    </a:srgbClr>
                  </a:glow>
                </a:effectLst>
                <a:latin typeface="UTM Beautiful Caps" panose="02040603050506020204" pitchFamily="18" charset="0"/>
                <a:ea typeface="微软雅黑"/>
                <a:cs typeface="+mn-ea"/>
                <a:sym typeface="+mn-lt"/>
              </a:rPr>
              <a:t>sau</a:t>
            </a:r>
            <a:r>
              <a:rPr lang="en-US" altLang="zh-CN" sz="4800" b="1" dirty="0">
                <a:effectLst>
                  <a:glow rad="63500">
                    <a:srgbClr val="FFC000">
                      <a:satMod val="175000"/>
                      <a:alpha val="40000"/>
                    </a:srgbClr>
                  </a:glow>
                </a:effectLst>
                <a:latin typeface="UTM Beautiful Caps" panose="02040603050506020204" pitchFamily="18" charset="0"/>
                <a:ea typeface="微软雅黑"/>
                <a:cs typeface="+mn-ea"/>
                <a:sym typeface="+mn-lt"/>
              </a:rPr>
              <a:t>:</a:t>
            </a:r>
            <a:endParaRPr kumimoji="0" lang="zh-CN" altLang="en-US" sz="4800" b="1" i="0" u="none" strike="noStrike" kern="1200" cap="none" spc="0" normalizeH="0" baseline="0" noProof="0" dirty="0">
              <a:ln>
                <a:noFill/>
              </a:ln>
              <a:effectLst>
                <a:glow rad="63500">
                  <a:srgbClr val="FFC000">
                    <a:satMod val="175000"/>
                    <a:alpha val="40000"/>
                  </a:srgbClr>
                </a:glow>
              </a:effectLst>
              <a:uLnTx/>
              <a:uFillTx/>
              <a:latin typeface="UTM Beautiful Caps" panose="02040603050506020204" pitchFamily="18" charset="0"/>
              <a:ea typeface="微软雅黑"/>
              <a:cs typeface="+mn-ea"/>
              <a:sym typeface="+mn-lt"/>
            </a:endParaRPr>
          </a:p>
        </p:txBody>
      </p:sp>
      <p:sp>
        <p:nvSpPr>
          <p:cNvPr id="24" name="文本框 2"/>
          <p:cNvSpPr txBox="1"/>
          <p:nvPr/>
        </p:nvSpPr>
        <p:spPr>
          <a:xfrm>
            <a:off x="1509706" y="2395988"/>
            <a:ext cx="85681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4800" b="1" dirty="0" err="1">
                <a:effectLst/>
                <a:latin typeface="UTM Beautiful Caps" panose="02040603050506020204" pitchFamily="18" charset="0"/>
                <a:ea typeface="微软雅黑"/>
                <a:cs typeface="+mn-ea"/>
                <a:sym typeface="+mn-lt"/>
              </a:rPr>
              <a:t>Cuối</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tuần</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này</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tại</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sân</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bóng</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đá</a:t>
            </a:r>
            <a:r>
              <a:rPr lang="en-US" altLang="zh-CN" sz="4800" b="1" dirty="0">
                <a:effectLst/>
                <a:latin typeface="UTM Beautiful Caps" panose="02040603050506020204" pitchFamily="18" charset="0"/>
                <a:ea typeface="微软雅黑"/>
                <a:cs typeface="+mn-ea"/>
                <a:sym typeface="+mn-lt"/>
              </a:rPr>
              <a:t> mini, </a:t>
            </a:r>
            <a:r>
              <a:rPr lang="en-US" altLang="zh-CN" sz="4800" b="1" dirty="0" err="1">
                <a:effectLst/>
                <a:latin typeface="UTM Beautiful Caps" panose="02040603050506020204" pitchFamily="18" charset="0"/>
                <a:ea typeface="微软雅黑"/>
                <a:cs typeface="+mn-ea"/>
                <a:sym typeface="+mn-lt"/>
              </a:rPr>
              <a:t>lớp</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em</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và</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lớp</a:t>
            </a:r>
            <a:r>
              <a:rPr lang="en-US" altLang="zh-CN" sz="4800" b="1" dirty="0">
                <a:effectLst/>
                <a:latin typeface="UTM Beautiful Caps" panose="02040603050506020204" pitchFamily="18" charset="0"/>
                <a:ea typeface="微软雅黑"/>
                <a:cs typeface="+mn-ea"/>
                <a:sym typeface="+mn-lt"/>
              </a:rPr>
              <a:t> 4A </a:t>
            </a:r>
            <a:r>
              <a:rPr lang="en-US" altLang="zh-CN" sz="4800" b="1" dirty="0" err="1">
                <a:effectLst/>
                <a:latin typeface="UTM Beautiful Caps" panose="02040603050506020204" pitchFamily="18" charset="0"/>
                <a:ea typeface="微软雅黑"/>
                <a:cs typeface="+mn-ea"/>
                <a:sym typeface="+mn-lt"/>
              </a:rPr>
              <a:t>sẽ</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thi</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đấu</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bóng</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đá</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trận</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chung</a:t>
            </a:r>
            <a:r>
              <a:rPr lang="en-US" altLang="zh-CN" sz="4800" b="1" dirty="0">
                <a:effectLst/>
                <a:latin typeface="UTM Beautiful Caps" panose="02040603050506020204" pitchFamily="18" charset="0"/>
                <a:ea typeface="微软雅黑"/>
                <a:cs typeface="+mn-ea"/>
                <a:sym typeface="+mn-lt"/>
              </a:rPr>
              <a:t> </a:t>
            </a:r>
            <a:r>
              <a:rPr lang="en-US" altLang="zh-CN" sz="4800" b="1" dirty="0" err="1">
                <a:effectLst/>
                <a:latin typeface="UTM Beautiful Caps" panose="02040603050506020204" pitchFamily="18" charset="0"/>
                <a:ea typeface="微软雅黑"/>
                <a:cs typeface="+mn-ea"/>
                <a:sym typeface="+mn-lt"/>
              </a:rPr>
              <a:t>kết</a:t>
            </a:r>
            <a:r>
              <a:rPr lang="en-US" altLang="zh-CN" sz="4800" b="1" dirty="0">
                <a:effectLst/>
                <a:latin typeface="UTM Beautiful Caps" panose="02040603050506020204" pitchFamily="18" charset="0"/>
                <a:ea typeface="微软雅黑"/>
                <a:cs typeface="+mn-ea"/>
                <a:sym typeface="+mn-lt"/>
              </a:rPr>
              <a:t>.</a:t>
            </a:r>
            <a:endParaRPr kumimoji="0" lang="zh-CN" altLang="en-US" sz="4800" b="1" i="0" u="none" strike="noStrike" kern="1200" cap="none" spc="0" normalizeH="0" baseline="0" noProof="0" dirty="0">
              <a:ln>
                <a:noFill/>
              </a:ln>
              <a:effectLst/>
              <a:uLnTx/>
              <a:uFillTx/>
              <a:latin typeface="UTM Beautiful Caps" panose="02040603050506020204" pitchFamily="18" charset="0"/>
              <a:ea typeface="微软雅黑"/>
              <a:cs typeface="+mn-ea"/>
              <a:sym typeface="+mn-lt"/>
            </a:endParaRPr>
          </a:p>
        </p:txBody>
      </p:sp>
      <p:cxnSp>
        <p:nvCxnSpPr>
          <p:cNvPr id="4" name="Straight Connector 3"/>
          <p:cNvCxnSpPr/>
          <p:nvPr/>
        </p:nvCxnSpPr>
        <p:spPr>
          <a:xfrm>
            <a:off x="5245768" y="3137702"/>
            <a:ext cx="4668253" cy="0"/>
          </a:xfrm>
          <a:prstGeom prst="line">
            <a:avLst/>
          </a:prstGeom>
          <a:ln w="57150"/>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 name="Rectangle 4"/>
          <p:cNvSpPr/>
          <p:nvPr/>
        </p:nvSpPr>
        <p:spPr>
          <a:xfrm>
            <a:off x="1405288" y="2327549"/>
            <a:ext cx="3652487" cy="901226"/>
          </a:xfrm>
          <a:prstGeom prst="rect">
            <a:avLst/>
          </a:prstGeom>
          <a:noFill/>
          <a:ln w="5715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ent Arrow 28"/>
          <p:cNvSpPr/>
          <p:nvPr/>
        </p:nvSpPr>
        <p:spPr>
          <a:xfrm flipV="1">
            <a:off x="1400039" y="3266528"/>
            <a:ext cx="276361" cy="2162835"/>
          </a:xfrm>
          <a:prstGeom prst="bentArrow">
            <a:avLst>
              <a:gd name="adj1" fmla="val 25000"/>
              <a:gd name="adj2" fmla="val 25000"/>
              <a:gd name="adj3" fmla="val 25000"/>
              <a:gd name="adj4" fmla="val 35191"/>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文本框 2"/>
          <p:cNvSpPr txBox="1"/>
          <p:nvPr/>
        </p:nvSpPr>
        <p:spPr>
          <a:xfrm>
            <a:off x="-354020" y="4855233"/>
            <a:ext cx="101087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Đây</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bộ</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phận</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gì</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trong</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câu</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a:t>
            </a:r>
            <a:endParaRPr kumimoji="0" lang="zh-CN" altLang="en-US" sz="4400" b="1" i="0" u="none" strike="noStrike" kern="1200" cap="none" spc="0" normalizeH="0" baseline="0" noProof="0" dirty="0">
              <a:ln>
                <a:noFill/>
              </a:ln>
              <a:effectLst>
                <a:glow rad="63500">
                  <a:srgbClr val="FFC000">
                    <a:satMod val="175000"/>
                    <a:alpha val="40000"/>
                  </a:srgbClr>
                </a:glow>
              </a:effectLst>
              <a:uLnTx/>
              <a:uFillTx/>
              <a:latin typeface="UTM Beautiful Caps" panose="02040603050506020204" pitchFamily="18" charset="0"/>
              <a:ea typeface="微软雅黑"/>
              <a:cs typeface="+mn-ea"/>
              <a:sym typeface="+mn-lt"/>
            </a:endParaRPr>
          </a:p>
        </p:txBody>
      </p:sp>
      <p:sp>
        <p:nvSpPr>
          <p:cNvPr id="32" name="文本框 2"/>
          <p:cNvSpPr txBox="1"/>
          <p:nvPr/>
        </p:nvSpPr>
        <p:spPr>
          <a:xfrm>
            <a:off x="1074771" y="4756915"/>
            <a:ext cx="101087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Bộ</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phận</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trạng</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ngữ</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trả</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lời</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cho</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câu</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hỏi</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 </a:t>
            </a:r>
            <a:r>
              <a:rPr lang="en-US" altLang="zh-CN" sz="4400" b="1" noProof="0" dirty="0" err="1">
                <a:effectLst>
                  <a:glow rad="63500">
                    <a:srgbClr val="FFC000">
                      <a:satMod val="175000"/>
                      <a:alpha val="40000"/>
                    </a:srgbClr>
                  </a:glow>
                </a:effectLst>
                <a:latin typeface="UTM Beautiful Caps" panose="02040603050506020204" pitchFamily="18" charset="0"/>
                <a:ea typeface="微软雅黑"/>
                <a:cs typeface="+mn-ea"/>
                <a:sym typeface="+mn-lt"/>
              </a:rPr>
              <a:t>nào</a:t>
            </a:r>
            <a:r>
              <a:rPr lang="en-US" altLang="zh-CN" sz="4400" b="1" noProof="0" dirty="0">
                <a:effectLst>
                  <a:glow rad="63500">
                    <a:srgbClr val="FFC000">
                      <a:satMod val="175000"/>
                      <a:alpha val="40000"/>
                    </a:srgbClr>
                  </a:glow>
                </a:effectLst>
                <a:latin typeface="UTM Beautiful Caps" panose="02040603050506020204" pitchFamily="18" charset="0"/>
                <a:ea typeface="微软雅黑"/>
                <a:cs typeface="+mn-ea"/>
                <a:sym typeface="+mn-lt"/>
              </a:rPr>
              <a:t>?</a:t>
            </a:r>
            <a:endParaRPr kumimoji="0" lang="zh-CN" altLang="en-US" sz="4400" b="1" i="0" u="none" strike="noStrike" kern="1200" cap="none" spc="0" normalizeH="0" baseline="0" noProof="0" dirty="0">
              <a:ln>
                <a:noFill/>
              </a:ln>
              <a:effectLst>
                <a:glow rad="63500">
                  <a:srgbClr val="FFC000">
                    <a:satMod val="175000"/>
                    <a:alpha val="40000"/>
                  </a:srgbClr>
                </a:glow>
              </a:effectLst>
              <a:uLnTx/>
              <a:uFillTx/>
              <a:latin typeface="UTM Beautiful Caps" panose="02040603050506020204" pitchFamily="18" charset="0"/>
              <a:ea typeface="微软雅黑"/>
              <a:cs typeface="+mn-ea"/>
              <a:sym typeface="+mn-lt"/>
            </a:endParaRPr>
          </a:p>
        </p:txBody>
      </p:sp>
      <p:sp>
        <p:nvSpPr>
          <p:cNvPr id="33" name="文本框 2"/>
          <p:cNvSpPr txBox="1"/>
          <p:nvPr/>
        </p:nvSpPr>
        <p:spPr>
          <a:xfrm>
            <a:off x="1979158" y="4775296"/>
            <a:ext cx="856819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2"/>
                </a:solidFill>
                <a:effectLst/>
                <a:latin typeface="UTM Beautiful Caps" panose="02040603050506020204" pitchFamily="18" charset="0"/>
                <a:ea typeface="微软雅黑"/>
                <a:cs typeface="+mn-ea"/>
                <a:sym typeface="+mn-lt"/>
              </a:rPr>
              <a:t>Bộ</a:t>
            </a:r>
            <a:r>
              <a:rPr lang="en-US" altLang="zh-CN" sz="4800" b="1" dirty="0">
                <a:solidFill>
                  <a:schemeClr val="accent2"/>
                </a:solidFill>
                <a:effectLst/>
                <a:latin typeface="UTM Beautiful Caps" panose="02040603050506020204" pitchFamily="18" charset="0"/>
                <a:ea typeface="微软雅黑"/>
                <a:cs typeface="+mn-ea"/>
                <a:sym typeface="+mn-lt"/>
              </a:rPr>
              <a:t> </a:t>
            </a:r>
            <a:r>
              <a:rPr lang="en-US" altLang="zh-CN" sz="4800" b="1" dirty="0" err="1">
                <a:solidFill>
                  <a:schemeClr val="accent2"/>
                </a:solidFill>
                <a:effectLst/>
                <a:latin typeface="UTM Beautiful Caps" panose="02040603050506020204" pitchFamily="18" charset="0"/>
                <a:ea typeface="微软雅黑"/>
                <a:cs typeface="+mn-ea"/>
                <a:sym typeface="+mn-lt"/>
              </a:rPr>
              <a:t>phận</a:t>
            </a:r>
            <a:r>
              <a:rPr lang="en-US" altLang="zh-CN" sz="4800" b="1" dirty="0">
                <a:solidFill>
                  <a:schemeClr val="accent2"/>
                </a:solidFill>
                <a:effectLst/>
                <a:latin typeface="UTM Beautiful Caps" panose="02040603050506020204" pitchFamily="18" charset="0"/>
                <a:ea typeface="微软雅黑"/>
                <a:cs typeface="+mn-ea"/>
                <a:sym typeface="+mn-lt"/>
              </a:rPr>
              <a:t> </a:t>
            </a:r>
            <a:r>
              <a:rPr lang="en-US" altLang="zh-CN" sz="4800" b="1" dirty="0" err="1">
                <a:solidFill>
                  <a:schemeClr val="accent2"/>
                </a:solidFill>
                <a:effectLst/>
                <a:latin typeface="UTM Beautiful Caps" panose="02040603050506020204" pitchFamily="18" charset="0"/>
                <a:ea typeface="微软雅黑"/>
                <a:cs typeface="+mn-ea"/>
                <a:sym typeface="+mn-lt"/>
              </a:rPr>
              <a:t>trạng</a:t>
            </a:r>
            <a:r>
              <a:rPr lang="en-US" altLang="zh-CN" sz="4800" b="1" dirty="0">
                <a:solidFill>
                  <a:schemeClr val="accent2"/>
                </a:solidFill>
                <a:effectLst/>
                <a:latin typeface="UTM Beautiful Caps" panose="02040603050506020204" pitchFamily="18" charset="0"/>
                <a:ea typeface="微软雅黑"/>
                <a:cs typeface="+mn-ea"/>
                <a:sym typeface="+mn-lt"/>
              </a:rPr>
              <a:t> </a:t>
            </a:r>
            <a:r>
              <a:rPr lang="en-US" altLang="zh-CN" sz="4800" b="1" dirty="0" err="1">
                <a:solidFill>
                  <a:schemeClr val="accent2"/>
                </a:solidFill>
                <a:effectLst/>
                <a:latin typeface="UTM Beautiful Caps" panose="02040603050506020204" pitchFamily="18" charset="0"/>
                <a:ea typeface="微软雅黑"/>
                <a:cs typeface="+mn-ea"/>
                <a:sym typeface="+mn-lt"/>
              </a:rPr>
              <a:t>ngữ</a:t>
            </a:r>
            <a:endParaRPr kumimoji="0" lang="zh-CN" altLang="en-US" sz="4800" b="1" i="0" u="none" strike="noStrike" kern="1200" cap="none" spc="0" normalizeH="0" baseline="0" noProof="0" dirty="0">
              <a:ln>
                <a:noFill/>
              </a:ln>
              <a:solidFill>
                <a:schemeClr val="accent2"/>
              </a:solidFill>
              <a:effectLst/>
              <a:uLnTx/>
              <a:uFillTx/>
              <a:latin typeface="UTM Beautiful Caps" panose="02040603050506020204" pitchFamily="18" charset="0"/>
              <a:ea typeface="微软雅黑"/>
              <a:cs typeface="+mn-ea"/>
              <a:sym typeface="+mn-lt"/>
            </a:endParaRPr>
          </a:p>
        </p:txBody>
      </p:sp>
    </p:spTree>
    <p:extLst>
      <p:ext uri="{BB962C8B-B14F-4D97-AF65-F5344CB8AC3E}">
        <p14:creationId xmlns:p14="http://schemas.microsoft.com/office/powerpoint/2010/main" val="28899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par>
                                <p:cTn id="29" presetID="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18" presetClass="entr" presetSubtype="12"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strips(downLeft)">
                                      <p:cBhvr>
                                        <p:cTn id="35" dur="500"/>
                                        <p:tgtEl>
                                          <p:spTgt spid="15"/>
                                        </p:tgtEl>
                                      </p:cBhvr>
                                    </p:animEffec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anim calcmode="lin" valueType="num">
                                      <p:cBhvr>
                                        <p:cTn id="77" dur="1000" fill="hold"/>
                                        <p:tgtEl>
                                          <p:spTgt spid="33"/>
                                        </p:tgtEl>
                                        <p:attrNameLst>
                                          <p:attrName>ppt_x</p:attrName>
                                        </p:attrNameLst>
                                      </p:cBhvr>
                                      <p:tavLst>
                                        <p:tav tm="0">
                                          <p:val>
                                            <p:strVal val="#ppt_x"/>
                                          </p:val>
                                        </p:tav>
                                        <p:tav tm="100000">
                                          <p:val>
                                            <p:strVal val="#ppt_x"/>
                                          </p:val>
                                        </p:tav>
                                      </p:tavLst>
                                    </p:anim>
                                    <p:anim calcmode="lin" valueType="num">
                                      <p:cBhvr>
                                        <p:cTn id="7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childTnLst>
                                    <p:animEffect transition="out" filter="blinds(horizontal)">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childTnLst>
                          </p:cTn>
                        </p:par>
                        <p:par>
                          <p:cTn id="84" fill="hold">
                            <p:stCondLst>
                              <p:cond delay="500"/>
                            </p:stCondLst>
                            <p:childTnLst>
                              <p:par>
                                <p:cTn id="85" presetID="42"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1" nodeType="clickEffect">
                                  <p:stCondLst>
                                    <p:cond delay="0"/>
                                  </p:stCondLst>
                                  <p:childTnLst>
                                    <p:animEffect transition="out" filter="blinds(horizontal)">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5" grpId="0" animBg="1"/>
      <p:bldP spid="29" grpId="0" animBg="1"/>
      <p:bldP spid="31" grpId="0"/>
      <p:bldP spid="31" grpId="1"/>
      <p:bldP spid="32" grpId="0"/>
      <p:bldP spid="32" grpId="1"/>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7" name="图片 6" descr="图片包含 事情&#10;&#10;已生成高可信度的说明"/>
          <p:cNvPicPr>
            <a:picLocks noChangeAspect="1"/>
          </p:cNvPicPr>
          <p:nvPr/>
        </p:nvPicPr>
        <p:blipFill rotWithShape="1">
          <a:blip r:embed="rId5">
            <a:extLst>
              <a:ext uri="{28A0092B-C50C-407E-A947-70E740481C1C}">
                <a14:useLocalDpi xmlns:a14="http://schemas.microsoft.com/office/drawing/2010/main" val="0"/>
              </a:ext>
            </a:extLst>
          </a:blip>
          <a:srcRect l="18190" t="18891" r="23699" b="21664"/>
          <a:stretch>
            <a:fillRect/>
          </a:stretch>
        </p:blipFill>
        <p:spPr>
          <a:xfrm>
            <a:off x="7391400" y="3267075"/>
            <a:ext cx="4096917" cy="2933700"/>
          </a:xfrm>
          <a:prstGeom prst="rect">
            <a:avLst/>
          </a:prstGeom>
          <a:effectLst>
            <a:outerShdw blurRad="76200" dist="152400" dir="16800000" sy="23000" kx="-1200000" algn="bl" rotWithShape="0">
              <a:prstClr val="black">
                <a:alpha val="20000"/>
              </a:prstClr>
            </a:outerShdw>
          </a:effectLst>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2724150" y="4317129"/>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l="39899" t="39570" r="39799" b="39999"/>
          <a:stretch>
            <a:fillRect/>
          </a:stretch>
        </p:blipFill>
        <p:spPr>
          <a:xfrm>
            <a:off x="4752975" y="4715111"/>
            <a:ext cx="2095500" cy="1476140"/>
          </a:xfrm>
          <a:prstGeom prst="rect">
            <a:avLst/>
          </a:prstGeom>
          <a:effectLst>
            <a:outerShdw blurRad="76200" dist="114300" dir="18900000" sy="23000" kx="-1200000" algn="bl" rotWithShape="0">
              <a:prstClr val="black">
                <a:alpha val="20000"/>
              </a:prstClr>
            </a:outerShdw>
          </a:effectLst>
        </p:spPr>
      </p:pic>
      <p:sp>
        <p:nvSpPr>
          <p:cNvPr id="14" name="文本框 13"/>
          <p:cNvSpPr txBox="1"/>
          <p:nvPr/>
        </p:nvSpPr>
        <p:spPr>
          <a:xfrm>
            <a:off x="3124783" y="1667143"/>
            <a:ext cx="63150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solidFill>
                  <a:srgbClr val="80AF00"/>
                </a:solidFill>
                <a:latin typeface="UTM Ambrose" panose="02040603050506020204" pitchFamily="18" charset="0"/>
                <a:ea typeface="微软雅黑"/>
                <a:cs typeface="+mn-ea"/>
                <a:sym typeface="+mn-lt"/>
              </a:rPr>
              <a:t>KHÁM PHÁ</a:t>
            </a:r>
            <a:endParaRPr kumimoji="0" lang="zh-CN" altLang="en-US" sz="8000" b="1" i="0" u="none" strike="noStrike" kern="1200" cap="none" spc="0" normalizeH="0" baseline="0" noProof="0" dirty="0">
              <a:ln>
                <a:noFill/>
              </a:ln>
              <a:solidFill>
                <a:srgbClr val="80AF00"/>
              </a:solidFill>
              <a:effectLst/>
              <a:uLnTx/>
              <a:uFillTx/>
              <a:latin typeface="UTM Ambrose" panose="02040603050506020204" pitchFamily="18" charset="0"/>
              <a:ea typeface="微软雅黑"/>
              <a:cs typeface="+mn-ea"/>
              <a:sym typeface="+mn-lt"/>
            </a:endParaRPr>
          </a:p>
        </p:txBody>
      </p:sp>
      <p:pic>
        <p:nvPicPr>
          <p:cNvPr id="18"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spTree>
    <p:extLst>
      <p:ext uri="{BB962C8B-B14F-4D97-AF65-F5344CB8AC3E}">
        <p14:creationId xmlns:p14="http://schemas.microsoft.com/office/powerpoint/2010/main" val="290216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Effect transition="in" filter="fade">
                                      <p:cBhvr>
                                        <p:cTn id="47" dur="7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a:srcRect b="64030"/>
          <a:stretch>
            <a:fillRect/>
          </a:stretch>
        </p:blipFill>
        <p:spPr>
          <a:xfrm>
            <a:off x="-311150" y="5508625"/>
            <a:ext cx="12503150" cy="1349375"/>
          </a:xfrm>
          <a:prstGeom prst="rect">
            <a:avLst/>
          </a:prstGeom>
        </p:spPr>
      </p:pic>
      <p:pic>
        <p:nvPicPr>
          <p:cNvPr id="3" name="图片 2" descr="图片包含 事情&#10;&#10;已生成高可信度的说明"/>
          <p:cNvPicPr>
            <a:picLocks noChangeAspect="1"/>
          </p:cNvPicPr>
          <p:nvPr/>
        </p:nvPicPr>
        <p:blipFill rotWithShape="1">
          <a:blip r:embed="rId4">
            <a:extLst>
              <a:ext uri="{28A0092B-C50C-407E-A947-70E740481C1C}">
                <a14:useLocalDpi xmlns:a14="http://schemas.microsoft.com/office/drawing/2010/main" val="0"/>
              </a:ext>
            </a:extLst>
          </a:blip>
          <a:srcRect l="34953" t="16829" r="36898" b="16623"/>
          <a:stretch>
            <a:fillRect/>
          </a:stretch>
        </p:blipFill>
        <p:spPr>
          <a:xfrm>
            <a:off x="10370495" y="-28491"/>
            <a:ext cx="1749049" cy="2377612"/>
          </a:xfrm>
          <a:prstGeom prst="rect">
            <a:avLst/>
          </a:prstGeom>
        </p:spPr>
      </p:pic>
      <p:pic>
        <p:nvPicPr>
          <p:cNvPr id="12" name="图片 11" descr="图片包含 鲜花, 植物&#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40098" t="30712" r="40599" b="33426"/>
          <a:stretch>
            <a:fillRect/>
          </a:stretch>
        </p:blipFill>
        <p:spPr>
          <a:xfrm>
            <a:off x="9554040" y="5280161"/>
            <a:ext cx="1288817" cy="1676128"/>
          </a:xfrm>
          <a:prstGeom prst="rect">
            <a:avLst/>
          </a:prstGeom>
        </p:spPr>
      </p:pic>
      <p:pic>
        <p:nvPicPr>
          <p:cNvPr id="29" name="图片 2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10677652" y="6118225"/>
            <a:ext cx="1514348" cy="819149"/>
          </a:xfrm>
          <a:prstGeom prst="rect">
            <a:avLst/>
          </a:prstGeom>
          <a:effectLst>
            <a:outerShdw blurRad="76200" dist="88900" dir="18900000" sy="23000" kx="-1200000" algn="bl" rotWithShape="0">
              <a:prstClr val="black">
                <a:alpha val="20000"/>
              </a:prstClr>
            </a:outerShdw>
          </a:effectLst>
        </p:spPr>
      </p:pic>
      <p:sp>
        <p:nvSpPr>
          <p:cNvPr id="20" name="Text Box 7"/>
          <p:cNvSpPr txBox="1">
            <a:spLocks noChangeArrowheads="1"/>
          </p:cNvSpPr>
          <p:nvPr/>
        </p:nvSpPr>
        <p:spPr bwMode="auto">
          <a:xfrm>
            <a:off x="4616579" y="337096"/>
            <a:ext cx="24012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chemeClr val="accent1">
                    <a:lumMod val="75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I. </a:t>
            </a:r>
            <a:r>
              <a:rPr lang="en-US" altLang="en-US" b="1" dirty="0" err="1">
                <a:solidFill>
                  <a:schemeClr val="accent1">
                    <a:lumMod val="75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Nhận</a:t>
            </a:r>
            <a:r>
              <a:rPr lang="en-US" altLang="en-US" b="1" dirty="0">
                <a:solidFill>
                  <a:schemeClr val="accent1">
                    <a:lumMod val="75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xét</a:t>
            </a:r>
            <a:r>
              <a:rPr lang="en-US" altLang="en-US" b="1" dirty="0">
                <a:solidFill>
                  <a:schemeClr val="accent1">
                    <a:lumMod val="75000"/>
                  </a:schemeClr>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22" name="Text Box 9"/>
          <p:cNvSpPr txBox="1">
            <a:spLocks noChangeArrowheads="1"/>
          </p:cNvSpPr>
          <p:nvPr/>
        </p:nvSpPr>
        <p:spPr bwMode="auto">
          <a:xfrm>
            <a:off x="395661" y="3996924"/>
            <a:ext cx="106356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2.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vừa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sung ý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gì</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23" name="Text Box 10"/>
          <p:cNvSpPr txBox="1">
            <a:spLocks noChangeArrowheads="1"/>
          </p:cNvSpPr>
          <p:nvPr/>
        </p:nvSpPr>
        <p:spPr bwMode="auto">
          <a:xfrm>
            <a:off x="266146" y="1454792"/>
            <a:ext cx="1063288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khí</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triều</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đình</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ảo</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não</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đó</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viên</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thị</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vệ</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hớt</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hải</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chạy</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vào</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p>
          <a:p>
            <a:pPr algn="just" eaLnBrk="1" hangingPunct="1">
              <a:spcBef>
                <a:spcPct val="0"/>
              </a:spcBef>
              <a:buFontTx/>
              <a:buNone/>
            </a:pP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Tâu</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bệ</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hạ</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Thần</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vừa</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tóm</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kẻ</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cười</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sằng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sặc</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ngoài</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p>
          <a:p>
            <a:pPr algn="just" eaLnBrk="1" hangingPunct="1">
              <a:spcBef>
                <a:spcPct val="0"/>
              </a:spcBef>
              <a:buFontTx/>
              <a:buNone/>
            </a:pPr>
            <a:r>
              <a:rPr lang="en-US" altLang="en-US" b="1" i="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Theo</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Trần</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Đức</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Tiến</a:t>
            </a:r>
            <a:endPar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 Box 11"/>
          <p:cNvSpPr txBox="1">
            <a:spLocks noChangeArrowheads="1"/>
          </p:cNvSpPr>
          <p:nvPr/>
        </p:nvSpPr>
        <p:spPr bwMode="auto">
          <a:xfrm>
            <a:off x="395661" y="85938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1.Tìm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dưới</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đây</a:t>
            </a:r>
            <a:r>
              <a:rPr lang="en-US" altLang="en-US"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Line 12"/>
          <p:cNvSpPr>
            <a:spLocks noChangeShapeType="1"/>
          </p:cNvSpPr>
          <p:nvPr/>
        </p:nvSpPr>
        <p:spPr bwMode="auto">
          <a:xfrm>
            <a:off x="8455542" y="2047671"/>
            <a:ext cx="2221403" cy="289"/>
          </a:xfrm>
          <a:prstGeom prst="line">
            <a:avLst/>
          </a:prstGeom>
          <a:ln w="38100">
            <a:headEnd/>
            <a:tailEnd/>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a:lstStyle/>
          <a:p>
            <a:endParaRPr lang="en-US" sz="3200">
              <a:latin typeface="Cambria" panose="02040503050406030204" pitchFamily="18" charset="0"/>
              <a:ea typeface="Cambria" panose="02040503050406030204" pitchFamily="18" charset="0"/>
            </a:endParaRPr>
          </a:p>
        </p:txBody>
      </p:sp>
      <p:sp>
        <p:nvSpPr>
          <p:cNvPr id="26" name="Text Box 13"/>
          <p:cNvSpPr txBox="1">
            <a:spLocks noChangeArrowheads="1"/>
          </p:cNvSpPr>
          <p:nvPr/>
        </p:nvSpPr>
        <p:spPr bwMode="auto">
          <a:xfrm>
            <a:off x="449137" y="4695386"/>
            <a:ext cx="12113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i="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đó</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bổ</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sung  ý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en-US" altLang="en-US"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86626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0"/>
                                        </p:tgtEl>
                                        <p:attrNameLst>
                                          <p:attrName>style.visibility</p:attrName>
                                        </p:attrNameLst>
                                      </p:cBhvr>
                                      <p:to>
                                        <p:strVal val="visible"/>
                                      </p:to>
                                    </p:set>
                                    <p:anim calcmode="discrete" valueType="clr">
                                      <p:cBhvr override="childStyle">
                                        <p:cTn id="26"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0"/>
                                        </p:tgtEl>
                                        <p:attrNameLst>
                                          <p:attrName>fillcolor</p:attrName>
                                        </p:attrNameLst>
                                      </p:cBhvr>
                                      <p:tavLst>
                                        <p:tav tm="0">
                                          <p:val>
                                            <p:clrVal>
                                              <a:schemeClr val="accent2"/>
                                            </p:clrVal>
                                          </p:val>
                                        </p:tav>
                                        <p:tav tm="50000">
                                          <p:val>
                                            <p:clrVal>
                                              <a:schemeClr val="hlink"/>
                                            </p:clrVal>
                                          </p:val>
                                        </p:tav>
                                      </p:tavLst>
                                    </p:anim>
                                    <p:set>
                                      <p:cBhvr>
                                        <p:cTn id="28" dur="80"/>
                                        <p:tgtEl>
                                          <p:spTgt spid="20"/>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4"/>
                                        </p:tgtEl>
                                        <p:attrNameLst>
                                          <p:attrName>style.visibility</p:attrName>
                                        </p:attrNameLst>
                                      </p:cBhvr>
                                      <p:to>
                                        <p:strVal val="visible"/>
                                      </p:to>
                                    </p:set>
                                    <p:anim calcmode="discrete" valueType="clr">
                                      <p:cBhvr override="childStyle">
                                        <p:cTn id="33"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4"/>
                                        </p:tgtEl>
                                        <p:attrNameLst>
                                          <p:attrName>fillcolor</p:attrName>
                                        </p:attrNameLst>
                                      </p:cBhvr>
                                      <p:tavLst>
                                        <p:tav tm="0">
                                          <p:val>
                                            <p:clrVal>
                                              <a:schemeClr val="accent2"/>
                                            </p:clrVal>
                                          </p:val>
                                        </p:tav>
                                        <p:tav tm="50000">
                                          <p:val>
                                            <p:clrVal>
                                              <a:schemeClr val="hlink"/>
                                            </p:clrVal>
                                          </p:val>
                                        </p:tav>
                                      </p:tavLst>
                                    </p:anim>
                                    <p:set>
                                      <p:cBhvr>
                                        <p:cTn id="35" dur="80"/>
                                        <p:tgtEl>
                                          <p:spTgt spid="24"/>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
                                        </p:tgtEl>
                                        <p:attrNameLst>
                                          <p:attrName>style.visibility</p:attrName>
                                        </p:attrNameLst>
                                      </p:cBhvr>
                                      <p:to>
                                        <p:strVal val="visible"/>
                                      </p:to>
                                    </p:set>
                                    <p:anim calcmode="discrete" valueType="clr">
                                      <p:cBhvr override="childStyle">
                                        <p:cTn id="40"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
                                        </p:tgtEl>
                                        <p:attrNameLst>
                                          <p:attrName>fillcolor</p:attrName>
                                        </p:attrNameLst>
                                      </p:cBhvr>
                                      <p:tavLst>
                                        <p:tav tm="0">
                                          <p:val>
                                            <p:clrVal>
                                              <a:schemeClr val="accent2"/>
                                            </p:clrVal>
                                          </p:val>
                                        </p:tav>
                                        <p:tav tm="50000">
                                          <p:val>
                                            <p:clrVal>
                                              <a:schemeClr val="hlink"/>
                                            </p:clrVal>
                                          </p:val>
                                        </p:tav>
                                      </p:tavLst>
                                    </p:anim>
                                    <p:set>
                                      <p:cBhvr>
                                        <p:cTn id="42" dur="80"/>
                                        <p:tgtEl>
                                          <p:spTgt spid="2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22"/>
                                        </p:tgtEl>
                                        <p:attrNameLst>
                                          <p:attrName>style.visibility</p:attrName>
                                        </p:attrNameLst>
                                      </p:cBhvr>
                                      <p:to>
                                        <p:strVal val="visible"/>
                                      </p:to>
                                    </p:set>
                                    <p:anim calcmode="discrete" valueType="clr">
                                      <p:cBhvr override="childStyle">
                                        <p:cTn id="53"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22"/>
                                        </p:tgtEl>
                                        <p:attrNameLst>
                                          <p:attrName>fillcolor</p:attrName>
                                        </p:attrNameLst>
                                      </p:cBhvr>
                                      <p:tavLst>
                                        <p:tav tm="0">
                                          <p:val>
                                            <p:clrVal>
                                              <a:schemeClr val="accent2"/>
                                            </p:clrVal>
                                          </p:val>
                                        </p:tav>
                                        <p:tav tm="50000">
                                          <p:val>
                                            <p:clrVal>
                                              <a:schemeClr val="hlink"/>
                                            </p:clrVal>
                                          </p:val>
                                        </p:tav>
                                      </p:tavLst>
                                    </p:anim>
                                    <p:set>
                                      <p:cBhvr>
                                        <p:cTn id="55" dur="80"/>
                                        <p:tgtEl>
                                          <p:spTgt spid="22"/>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26"/>
                                        </p:tgtEl>
                                        <p:attrNameLst>
                                          <p:attrName>style.visibility</p:attrName>
                                        </p:attrNameLst>
                                      </p:cBhvr>
                                      <p:to>
                                        <p:strVal val="visible"/>
                                      </p:to>
                                    </p:set>
                                    <p:anim calcmode="discrete" valueType="clr">
                                      <p:cBhvr override="childStyle">
                                        <p:cTn id="60"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26"/>
                                        </p:tgtEl>
                                        <p:attrNameLst>
                                          <p:attrName>fillcolor</p:attrName>
                                        </p:attrNameLst>
                                      </p:cBhvr>
                                      <p:tavLst>
                                        <p:tav tm="0">
                                          <p:val>
                                            <p:clrVal>
                                              <a:schemeClr val="accent2"/>
                                            </p:clrVal>
                                          </p:val>
                                        </p:tav>
                                        <p:tav tm="50000">
                                          <p:val>
                                            <p:clrVal>
                                              <a:schemeClr val="hlink"/>
                                            </p:clrVal>
                                          </p:val>
                                        </p:tav>
                                      </p:tavLst>
                                    </p:anim>
                                    <p:set>
                                      <p:cBhvr>
                                        <p:cTn id="62"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28" name="图片 27"/>
          <p:cNvPicPr>
            <a:picLocks noChangeAspect="1"/>
          </p:cNvPicPr>
          <p:nvPr/>
        </p:nvPicPr>
        <p:blipFill rotWithShape="1">
          <a:blip r:embed="rId4"/>
          <a:srcRect b="64030"/>
          <a:stretch>
            <a:fillRect/>
          </a:stretch>
        </p:blipFill>
        <p:spPr>
          <a:xfrm>
            <a:off x="-225425" y="4451616"/>
            <a:ext cx="12642215" cy="2406384"/>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39899" t="39570" r="39799" b="39999"/>
          <a:stretch>
            <a:fillRect/>
          </a:stretch>
        </p:blipFill>
        <p:spPr>
          <a:xfrm flipH="1">
            <a:off x="6546503" y="4314368"/>
            <a:ext cx="3327266" cy="2509520"/>
          </a:xfrm>
          <a:prstGeom prst="rect">
            <a:avLst/>
          </a:prstGeom>
          <a:effectLst>
            <a:outerShdw blurRad="76200" dist="114300" dir="18900000" sy="23000" kx="-1200000" algn="bl" rotWithShape="0">
              <a:prstClr val="black">
                <a:alpha val="20000"/>
              </a:prstClr>
            </a:outerShdw>
          </a:effectLst>
        </p:spPr>
      </p:pic>
      <p:sp>
        <p:nvSpPr>
          <p:cNvPr id="12" name="Text Box 8"/>
          <p:cNvSpPr txBox="1">
            <a:spLocks noChangeArrowheads="1"/>
          </p:cNvSpPr>
          <p:nvPr/>
        </p:nvSpPr>
        <p:spPr bwMode="auto">
          <a:xfrm>
            <a:off x="1713296" y="43029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3.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Đặt</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hỏi</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cho</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loại</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nói</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trên</a:t>
            </a:r>
            <a:r>
              <a:rPr lang="en-US" altLang="en-US" sz="3600" b="1" dirty="0">
                <a:solidFill>
                  <a:srgbClr val="006600"/>
                </a:solidFill>
                <a:effectLst>
                  <a:glow rad="2286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4" name="Text Box 14"/>
          <p:cNvSpPr txBox="1">
            <a:spLocks noChangeArrowheads="1"/>
          </p:cNvSpPr>
          <p:nvPr/>
        </p:nvSpPr>
        <p:spPr bwMode="auto">
          <a:xfrm>
            <a:off x="1713296" y="1204759"/>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viên</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thị</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vệ</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hớt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hải</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chạy</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3600" b="1"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 Box 15"/>
          <p:cNvSpPr txBox="1">
            <a:spLocks noChangeArrowheads="1"/>
          </p:cNvSpPr>
          <p:nvPr/>
        </p:nvSpPr>
        <p:spPr bwMode="auto">
          <a:xfrm>
            <a:off x="1713296" y="284256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viên</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thị</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vệ</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hớt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hải</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chạy</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lúc</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 Box 16"/>
          <p:cNvSpPr txBox="1">
            <a:spLocks noChangeArrowheads="1"/>
          </p:cNvSpPr>
          <p:nvPr/>
        </p:nvSpPr>
        <p:spPr bwMode="auto">
          <a:xfrm>
            <a:off x="1713296" y="203935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3600" b="1"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viên</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thị</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vệ</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hớt</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hải</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chạy</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0000CC"/>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3600" b="1" dirty="0">
                <a:solidFill>
                  <a:srgbClr val="0000CC"/>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3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hiáº¿n SÄ© HÃ¬nh áº£nh PNG | Vector vÃ  cÃ¡c táº­p tin PSD | Táº£i vá» miá»n phÃ­ trÃ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056" b="96667" l="16667" r="81944"/>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3305006" y="3268976"/>
            <a:ext cx="4162430" cy="3846989"/>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9"/>
          <p:cNvPicPr>
            <a:picLocks noChangeAspect="1"/>
          </p:cNvPicPr>
          <p:nvPr/>
        </p:nvPicPr>
        <p:blipFill>
          <a:blip r:embed="rId8"/>
          <a:stretch>
            <a:fillRect/>
          </a:stretch>
        </p:blipFill>
        <p:spPr>
          <a:xfrm>
            <a:off x="1460086" y="5346265"/>
            <a:ext cx="2466049" cy="1486304"/>
          </a:xfrm>
          <a:prstGeom prst="rect">
            <a:avLst/>
          </a:prstGeom>
          <a:effectLst>
            <a:outerShdw blurRad="76200" dir="18900000" sy="23000" kx="-1200000" algn="bl" rotWithShape="0">
              <a:prstClr val="black">
                <a:alpha val="20000"/>
              </a:prstClr>
            </a:outerShdw>
          </a:effectLst>
        </p:spPr>
      </p:pic>
      <p:pic>
        <p:nvPicPr>
          <p:cNvPr id="20" name="图片 33">
            <a:extLst>
              <a:ext uri="{FF2B5EF4-FFF2-40B4-BE49-F238E27FC236}">
                <a16:creationId xmlns:a16="http://schemas.microsoft.com/office/drawing/2014/main" id="{66B388D3-FF4C-4D19-B139-A911A3632C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59891"/>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21" name="图片 32">
            <a:extLst>
              <a:ext uri="{FF2B5EF4-FFF2-40B4-BE49-F238E27FC236}">
                <a16:creationId xmlns:a16="http://schemas.microsoft.com/office/drawing/2014/main" id="{F2125B28-B401-4A49-9D49-023666C8BED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543676" y="42795"/>
            <a:ext cx="1623970"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spTree>
    <p:extLst>
      <p:ext uri="{BB962C8B-B14F-4D97-AF65-F5344CB8AC3E}">
        <p14:creationId xmlns:p14="http://schemas.microsoft.com/office/powerpoint/2010/main" val="174859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4"/>
                                        </p:tgtEl>
                                        <p:attrNameLst>
                                          <p:attrName>style.visibility</p:attrName>
                                        </p:attrNameLst>
                                      </p:cBhvr>
                                      <p:to>
                                        <p:strVal val="visible"/>
                                      </p:to>
                                    </p:set>
                                    <p:anim calcmode="discrete" valueType="clr">
                                      <p:cBhvr override="childStyle">
                                        <p:cTn id="3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
                                        </p:tgtEl>
                                        <p:attrNameLst>
                                          <p:attrName>fillcolor</p:attrName>
                                        </p:attrNameLst>
                                      </p:cBhvr>
                                      <p:tavLst>
                                        <p:tav tm="0">
                                          <p:val>
                                            <p:clrVal>
                                              <a:schemeClr val="accent2"/>
                                            </p:clrVal>
                                          </p:val>
                                        </p:tav>
                                        <p:tav tm="50000">
                                          <p:val>
                                            <p:clrVal>
                                              <a:schemeClr val="hlink"/>
                                            </p:clrVal>
                                          </p:val>
                                        </p:tav>
                                      </p:tavLst>
                                    </p:anim>
                                    <p:set>
                                      <p:cBhvr>
                                        <p:cTn id="37" dur="80"/>
                                        <p:tgtEl>
                                          <p:spTgt spid="14"/>
                                        </p:tgtEl>
                                        <p:attrNameLst>
                                          <p:attrName>fill.type</p:attrName>
                                        </p:attrNameLst>
                                      </p:cBhvr>
                                      <p:to>
                                        <p:strVal val="solid"/>
                                      </p:to>
                                    </p:set>
                                  </p:childTnLst>
                                </p:cTn>
                              </p:par>
                              <p:par>
                                <p:cTn id="38" presetID="2" presetClass="entr" presetSubtype="8" fill="hold" nodeType="with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0-#ppt_w/2"/>
                                          </p:val>
                                        </p:tav>
                                        <p:tav tm="100000">
                                          <p:val>
                                            <p:strVal val="#ppt_x"/>
                                          </p:val>
                                        </p:tav>
                                      </p:tavLst>
                                    </p:anim>
                                    <p:anim calcmode="lin" valueType="num">
                                      <p:cBhvr additive="base">
                                        <p:cTn id="41"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6"/>
                                        </p:tgtEl>
                                        <p:attrNameLst>
                                          <p:attrName>style.visibility</p:attrName>
                                        </p:attrNameLst>
                                      </p:cBhvr>
                                      <p:to>
                                        <p:strVal val="visible"/>
                                      </p:to>
                                    </p:set>
                                    <p:anim calcmode="discrete" valueType="clr">
                                      <p:cBhvr override="childStyle">
                                        <p:cTn id="4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6"/>
                                        </p:tgtEl>
                                        <p:attrNameLst>
                                          <p:attrName>fillcolor</p:attrName>
                                        </p:attrNameLst>
                                      </p:cBhvr>
                                      <p:tavLst>
                                        <p:tav tm="0">
                                          <p:val>
                                            <p:clrVal>
                                              <a:schemeClr val="accent2"/>
                                            </p:clrVal>
                                          </p:val>
                                        </p:tav>
                                        <p:tav tm="50000">
                                          <p:val>
                                            <p:clrVal>
                                              <a:schemeClr val="hlink"/>
                                            </p:clrVal>
                                          </p:val>
                                        </p:tav>
                                      </p:tavLst>
                                    </p:anim>
                                    <p:set>
                                      <p:cBhvr>
                                        <p:cTn id="48" dur="80"/>
                                        <p:tgtEl>
                                          <p:spTgt spid="16"/>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5"/>
                                        </p:tgtEl>
                                        <p:attrNameLst>
                                          <p:attrName>style.visibility</p:attrName>
                                        </p:attrNameLst>
                                      </p:cBhvr>
                                      <p:to>
                                        <p:strVal val="visible"/>
                                      </p:to>
                                    </p:set>
                                    <p:anim calcmode="discrete" valueType="clr">
                                      <p:cBhvr override="childStyle">
                                        <p:cTn id="5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5"/>
                                        </p:tgtEl>
                                        <p:attrNameLst>
                                          <p:attrName>fillcolor</p:attrName>
                                        </p:attrNameLst>
                                      </p:cBhvr>
                                      <p:tavLst>
                                        <p:tav tm="0">
                                          <p:val>
                                            <p:clrVal>
                                              <a:schemeClr val="accent2"/>
                                            </p:clrVal>
                                          </p:val>
                                        </p:tav>
                                        <p:tav tm="50000">
                                          <p:val>
                                            <p:clrVal>
                                              <a:schemeClr val="hlink"/>
                                            </p:clrVal>
                                          </p:val>
                                        </p:tav>
                                      </p:tavLst>
                                    </p:anim>
                                    <p:set>
                                      <p:cBhvr>
                                        <p:cTn id="55" dur="80"/>
                                        <p:tgtEl>
                                          <p:spTgt spid="15"/>
                                        </p:tgtEl>
                                        <p:attrNameLst>
                                          <p:attrName>fill.type</p:attrName>
                                        </p:attrNameLst>
                                      </p:cBhvr>
                                      <p:to>
                                        <p:strVal val="solid"/>
                                      </p:to>
                                    </p:set>
                                  </p:childTnLst>
                                </p:cTn>
                              </p:par>
                              <p:par>
                                <p:cTn id="56" presetID="42"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6" name="图片 23">
            <a:extLst>
              <a:ext uri="{FF2B5EF4-FFF2-40B4-BE49-F238E27FC236}">
                <a16:creationId xmlns:a16="http://schemas.microsoft.com/office/drawing/2014/main" id="{A986A794-26FF-4FA3-88C3-D3BCF3FC1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 y="4082143"/>
            <a:ext cx="3208687" cy="2797600"/>
          </a:xfrm>
          <a:prstGeom prst="rect">
            <a:avLst/>
          </a:prstGeom>
        </p:spPr>
      </p:pic>
      <p:pic>
        <p:nvPicPr>
          <p:cNvPr id="7" name="图片 21">
            <a:extLst>
              <a:ext uri="{FF2B5EF4-FFF2-40B4-BE49-F238E27FC236}">
                <a16:creationId xmlns:a16="http://schemas.microsoft.com/office/drawing/2014/main" id="{252436E4-2009-4BED-AEEB-9149BA2A1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2218" y="3869871"/>
            <a:ext cx="2002946" cy="3009872"/>
          </a:xfrm>
          <a:prstGeom prst="rect">
            <a:avLst/>
          </a:prstGeom>
        </p:spPr>
      </p:pic>
      <p:pic>
        <p:nvPicPr>
          <p:cNvPr id="8"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 y="-72923"/>
            <a:ext cx="2854336" cy="2514044"/>
          </a:xfrm>
          <a:prstGeom prst="rect">
            <a:avLst/>
          </a:prstGeom>
        </p:spPr>
      </p:pic>
      <p:sp>
        <p:nvSpPr>
          <p:cNvPr id="2" name="Text Box 6"/>
          <p:cNvSpPr txBox="1">
            <a:spLocks noChangeArrowheads="1"/>
          </p:cNvSpPr>
          <p:nvPr/>
        </p:nvSpPr>
        <p:spPr bwMode="auto">
          <a:xfrm>
            <a:off x="2076203" y="727796"/>
            <a:ext cx="909847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Để</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xác</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định</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diễn</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ra</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sự</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việc</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nêu</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trong</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ta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thể</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thêm</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vào</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nào</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3" name="Text Box 7"/>
          <p:cNvSpPr txBox="1">
            <a:spLocks noChangeArrowheads="1"/>
          </p:cNvSpPr>
          <p:nvPr/>
        </p:nvSpPr>
        <p:spPr bwMode="auto">
          <a:xfrm>
            <a:off x="2076203" y="1875427"/>
            <a:ext cx="909847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xác</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ra</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sự</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việc</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nêu</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ta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thể</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vào</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8"/>
          <p:cNvSpPr txBox="1">
            <a:spLocks noChangeArrowheads="1"/>
          </p:cNvSpPr>
          <p:nvPr/>
        </p:nvSpPr>
        <p:spPr bwMode="auto">
          <a:xfrm>
            <a:off x="2076203" y="3615913"/>
            <a:ext cx="8554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trả</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lời</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hỏi</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nào</a:t>
            </a:r>
            <a:r>
              <a:rPr lang="en-US" altLang="en-US" b="1" dirty="0">
                <a:solidFill>
                  <a:srgbClr val="006600"/>
                </a:solidFill>
                <a:effectLst>
                  <a:glow rad="139700">
                    <a:schemeClr val="accent4">
                      <a:satMod val="175000"/>
                      <a:alpha val="40000"/>
                    </a:schemeClr>
                  </a:glow>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5" name="Text Box 9"/>
          <p:cNvSpPr txBox="1">
            <a:spLocks noChangeArrowheads="1"/>
          </p:cNvSpPr>
          <p:nvPr/>
        </p:nvSpPr>
        <p:spPr bwMode="auto">
          <a:xfrm>
            <a:off x="2076203" y="4401683"/>
            <a:ext cx="8849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gian</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trả</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lời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cho</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câu</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hỏi</a:t>
            </a:r>
            <a:r>
              <a:rPr lang="en-US" altLang="en-US"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3105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grpId="0" nodeType="click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par>
                          <p:cTn id="15" fill="hold">
                            <p:stCondLst>
                              <p:cond delay="2000"/>
                            </p:stCondLst>
                            <p:childTnLst>
                              <p:par>
                                <p:cTn id="16" presetID="8"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grpId="1" nodeType="clickEffect">
                                  <p:stCondLst>
                                    <p:cond delay="0"/>
                                  </p:stCondLst>
                                  <p:childTnLst>
                                    <p:animEffect transition="out" filter="diamond(in)">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childTnLst>
                          </p:cTn>
                        </p:par>
                        <p:par>
                          <p:cTn id="29" fill="hold">
                            <p:stCondLst>
                              <p:cond delay="2000"/>
                            </p:stCondLst>
                            <p:childTnLst>
                              <p:par>
                                <p:cTn id="30" presetID="8" presetClass="entr" presetSubtype="16"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amond(in)">
                                      <p:cBhvr>
                                        <p:cTn id="32" dur="2000"/>
                                        <p:tgtEl>
                                          <p:spTgt spid="5"/>
                                        </p:tgtEl>
                                      </p:cBhvr>
                                    </p:animEffect>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sp>
        <p:nvSpPr>
          <p:cNvPr id="11" name="Freeform 10"/>
          <p:cNvSpPr/>
          <p:nvPr/>
        </p:nvSpPr>
        <p:spPr>
          <a:xfrm>
            <a:off x="-581892" y="-320634"/>
            <a:ext cx="2802578" cy="7519719"/>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8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H="1">
            <a:off x="10580914" y="-176811"/>
            <a:ext cx="2677225" cy="7232072"/>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9EC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736883" y="329871"/>
            <a:ext cx="2289659" cy="6698671"/>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9EC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flipH="1">
            <a:off x="11115987" y="-176811"/>
            <a:ext cx="2677225" cy="7232072"/>
          </a:xfrm>
          <a:custGeom>
            <a:avLst/>
            <a:gdLst>
              <a:gd name="connsiteX0" fmla="*/ 10891 w 1223881"/>
              <a:gd name="connsiteY0" fmla="*/ 882991 h 3236474"/>
              <a:gd name="connsiteX1" fmla="*/ 331525 w 1223881"/>
              <a:gd name="connsiteY1" fmla="*/ 27968 h 3236474"/>
              <a:gd name="connsiteX2" fmla="*/ 806538 w 1223881"/>
              <a:gd name="connsiteY2" fmla="*/ 253599 h 3236474"/>
              <a:gd name="connsiteX3" fmla="*/ 747162 w 1223881"/>
              <a:gd name="connsiteY3" fmla="*/ 716737 h 3236474"/>
              <a:gd name="connsiteX4" fmla="*/ 1222175 w 1223881"/>
              <a:gd name="connsiteY4" fmla="*/ 1179874 h 3236474"/>
              <a:gd name="connsiteX5" fmla="*/ 913416 w 1223881"/>
              <a:gd name="connsiteY5" fmla="*/ 1892394 h 3236474"/>
              <a:gd name="connsiteX6" fmla="*/ 1115297 w 1223881"/>
              <a:gd name="connsiteY6" fmla="*/ 2759292 h 3236474"/>
              <a:gd name="connsiteX7" fmla="*/ 545281 w 1223881"/>
              <a:gd name="connsiteY7" fmla="*/ 3234305 h 3236474"/>
              <a:gd name="connsiteX8" fmla="*/ 82143 w 1223881"/>
              <a:gd name="connsiteY8" fmla="*/ 2581163 h 3236474"/>
              <a:gd name="connsiteX9" fmla="*/ 236523 w 1223881"/>
              <a:gd name="connsiteY9" fmla="*/ 1939895 h 3236474"/>
              <a:gd name="connsiteX10" fmla="*/ 22767 w 1223881"/>
              <a:gd name="connsiteY10" fmla="*/ 1417381 h 3236474"/>
              <a:gd name="connsiteX11" fmla="*/ 70268 w 1223881"/>
              <a:gd name="connsiteY11" fmla="*/ 1191750 h 3236474"/>
              <a:gd name="connsiteX12" fmla="*/ 10891 w 1223881"/>
              <a:gd name="connsiteY12" fmla="*/ 882991 h 32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881" h="3236474">
                <a:moveTo>
                  <a:pt x="10891" y="882991"/>
                </a:moveTo>
                <a:cubicBezTo>
                  <a:pt x="54434" y="689027"/>
                  <a:pt x="198917" y="132867"/>
                  <a:pt x="331525" y="27968"/>
                </a:cubicBezTo>
                <a:cubicBezTo>
                  <a:pt x="464133" y="-76931"/>
                  <a:pt x="737265" y="138804"/>
                  <a:pt x="806538" y="253599"/>
                </a:cubicBezTo>
                <a:cubicBezTo>
                  <a:pt x="875811" y="368394"/>
                  <a:pt x="677889" y="562358"/>
                  <a:pt x="747162" y="716737"/>
                </a:cubicBezTo>
                <a:cubicBezTo>
                  <a:pt x="816435" y="871116"/>
                  <a:pt x="1194466" y="983931"/>
                  <a:pt x="1222175" y="1179874"/>
                </a:cubicBezTo>
                <a:cubicBezTo>
                  <a:pt x="1249884" y="1375817"/>
                  <a:pt x="931229" y="1629158"/>
                  <a:pt x="913416" y="1892394"/>
                </a:cubicBezTo>
                <a:cubicBezTo>
                  <a:pt x="895603" y="2155630"/>
                  <a:pt x="1176653" y="2535640"/>
                  <a:pt x="1115297" y="2759292"/>
                </a:cubicBezTo>
                <a:cubicBezTo>
                  <a:pt x="1053941" y="2982944"/>
                  <a:pt x="717473" y="3263993"/>
                  <a:pt x="545281" y="3234305"/>
                </a:cubicBezTo>
                <a:cubicBezTo>
                  <a:pt x="373089" y="3204617"/>
                  <a:pt x="133603" y="2796898"/>
                  <a:pt x="82143" y="2581163"/>
                </a:cubicBezTo>
                <a:cubicBezTo>
                  <a:pt x="30683" y="2365428"/>
                  <a:pt x="246419" y="2133859"/>
                  <a:pt x="236523" y="1939895"/>
                </a:cubicBezTo>
                <a:cubicBezTo>
                  <a:pt x="226627" y="1745931"/>
                  <a:pt x="50476" y="1542072"/>
                  <a:pt x="22767" y="1417381"/>
                </a:cubicBezTo>
                <a:cubicBezTo>
                  <a:pt x="-4942" y="1292690"/>
                  <a:pt x="72247" y="1278836"/>
                  <a:pt x="70268" y="1191750"/>
                </a:cubicBezTo>
                <a:cubicBezTo>
                  <a:pt x="68289" y="1104664"/>
                  <a:pt x="-32652" y="1076955"/>
                  <a:pt x="10891" y="882991"/>
                </a:cubicBezTo>
                <a:close/>
              </a:path>
            </a:pathLst>
          </a:custGeom>
          <a:solidFill>
            <a:srgbClr val="80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组合 3">
            <a:extLst>
              <a:ext uri="{FF2B5EF4-FFF2-40B4-BE49-F238E27FC236}">
                <a16:creationId xmlns:a16="http://schemas.microsoft.com/office/drawing/2014/main" id="{011B10A9-D529-44ED-9AB5-071390CE9925}"/>
              </a:ext>
            </a:extLst>
          </p:cNvPr>
          <p:cNvGrpSpPr/>
          <p:nvPr/>
        </p:nvGrpSpPr>
        <p:grpSpPr>
          <a:xfrm>
            <a:off x="1941793" y="812800"/>
            <a:ext cx="8877629" cy="5586267"/>
            <a:chOff x="2657482" y="566057"/>
            <a:chExt cx="4881246" cy="5110390"/>
          </a:xfrm>
        </p:grpSpPr>
        <p:sp>
          <p:nvSpPr>
            <p:cNvPr id="34" name="矩形 1">
              <a:extLst>
                <a:ext uri="{FF2B5EF4-FFF2-40B4-BE49-F238E27FC236}">
                  <a16:creationId xmlns:a16="http://schemas.microsoft.com/office/drawing/2014/main" id="{98F8D89D-5D40-41C1-8D52-CB77DAE2925F}"/>
                </a:ext>
              </a:extLst>
            </p:cNvPr>
            <p:cNvSpPr/>
            <p:nvPr/>
          </p:nvSpPr>
          <p:spPr>
            <a:xfrm>
              <a:off x="2657482" y="566057"/>
              <a:ext cx="4881246" cy="5110390"/>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5" name="矩形 1">
              <a:extLst>
                <a:ext uri="{FF2B5EF4-FFF2-40B4-BE49-F238E27FC236}">
                  <a16:creationId xmlns:a16="http://schemas.microsoft.com/office/drawing/2014/main" id="{61D6928D-6CFF-4DC8-BAF6-E98BD044950C}"/>
                </a:ext>
              </a:extLst>
            </p:cNvPr>
            <p:cNvSpPr/>
            <p:nvPr/>
          </p:nvSpPr>
          <p:spPr>
            <a:xfrm>
              <a:off x="2842933" y="743850"/>
              <a:ext cx="4541604" cy="4754804"/>
            </a:xfrm>
            <a:custGeom>
              <a:avLst/>
              <a:gdLst>
                <a:gd name="connsiteX0" fmla="*/ 0 w 4864688"/>
                <a:gd name="connsiteY0" fmla="*/ 0 h 4747428"/>
                <a:gd name="connsiteX1" fmla="*/ 4864688 w 4864688"/>
                <a:gd name="connsiteY1" fmla="*/ 0 h 4747428"/>
                <a:gd name="connsiteX2" fmla="*/ 4864688 w 4864688"/>
                <a:gd name="connsiteY2" fmla="*/ 4747428 h 4747428"/>
                <a:gd name="connsiteX3" fmla="*/ 0 w 4864688"/>
                <a:gd name="connsiteY3" fmla="*/ 4747428 h 4747428"/>
                <a:gd name="connsiteX4" fmla="*/ 0 w 4864688"/>
                <a:gd name="connsiteY4" fmla="*/ 0 h 4747428"/>
                <a:gd name="connsiteX0" fmla="*/ 0 w 5472773"/>
                <a:gd name="connsiteY0" fmla="*/ 593428 h 5340856"/>
                <a:gd name="connsiteX1" fmla="*/ 4864688 w 5472773"/>
                <a:gd name="connsiteY1" fmla="*/ 593428 h 5340856"/>
                <a:gd name="connsiteX2" fmla="*/ 4864688 w 5472773"/>
                <a:gd name="connsiteY2" fmla="*/ 5340856 h 5340856"/>
                <a:gd name="connsiteX3" fmla="*/ 0 w 5472773"/>
                <a:gd name="connsiteY3" fmla="*/ 5340856 h 5340856"/>
                <a:gd name="connsiteX4" fmla="*/ 0 w 5472773"/>
                <a:gd name="connsiteY4" fmla="*/ 593428 h 5340856"/>
                <a:gd name="connsiteX0" fmla="*/ 608085 w 6080858"/>
                <a:gd name="connsiteY0" fmla="*/ 593428 h 5340856"/>
                <a:gd name="connsiteX1" fmla="*/ 5472773 w 6080858"/>
                <a:gd name="connsiteY1" fmla="*/ 593428 h 5340856"/>
                <a:gd name="connsiteX2" fmla="*/ 5472773 w 6080858"/>
                <a:gd name="connsiteY2" fmla="*/ 5340856 h 5340856"/>
                <a:gd name="connsiteX3" fmla="*/ 608085 w 6080858"/>
                <a:gd name="connsiteY3" fmla="*/ 5340856 h 5340856"/>
                <a:gd name="connsiteX4" fmla="*/ 608085 w 6080858"/>
                <a:gd name="connsiteY4" fmla="*/ 593428 h 5340856"/>
                <a:gd name="connsiteX0" fmla="*/ 608085 w 6408982"/>
                <a:gd name="connsiteY0" fmla="*/ 593428 h 5340856"/>
                <a:gd name="connsiteX1" fmla="*/ 5472773 w 6408982"/>
                <a:gd name="connsiteY1" fmla="*/ 593428 h 5340856"/>
                <a:gd name="connsiteX2" fmla="*/ 5472773 w 6408982"/>
                <a:gd name="connsiteY2" fmla="*/ 5340856 h 5340856"/>
                <a:gd name="connsiteX3" fmla="*/ 608085 w 6408982"/>
                <a:gd name="connsiteY3" fmla="*/ 5340856 h 5340856"/>
                <a:gd name="connsiteX4" fmla="*/ 608085 w 6408982"/>
                <a:gd name="connsiteY4" fmla="*/ 593428 h 5340856"/>
                <a:gd name="connsiteX0" fmla="*/ 632944 w 6108442"/>
                <a:gd name="connsiteY0" fmla="*/ 592522 h 5687870"/>
                <a:gd name="connsiteX1" fmla="*/ 5497632 w 6108442"/>
                <a:gd name="connsiteY1" fmla="*/ 592522 h 5687870"/>
                <a:gd name="connsiteX2" fmla="*/ 5497632 w 6108442"/>
                <a:gd name="connsiteY2" fmla="*/ 5339950 h 5687870"/>
                <a:gd name="connsiteX3" fmla="*/ 589402 w 6108442"/>
                <a:gd name="connsiteY3" fmla="*/ 5325436 h 5687870"/>
                <a:gd name="connsiteX4" fmla="*/ 632944 w 6108442"/>
                <a:gd name="connsiteY4" fmla="*/ 592522 h 5687870"/>
                <a:gd name="connsiteX0" fmla="*/ 632944 w 6108442"/>
                <a:gd name="connsiteY0" fmla="*/ 592522 h 5925256"/>
                <a:gd name="connsiteX1" fmla="*/ 5497632 w 6108442"/>
                <a:gd name="connsiteY1" fmla="*/ 592522 h 5925256"/>
                <a:gd name="connsiteX2" fmla="*/ 5497632 w 6108442"/>
                <a:gd name="connsiteY2" fmla="*/ 5339950 h 5925256"/>
                <a:gd name="connsiteX3" fmla="*/ 589402 w 6108442"/>
                <a:gd name="connsiteY3" fmla="*/ 5325436 h 5925256"/>
                <a:gd name="connsiteX4" fmla="*/ 632944 w 6108442"/>
                <a:gd name="connsiteY4" fmla="*/ 592522 h 5925256"/>
                <a:gd name="connsiteX0" fmla="*/ 632944 w 5937184"/>
                <a:gd name="connsiteY0" fmla="*/ 592522 h 5952986"/>
                <a:gd name="connsiteX1" fmla="*/ 5497632 w 5937184"/>
                <a:gd name="connsiteY1" fmla="*/ 592522 h 5952986"/>
                <a:gd name="connsiteX2" fmla="*/ 5497632 w 5937184"/>
                <a:gd name="connsiteY2" fmla="*/ 5339950 h 5952986"/>
                <a:gd name="connsiteX3" fmla="*/ 589402 w 5937184"/>
                <a:gd name="connsiteY3" fmla="*/ 5325436 h 5952986"/>
                <a:gd name="connsiteX4" fmla="*/ 632944 w 5937184"/>
                <a:gd name="connsiteY4" fmla="*/ 592522 h 5952986"/>
                <a:gd name="connsiteX0" fmla="*/ 476221 w 5780461"/>
                <a:gd name="connsiteY0" fmla="*/ 705484 h 6065948"/>
                <a:gd name="connsiteX1" fmla="*/ 5340909 w 5780461"/>
                <a:gd name="connsiteY1" fmla="*/ 705484 h 6065948"/>
                <a:gd name="connsiteX2" fmla="*/ 5340909 w 5780461"/>
                <a:gd name="connsiteY2" fmla="*/ 5452912 h 6065948"/>
                <a:gd name="connsiteX3" fmla="*/ 432679 w 5780461"/>
                <a:gd name="connsiteY3" fmla="*/ 5438398 h 6065948"/>
                <a:gd name="connsiteX4" fmla="*/ 476221 w 5780461"/>
                <a:gd name="connsiteY4" fmla="*/ 705484 h 6065948"/>
                <a:gd name="connsiteX0" fmla="*/ 280006 w 5584246"/>
                <a:gd name="connsiteY0" fmla="*/ 705484 h 6076550"/>
                <a:gd name="connsiteX1" fmla="*/ 5144694 w 5584246"/>
                <a:gd name="connsiteY1" fmla="*/ 705484 h 6076550"/>
                <a:gd name="connsiteX2" fmla="*/ 5144694 w 5584246"/>
                <a:gd name="connsiteY2" fmla="*/ 5452912 h 6076550"/>
                <a:gd name="connsiteX3" fmla="*/ 236464 w 5584246"/>
                <a:gd name="connsiteY3" fmla="*/ 5438398 h 6076550"/>
                <a:gd name="connsiteX4" fmla="*/ 280006 w 5584246"/>
                <a:gd name="connsiteY4" fmla="*/ 705484 h 6076550"/>
                <a:gd name="connsiteX0" fmla="*/ 268516 w 5572756"/>
                <a:gd name="connsiteY0" fmla="*/ 705484 h 5994989"/>
                <a:gd name="connsiteX1" fmla="*/ 5133204 w 5572756"/>
                <a:gd name="connsiteY1" fmla="*/ 705484 h 5994989"/>
                <a:gd name="connsiteX2" fmla="*/ 5133204 w 5572756"/>
                <a:gd name="connsiteY2" fmla="*/ 5452912 h 5994989"/>
                <a:gd name="connsiteX3" fmla="*/ 224974 w 5572756"/>
                <a:gd name="connsiteY3" fmla="*/ 5438398 h 5994989"/>
                <a:gd name="connsiteX4" fmla="*/ 268516 w 5572756"/>
                <a:gd name="connsiteY4" fmla="*/ 705484 h 5994989"/>
                <a:gd name="connsiteX0" fmla="*/ 253378 w 5557618"/>
                <a:gd name="connsiteY0" fmla="*/ 524203 h 5813708"/>
                <a:gd name="connsiteX1" fmla="*/ 5118066 w 5557618"/>
                <a:gd name="connsiteY1" fmla="*/ 524203 h 5813708"/>
                <a:gd name="connsiteX2" fmla="*/ 5118066 w 5557618"/>
                <a:gd name="connsiteY2" fmla="*/ 5271631 h 5813708"/>
                <a:gd name="connsiteX3" fmla="*/ 209836 w 5557618"/>
                <a:gd name="connsiteY3" fmla="*/ 5257117 h 5813708"/>
                <a:gd name="connsiteX4" fmla="*/ 253378 w 5557618"/>
                <a:gd name="connsiteY4" fmla="*/ 524203 h 5813708"/>
                <a:gd name="connsiteX0" fmla="*/ 253378 w 5392923"/>
                <a:gd name="connsiteY0" fmla="*/ 359475 h 5648980"/>
                <a:gd name="connsiteX1" fmla="*/ 5118066 w 5392923"/>
                <a:gd name="connsiteY1" fmla="*/ 359475 h 5648980"/>
                <a:gd name="connsiteX2" fmla="*/ 5118066 w 5392923"/>
                <a:gd name="connsiteY2" fmla="*/ 5106903 h 5648980"/>
                <a:gd name="connsiteX3" fmla="*/ 209836 w 5392923"/>
                <a:gd name="connsiteY3" fmla="*/ 5092389 h 5648980"/>
                <a:gd name="connsiteX4" fmla="*/ 253378 w 5392923"/>
                <a:gd name="connsiteY4" fmla="*/ 359475 h 5648980"/>
                <a:gd name="connsiteX0" fmla="*/ 457647 w 5778162"/>
                <a:gd name="connsiteY0" fmla="*/ 452219 h 5714213"/>
                <a:gd name="connsiteX1" fmla="*/ 5278792 w 5778162"/>
                <a:gd name="connsiteY1" fmla="*/ 423190 h 5714213"/>
                <a:gd name="connsiteX2" fmla="*/ 5322335 w 5778162"/>
                <a:gd name="connsiteY2" fmla="*/ 5199647 h 5714213"/>
                <a:gd name="connsiteX3" fmla="*/ 414105 w 5778162"/>
                <a:gd name="connsiteY3" fmla="*/ 5185133 h 5714213"/>
                <a:gd name="connsiteX4" fmla="*/ 457647 w 5778162"/>
                <a:gd name="connsiteY4" fmla="*/ 452219 h 5714213"/>
                <a:gd name="connsiteX0" fmla="*/ 457647 w 5598630"/>
                <a:gd name="connsiteY0" fmla="*/ 452219 h 5536885"/>
                <a:gd name="connsiteX1" fmla="*/ 5278792 w 5598630"/>
                <a:gd name="connsiteY1" fmla="*/ 423190 h 5536885"/>
                <a:gd name="connsiteX2" fmla="*/ 5322335 w 5598630"/>
                <a:gd name="connsiteY2" fmla="*/ 5199647 h 5536885"/>
                <a:gd name="connsiteX3" fmla="*/ 414105 w 5598630"/>
                <a:gd name="connsiteY3" fmla="*/ 5185133 h 5536885"/>
                <a:gd name="connsiteX4" fmla="*/ 457647 w 5598630"/>
                <a:gd name="connsiteY4" fmla="*/ 452219 h 5536885"/>
                <a:gd name="connsiteX0" fmla="*/ 615481 w 5815817"/>
                <a:gd name="connsiteY0" fmla="*/ 611804 h 5801917"/>
                <a:gd name="connsiteX1" fmla="*/ 5436626 w 5815817"/>
                <a:gd name="connsiteY1" fmla="*/ 582775 h 5801917"/>
                <a:gd name="connsiteX2" fmla="*/ 5247940 w 5815817"/>
                <a:gd name="connsiteY2" fmla="*/ 5402775 h 5801917"/>
                <a:gd name="connsiteX3" fmla="*/ 571939 w 5815817"/>
                <a:gd name="connsiteY3" fmla="*/ 5344718 h 5801917"/>
                <a:gd name="connsiteX4" fmla="*/ 615481 w 5815817"/>
                <a:gd name="connsiteY4" fmla="*/ 611804 h 5801917"/>
                <a:gd name="connsiteX0" fmla="*/ 468108 w 5668444"/>
                <a:gd name="connsiteY0" fmla="*/ 611804 h 5671720"/>
                <a:gd name="connsiteX1" fmla="*/ 5289253 w 5668444"/>
                <a:gd name="connsiteY1" fmla="*/ 582775 h 5671720"/>
                <a:gd name="connsiteX2" fmla="*/ 5100567 w 5668444"/>
                <a:gd name="connsiteY2" fmla="*/ 5402775 h 5671720"/>
                <a:gd name="connsiteX3" fmla="*/ 424566 w 5668444"/>
                <a:gd name="connsiteY3" fmla="*/ 5344718 h 5671720"/>
                <a:gd name="connsiteX4" fmla="*/ 468108 w 5668444"/>
                <a:gd name="connsiteY4" fmla="*/ 611804 h 5671720"/>
                <a:gd name="connsiteX0" fmla="*/ 326939 w 5527275"/>
                <a:gd name="connsiteY0" fmla="*/ 484224 h 5544140"/>
                <a:gd name="connsiteX1" fmla="*/ 5148084 w 5527275"/>
                <a:gd name="connsiteY1" fmla="*/ 455195 h 5544140"/>
                <a:gd name="connsiteX2" fmla="*/ 4959398 w 5527275"/>
                <a:gd name="connsiteY2" fmla="*/ 5275195 h 5544140"/>
                <a:gd name="connsiteX3" fmla="*/ 283397 w 5527275"/>
                <a:gd name="connsiteY3" fmla="*/ 5217138 h 5544140"/>
                <a:gd name="connsiteX4" fmla="*/ 326939 w 5527275"/>
                <a:gd name="connsiteY4" fmla="*/ 484224 h 5544140"/>
                <a:gd name="connsiteX0" fmla="*/ 326939 w 5360832"/>
                <a:gd name="connsiteY0" fmla="*/ 301341 h 5361257"/>
                <a:gd name="connsiteX1" fmla="*/ 5148084 w 5360832"/>
                <a:gd name="connsiteY1" fmla="*/ 272312 h 5361257"/>
                <a:gd name="connsiteX2" fmla="*/ 4959398 w 5360832"/>
                <a:gd name="connsiteY2" fmla="*/ 5092312 h 5361257"/>
                <a:gd name="connsiteX3" fmla="*/ 283397 w 5360832"/>
                <a:gd name="connsiteY3" fmla="*/ 5034255 h 5361257"/>
                <a:gd name="connsiteX4" fmla="*/ 326939 w 5360832"/>
                <a:gd name="connsiteY4" fmla="*/ 301341 h 53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832" h="5361257">
                  <a:moveTo>
                    <a:pt x="326939" y="301341"/>
                  </a:moveTo>
                  <a:cubicBezTo>
                    <a:pt x="789377" y="-114945"/>
                    <a:pt x="4753380" y="-76240"/>
                    <a:pt x="5148084" y="272312"/>
                  </a:cubicBezTo>
                  <a:cubicBezTo>
                    <a:pt x="5542788" y="620864"/>
                    <a:pt x="5334751" y="4777627"/>
                    <a:pt x="4959398" y="5092312"/>
                  </a:cubicBezTo>
                  <a:cubicBezTo>
                    <a:pt x="4584045" y="5406997"/>
                    <a:pt x="634560" y="5513435"/>
                    <a:pt x="283397" y="5034255"/>
                  </a:cubicBezTo>
                  <a:cubicBezTo>
                    <a:pt x="-67766" y="4555075"/>
                    <a:pt x="-135499" y="717627"/>
                    <a:pt x="326939" y="301341"/>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42" name="Text Box 3"/>
          <p:cNvSpPr txBox="1">
            <a:spLocks noChangeArrowheads="1"/>
          </p:cNvSpPr>
          <p:nvPr/>
        </p:nvSpPr>
        <p:spPr bwMode="auto">
          <a:xfrm>
            <a:off x="2656052" y="1131409"/>
            <a:ext cx="779949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Để</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ra</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việc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nêu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thể</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3" name="Text Box 5"/>
          <p:cNvSpPr txBox="1">
            <a:spLocks noChangeArrowheads="1"/>
          </p:cNvSpPr>
          <p:nvPr/>
        </p:nvSpPr>
        <p:spPr bwMode="auto">
          <a:xfrm>
            <a:off x="2570024" y="3932176"/>
            <a:ext cx="7693947"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thời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gian</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trả</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lời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006600"/>
                </a:solidFill>
                <a:latin typeface="Cambria" panose="02040503050406030204" pitchFamily="18" charset="0"/>
                <a:ea typeface="Cambria" panose="02040503050406030204" pitchFamily="18" charset="0"/>
                <a:cs typeface="Times New Roman" panose="02020603050405020304" pitchFamily="18" charset="0"/>
              </a:rPr>
              <a:t>hỏi</a:t>
            </a:r>
            <a:r>
              <a:rPr lang="en-US" altLang="en-US" sz="4400" b="1" dirty="0">
                <a:solidFill>
                  <a:srgbClr val="0066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Bao</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Mấy</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4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44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文本框 13"/>
          <p:cNvSpPr txBox="1"/>
          <p:nvPr/>
        </p:nvSpPr>
        <p:spPr>
          <a:xfrm>
            <a:off x="3223069" y="-117872"/>
            <a:ext cx="63150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a:solidFill>
                  <a:schemeClr val="accent2"/>
                </a:solidFill>
                <a:latin typeface="UTM Ambrose" panose="02040603050506020204" pitchFamily="18" charset="0"/>
                <a:ea typeface="微软雅黑"/>
                <a:cs typeface="+mn-ea"/>
                <a:sym typeface="+mn-lt"/>
              </a:rPr>
              <a:t>Ghi</a:t>
            </a:r>
            <a:r>
              <a:rPr lang="en-US" altLang="zh-CN" sz="6600" b="1" dirty="0">
                <a:solidFill>
                  <a:schemeClr val="accent2"/>
                </a:solidFill>
                <a:latin typeface="UTM Ambrose" panose="02040603050506020204" pitchFamily="18" charset="0"/>
                <a:ea typeface="微软雅黑"/>
                <a:cs typeface="+mn-ea"/>
                <a:sym typeface="+mn-lt"/>
              </a:rPr>
              <a:t> </a:t>
            </a:r>
            <a:r>
              <a:rPr lang="en-US" altLang="zh-CN" sz="6600" b="1" dirty="0" err="1">
                <a:solidFill>
                  <a:schemeClr val="accent2"/>
                </a:solidFill>
                <a:latin typeface="UTM Ambrose" panose="02040603050506020204" pitchFamily="18" charset="0"/>
                <a:ea typeface="微软雅黑"/>
                <a:cs typeface="+mn-ea"/>
                <a:sym typeface="+mn-lt"/>
              </a:rPr>
              <a:t>nhớ</a:t>
            </a:r>
            <a:endParaRPr kumimoji="0" lang="zh-CN" altLang="en-US" sz="6600" b="1" i="0" u="none" strike="noStrike" kern="1200" cap="none" spc="0" normalizeH="0" baseline="0" noProof="0" dirty="0">
              <a:ln>
                <a:noFill/>
              </a:ln>
              <a:solidFill>
                <a:schemeClr val="accent2"/>
              </a:solidFill>
              <a:effectLst/>
              <a:uLnTx/>
              <a:uFillTx/>
              <a:latin typeface="UTM Ambrose" panose="02040603050506020204" pitchFamily="18" charset="0"/>
              <a:ea typeface="微软雅黑"/>
              <a:cs typeface="+mn-ea"/>
              <a:sym typeface="+mn-lt"/>
            </a:endParaRPr>
          </a:p>
        </p:txBody>
      </p:sp>
    </p:spTree>
    <p:extLst>
      <p:ext uri="{BB962C8B-B14F-4D97-AF65-F5344CB8AC3E}">
        <p14:creationId xmlns:p14="http://schemas.microsoft.com/office/powerpoint/2010/main" val="339772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1+#ppt_w/2"/>
                                          </p:val>
                                        </p:tav>
                                        <p:tav tm="100000">
                                          <p:val>
                                            <p:strVal val="#ppt_x"/>
                                          </p:val>
                                        </p:tav>
                                      </p:tavLst>
                                    </p:anim>
                                    <p:anim calcmode="lin" valueType="num">
                                      <p:cBhvr additive="base">
                                        <p:cTn id="12" dur="1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000" fill="hold"/>
                                        <p:tgtEl>
                                          <p:spTgt spid="40"/>
                                        </p:tgtEl>
                                        <p:attrNameLst>
                                          <p:attrName>ppt_x</p:attrName>
                                        </p:attrNameLst>
                                      </p:cBhvr>
                                      <p:tavLst>
                                        <p:tav tm="0">
                                          <p:val>
                                            <p:strVal val="0-#ppt_w/2"/>
                                          </p:val>
                                        </p:tav>
                                        <p:tav tm="100000">
                                          <p:val>
                                            <p:strVal val="#ppt_x"/>
                                          </p:val>
                                        </p:tav>
                                      </p:tavLst>
                                    </p:anim>
                                    <p:anim calcmode="lin" valueType="num">
                                      <p:cBhvr additive="base">
                                        <p:cTn id="20" dur="1000" fill="hold"/>
                                        <p:tgtEl>
                                          <p:spTgt spid="40"/>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750" fill="hold"/>
                                        <p:tgtEl>
                                          <p:spTgt spid="31"/>
                                        </p:tgtEl>
                                        <p:attrNameLst>
                                          <p:attrName>ppt_w</p:attrName>
                                        </p:attrNameLst>
                                      </p:cBhvr>
                                      <p:tavLst>
                                        <p:tav tm="0">
                                          <p:val>
                                            <p:fltVal val="0"/>
                                          </p:val>
                                        </p:tav>
                                        <p:tav tm="100000">
                                          <p:val>
                                            <p:strVal val="#ppt_w"/>
                                          </p:val>
                                        </p:tav>
                                      </p:tavLst>
                                    </p:anim>
                                    <p:anim calcmode="lin" valueType="num">
                                      <p:cBhvr>
                                        <p:cTn id="24" dur="750" fill="hold"/>
                                        <p:tgtEl>
                                          <p:spTgt spid="31"/>
                                        </p:tgtEl>
                                        <p:attrNameLst>
                                          <p:attrName>ppt_h</p:attrName>
                                        </p:attrNameLst>
                                      </p:cBhvr>
                                      <p:tavLst>
                                        <p:tav tm="0">
                                          <p:val>
                                            <p:fltVal val="0"/>
                                          </p:val>
                                        </p:tav>
                                        <p:tav tm="100000">
                                          <p:val>
                                            <p:strVal val="#ppt_h"/>
                                          </p:val>
                                        </p:tav>
                                      </p:tavLst>
                                    </p:anim>
                                    <p:animEffect transition="in" filter="fade">
                                      <p:cBhvr>
                                        <p:cTn id="25" dur="75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42"/>
                                        </p:tgtEl>
                                        <p:attrNameLst>
                                          <p:attrName>style.visibility</p:attrName>
                                        </p:attrNameLst>
                                      </p:cBhvr>
                                      <p:to>
                                        <p:strVal val="visible"/>
                                      </p:to>
                                    </p:set>
                                    <p:anim calcmode="discrete" valueType="clr">
                                      <p:cBhvr override="childStyle">
                                        <p:cTn id="41"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42"/>
                                        </p:tgtEl>
                                        <p:attrNameLst>
                                          <p:attrName>fillcolor</p:attrName>
                                        </p:attrNameLst>
                                      </p:cBhvr>
                                      <p:tavLst>
                                        <p:tav tm="0">
                                          <p:val>
                                            <p:clrVal>
                                              <a:schemeClr val="accent2"/>
                                            </p:clrVal>
                                          </p:val>
                                        </p:tav>
                                        <p:tav tm="50000">
                                          <p:val>
                                            <p:clrVal>
                                              <a:schemeClr val="hlink"/>
                                            </p:clrVal>
                                          </p:val>
                                        </p:tav>
                                      </p:tavLst>
                                    </p:anim>
                                    <p:set>
                                      <p:cBhvr>
                                        <p:cTn id="43" dur="80"/>
                                        <p:tgtEl>
                                          <p:spTgt spid="42"/>
                                        </p:tgtEl>
                                        <p:attrNameLst>
                                          <p:attrName>fill.type</p:attrName>
                                        </p:attrNameLst>
                                      </p:cBhvr>
                                      <p:to>
                                        <p:strVal val="solid"/>
                                      </p:to>
                                    </p:set>
                                  </p:childTnLst>
                                </p:cTn>
                              </p:par>
                            </p:childTnLst>
                          </p:cTn>
                        </p:par>
                        <p:par>
                          <p:cTn id="44" fill="hold">
                            <p:stCondLst>
                              <p:cond delay="428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43"/>
                                        </p:tgtEl>
                                        <p:attrNameLst>
                                          <p:attrName>style.visibility</p:attrName>
                                        </p:attrNameLst>
                                      </p:cBhvr>
                                      <p:to>
                                        <p:strVal val="visible"/>
                                      </p:to>
                                    </p:set>
                                    <p:anim calcmode="discrete" valueType="clr">
                                      <p:cBhvr override="childStyle">
                                        <p:cTn id="47"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43"/>
                                        </p:tgtEl>
                                        <p:attrNameLst>
                                          <p:attrName>fillcolor</p:attrName>
                                        </p:attrNameLst>
                                      </p:cBhvr>
                                      <p:tavLst>
                                        <p:tav tm="0">
                                          <p:val>
                                            <p:clrVal>
                                              <a:schemeClr val="accent2"/>
                                            </p:clrVal>
                                          </p:val>
                                        </p:tav>
                                        <p:tav tm="50000">
                                          <p:val>
                                            <p:clrVal>
                                              <a:schemeClr val="hlink"/>
                                            </p:clrVal>
                                          </p:val>
                                        </p:tav>
                                      </p:tavLst>
                                    </p:anim>
                                    <p:set>
                                      <p:cBhvr>
                                        <p:cTn id="49" dur="80"/>
                                        <p:tgtEl>
                                          <p:spTgt spid="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0" grpId="0" animBg="1"/>
      <p:bldP spid="41" grpId="0" animBg="1"/>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276" cy="6858000"/>
          </a:xfrm>
          <a:prstGeom prst="rect">
            <a:avLst/>
          </a:prstGeom>
        </p:spPr>
      </p:pic>
      <p:pic>
        <p:nvPicPr>
          <p:cNvPr id="3" name="图片 2"/>
          <p:cNvPicPr>
            <a:picLocks noChangeAspect="1"/>
          </p:cNvPicPr>
          <p:nvPr/>
        </p:nvPicPr>
        <p:blipFill rotWithShape="1">
          <a:blip r:embed="rId4"/>
          <a:srcRect b="41348"/>
          <a:stretch>
            <a:fillRect/>
          </a:stretch>
        </p:blipFill>
        <p:spPr>
          <a:xfrm>
            <a:off x="-180975" y="4657725"/>
            <a:ext cx="12503150" cy="2200275"/>
          </a:xfrm>
          <a:prstGeom prst="rect">
            <a:avLst/>
          </a:prstGeom>
        </p:spPr>
      </p:pic>
      <p:pic>
        <p:nvPicPr>
          <p:cNvPr id="7" name="图片 6" descr="图片包含 事情&#10;&#10;已生成高可信度的说明"/>
          <p:cNvPicPr>
            <a:picLocks noChangeAspect="1"/>
          </p:cNvPicPr>
          <p:nvPr/>
        </p:nvPicPr>
        <p:blipFill rotWithShape="1">
          <a:blip r:embed="rId5">
            <a:extLst>
              <a:ext uri="{28A0092B-C50C-407E-A947-70E740481C1C}">
                <a14:useLocalDpi xmlns:a14="http://schemas.microsoft.com/office/drawing/2010/main" val="0"/>
              </a:ext>
            </a:extLst>
          </a:blip>
          <a:srcRect l="18190" t="18891" r="23699" b="21664"/>
          <a:stretch>
            <a:fillRect/>
          </a:stretch>
        </p:blipFill>
        <p:spPr>
          <a:xfrm>
            <a:off x="7391400" y="3267075"/>
            <a:ext cx="4096917" cy="2933700"/>
          </a:xfrm>
          <a:prstGeom prst="rect">
            <a:avLst/>
          </a:prstGeom>
          <a:effectLst>
            <a:outerShdw blurRad="76200" dist="152400" dir="16800000" sy="23000" kx="-1200000" algn="bl" rotWithShape="0">
              <a:prstClr val="black">
                <a:alpha val="20000"/>
              </a:prstClr>
            </a:outerShdw>
          </a:effectLst>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36299" t="38998" r="35598" b="39285"/>
          <a:stretch>
            <a:fillRect/>
          </a:stretch>
        </p:blipFill>
        <p:spPr>
          <a:xfrm>
            <a:off x="2724150" y="4317129"/>
            <a:ext cx="2038350" cy="1102595"/>
          </a:xfrm>
          <a:prstGeom prst="rect">
            <a:avLst/>
          </a:prstGeom>
          <a:effectLst>
            <a:outerShdw blurRad="76200" dist="88900" dir="18900000" sy="23000" kx="-1200000" algn="bl" rotWithShape="0">
              <a:prstClr val="black">
                <a:alpha val="20000"/>
              </a:prstClr>
            </a:outerShdw>
          </a:effectLst>
        </p:spPr>
      </p:pic>
      <p:pic>
        <p:nvPicPr>
          <p:cNvPr id="10" name="图片 9" descr="图片包含 鲜花, 植物&#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40098" t="30712" r="40599" b="33426"/>
          <a:stretch>
            <a:fillRect/>
          </a:stretch>
        </p:blipFill>
        <p:spPr>
          <a:xfrm>
            <a:off x="1676400" y="4781550"/>
            <a:ext cx="981417" cy="127635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l="39899" t="39570" r="39799" b="39999"/>
          <a:stretch>
            <a:fillRect/>
          </a:stretch>
        </p:blipFill>
        <p:spPr>
          <a:xfrm>
            <a:off x="4752975" y="4715111"/>
            <a:ext cx="2095500" cy="1476140"/>
          </a:xfrm>
          <a:prstGeom prst="rect">
            <a:avLst/>
          </a:prstGeom>
          <a:effectLst>
            <a:outerShdw blurRad="76200" dist="114300" dir="18900000" sy="23000" kx="-1200000" algn="bl" rotWithShape="0">
              <a:prstClr val="black">
                <a:alpha val="20000"/>
              </a:prstClr>
            </a:outerShdw>
          </a:effectLst>
        </p:spPr>
      </p:pic>
      <p:sp>
        <p:nvSpPr>
          <p:cNvPr id="14" name="文本框 13"/>
          <p:cNvSpPr txBox="1"/>
          <p:nvPr/>
        </p:nvSpPr>
        <p:spPr>
          <a:xfrm>
            <a:off x="3124783" y="1667143"/>
            <a:ext cx="63150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err="1">
                <a:solidFill>
                  <a:schemeClr val="accent2"/>
                </a:solidFill>
                <a:latin typeface="UTM Ambrose" panose="02040603050506020204" pitchFamily="18" charset="0"/>
                <a:ea typeface="微软雅黑"/>
                <a:cs typeface="+mn-ea"/>
                <a:sym typeface="+mn-lt"/>
              </a:rPr>
              <a:t>Luyện</a:t>
            </a:r>
            <a:r>
              <a:rPr lang="en-US" altLang="zh-CN" sz="8000" b="1" dirty="0">
                <a:solidFill>
                  <a:schemeClr val="accent2"/>
                </a:solidFill>
                <a:latin typeface="UTM Ambrose" panose="02040603050506020204" pitchFamily="18" charset="0"/>
                <a:ea typeface="微软雅黑"/>
                <a:cs typeface="+mn-ea"/>
                <a:sym typeface="+mn-lt"/>
              </a:rPr>
              <a:t> </a:t>
            </a:r>
            <a:r>
              <a:rPr lang="en-US" altLang="zh-CN" sz="8000" b="1" dirty="0" err="1">
                <a:solidFill>
                  <a:schemeClr val="accent2"/>
                </a:solidFill>
                <a:latin typeface="UTM Ambrose" panose="02040603050506020204" pitchFamily="18" charset="0"/>
                <a:ea typeface="微软雅黑"/>
                <a:cs typeface="+mn-ea"/>
                <a:sym typeface="+mn-lt"/>
              </a:rPr>
              <a:t>tập</a:t>
            </a:r>
            <a:endParaRPr kumimoji="0" lang="zh-CN" altLang="en-US" sz="8000" b="1" i="0" u="none" strike="noStrike" kern="1200" cap="none" spc="0" normalizeH="0" baseline="0" noProof="0" dirty="0">
              <a:ln>
                <a:noFill/>
              </a:ln>
              <a:solidFill>
                <a:schemeClr val="accent2"/>
              </a:solidFill>
              <a:effectLst/>
              <a:uLnTx/>
              <a:uFillTx/>
              <a:latin typeface="UTM Ambrose" panose="02040603050506020204" pitchFamily="18" charset="0"/>
              <a:ea typeface="微软雅黑"/>
              <a:cs typeface="+mn-ea"/>
              <a:sym typeface="+mn-lt"/>
            </a:endParaRPr>
          </a:p>
        </p:txBody>
      </p:sp>
      <p:pic>
        <p:nvPicPr>
          <p:cNvPr id="18"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10302542" y="178074"/>
            <a:ext cx="1889458" cy="1135268"/>
          </a:xfrm>
          <a:prstGeom prst="rect">
            <a:avLst/>
          </a:prstGeom>
        </p:spPr>
      </p:pic>
      <p:pic>
        <p:nvPicPr>
          <p:cNvPr id="12" name="图片 17" descr="图片包含 轮廓&#10;&#10;已生成高可信度的说明"/>
          <p:cNvPicPr>
            <a:picLocks noChangeAspect="1"/>
          </p:cNvPicPr>
          <p:nvPr/>
        </p:nvPicPr>
        <p:blipFill rotWithShape="1">
          <a:blip r:embed="rId9">
            <a:extLst>
              <a:ext uri="{28A0092B-C50C-407E-A947-70E740481C1C}">
                <a14:useLocalDpi xmlns:a14="http://schemas.microsoft.com/office/drawing/2010/main" val="0"/>
              </a:ext>
            </a:extLst>
          </a:blip>
          <a:srcRect l="40199" t="36921" r="40624" b="37650"/>
          <a:stretch>
            <a:fillRect/>
          </a:stretch>
        </p:blipFill>
        <p:spPr>
          <a:xfrm>
            <a:off x="9439858" y="658967"/>
            <a:ext cx="1374978" cy="826146"/>
          </a:xfrm>
          <a:prstGeom prst="rect">
            <a:avLst/>
          </a:prstGeom>
        </p:spPr>
      </p:pic>
    </p:spTree>
    <p:extLst>
      <p:ext uri="{BB962C8B-B14F-4D97-AF65-F5344CB8AC3E}">
        <p14:creationId xmlns:p14="http://schemas.microsoft.com/office/powerpoint/2010/main" val="33254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Effect transition="in" filter="fade">
                                      <p:cBhvr>
                                        <p:cTn id="47" dur="7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1437</Words>
  <Application>Microsoft Office PowerPoint</Application>
  <PresentationFormat>Widescreen</PresentationFormat>
  <Paragraphs>95</Paragraphs>
  <Slides>23</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等线</vt:lpstr>
      <vt:lpstr>Calibri Light</vt:lpstr>
      <vt:lpstr>Cambria</vt:lpstr>
      <vt:lpstr>UTM Aquarelle</vt:lpstr>
      <vt:lpstr>Calibri</vt:lpstr>
      <vt:lpstr>UTM Ambrose</vt:lpstr>
      <vt:lpstr>UTM Flavour</vt:lpstr>
      <vt:lpstr>#9Slide03 IcielPanton Black</vt:lpstr>
      <vt:lpstr>UTM Beautiful Caps</vt:lpstr>
      <vt:lpstr>Arial</vt:lpstr>
      <vt:lpstr>Times New Roman</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MĂNG NON TEAM</cp:keywords>
  <cp:lastModifiedBy>Nguyễn Thị Diệu Hiền_GV</cp:lastModifiedBy>
  <cp:revision>14</cp:revision>
  <dcterms:created xsi:type="dcterms:W3CDTF">2022-04-06T16:27:25Z</dcterms:created>
  <dcterms:modified xsi:type="dcterms:W3CDTF">2022-04-11T04:42:42Z</dcterms:modified>
</cp:coreProperties>
</file>