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2" r:id="rId3"/>
    <p:sldMasterId id="2147483760" r:id="rId4"/>
    <p:sldMasterId id="2147483818" r:id="rId5"/>
    <p:sldMasterId id="2147483830" r:id="rId6"/>
  </p:sldMasterIdLst>
  <p:notesMasterIdLst>
    <p:notesMasterId r:id="rId30"/>
  </p:notesMasterIdLst>
  <p:sldIdLst>
    <p:sldId id="367" r:id="rId7"/>
    <p:sldId id="324" r:id="rId8"/>
    <p:sldId id="338" r:id="rId9"/>
    <p:sldId id="340" r:id="rId10"/>
    <p:sldId id="364" r:id="rId11"/>
    <p:sldId id="358" r:id="rId12"/>
    <p:sldId id="362" r:id="rId13"/>
    <p:sldId id="359" r:id="rId14"/>
    <p:sldId id="363" r:id="rId15"/>
    <p:sldId id="344" r:id="rId16"/>
    <p:sldId id="347" r:id="rId17"/>
    <p:sldId id="350" r:id="rId18"/>
    <p:sldId id="288" r:id="rId19"/>
    <p:sldId id="351" r:id="rId20"/>
    <p:sldId id="302" r:id="rId21"/>
    <p:sldId id="290" r:id="rId22"/>
    <p:sldId id="352" r:id="rId23"/>
    <p:sldId id="313" r:id="rId24"/>
    <p:sldId id="369" r:id="rId25"/>
    <p:sldId id="371" r:id="rId26"/>
    <p:sldId id="354" r:id="rId27"/>
    <p:sldId id="314" r:id="rId28"/>
    <p:sldId id="31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742FF-52DB-4DA7-89DB-F567F0981F39}">
          <p14:sldIdLst>
            <p14:sldId id="367"/>
            <p14:sldId id="324"/>
            <p14:sldId id="338"/>
            <p14:sldId id="340"/>
            <p14:sldId id="364"/>
            <p14:sldId id="358"/>
            <p14:sldId id="362"/>
            <p14:sldId id="359"/>
            <p14:sldId id="363"/>
            <p14:sldId id="344"/>
            <p14:sldId id="347"/>
            <p14:sldId id="350"/>
            <p14:sldId id="288"/>
            <p14:sldId id="351"/>
            <p14:sldId id="302"/>
          </p14:sldIdLst>
        </p14:section>
        <p14:section name="Untitled Section" id="{E5E36B1C-C306-47FB-84C1-D94AB3014E11}">
          <p14:sldIdLst>
            <p14:sldId id="290"/>
            <p14:sldId id="352"/>
            <p14:sldId id="313"/>
            <p14:sldId id="369"/>
            <p14:sldId id="371"/>
            <p14:sldId id="354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B1B77"/>
    <a:srgbClr val="E010D1"/>
    <a:srgbClr val="1529E9"/>
    <a:srgbClr val="73F1EE"/>
    <a:srgbClr val="E278D5"/>
    <a:srgbClr val="EA9EE1"/>
    <a:srgbClr val="CCFF99"/>
    <a:srgbClr val="2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5958"/>
  </p:normalViewPr>
  <p:slideViewPr>
    <p:cSldViewPr snapToGrid="0">
      <p:cViewPr varScale="1">
        <p:scale>
          <a:sx n="69" d="100"/>
          <a:sy n="69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44E-D6AA-4FD0-8DFE-393DAA0DB15B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5CD8-EAAE-40AA-9D60-F8CC9A0BF7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1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4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1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289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9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</a:t>
            </a:r>
            <a:r>
              <a:rPr lang="vi-VN" baseline="0">
                <a:solidFill>
                  <a:srgbClr val="FFFF00"/>
                </a:solidFill>
              </a:rPr>
              <a:t>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9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/>
              <a:t>23/3/2022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8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6FEC97-1389-42A0-89B5-4F932A4A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FAB89-670F-4C9C-BE31-703288A2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EB3DB9-1814-4EC3-89C6-F00C932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85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45017-8FE4-4B4F-B6D7-932ADB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7FE39-9B61-445E-970F-5630BACD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F8463-EF49-440C-855E-B35299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7240D-3FFD-4B37-B41A-DE2DC29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3C2A9F-C11B-44DE-AC3F-6D7007D9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FCB1D1-879D-4994-B141-5600ED1A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73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1A4C16-115F-4BAF-A7C6-0D35AADE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A4299-5DF9-42D3-9B39-6E0CC80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81C771-9347-4097-B961-6A14517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0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4364BB-3573-4087-8070-E8E03F1F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73BA40-C4D5-4E71-B9FA-63CA17F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D05B9A-50A9-4A72-8A14-8943EF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6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4D7D4-47E8-4E05-936E-B2D7F31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620E06-6DF6-4C99-8CF2-4501BB5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6D4E1F-A5C6-4FC6-9D46-A64234A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4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0F18D1-D802-4ACC-9F07-48DC129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BC1E0-E999-4F40-B5DC-E3C2D6C7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1F03CD-48F1-40DE-B84A-EBA44C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13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2E2C8-0BC2-4428-B87F-CAE62D2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6DA95-492B-4B58-BC8B-C4A9E66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2E644-4611-4026-8D9F-E5FB5E1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2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10C62B-3612-444E-BF93-B496D3C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CF058-403E-4A87-A8D1-1B4558B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B2CF62-0FD9-4C35-95A8-7BCD271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02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5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2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1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6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2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6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6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3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3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06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7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6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2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20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3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59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818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19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30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1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79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2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6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589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2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73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05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138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33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577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837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381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183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98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116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2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07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93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0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95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2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22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97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0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43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242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80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590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670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2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84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13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813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33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/>
              <a:pPr/>
              <a:t>23/3/2022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802" r:id="rId13"/>
    <p:sldLayoutId id="2147483773" r:id="rId14"/>
    <p:sldLayoutId id="2147483775" r:id="rId15"/>
    <p:sldLayoutId id="2147483776" r:id="rId16"/>
    <p:sldLayoutId id="2147483777" r:id="rId17"/>
    <p:sldLayoutId id="2147483778" r:id="rId18"/>
    <p:sldLayoutId id="2147483780" r:id="rId19"/>
    <p:sldLayoutId id="2147483781" r:id="rId20"/>
    <p:sldLayoutId id="2147483782" r:id="rId21"/>
    <p:sldLayoutId id="21474837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23/3/2022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23/3/2022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9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5" Type="http://schemas.openxmlformats.org/officeDocument/2006/relationships/image" Target="../media/image31.gif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slide" Target="slide4.xml"/><Relationship Id="rId1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3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9.png"/><Relationship Id="rId5" Type="http://schemas.microsoft.com/office/2007/relationships/hdphoto" Target="../media/hdphoto11.wdp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9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340.pn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330.png"/><Relationship Id="rId17" Type="http://schemas.openxmlformats.org/officeDocument/2006/relationships/image" Target="../media/image25.jpeg"/><Relationship Id="rId2" Type="http://schemas.openxmlformats.org/officeDocument/2006/relationships/audio" Target="../media/media1.wav"/><Relationship Id="rId16" Type="http://schemas.openxmlformats.org/officeDocument/2006/relationships/image" Target="../media/image24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microsoft.com/office/2007/relationships/hdphoto" Target="../media/hdphoto6.wdp"/><Relationship Id="rId5" Type="http://schemas.microsoft.com/office/2007/relationships/media" Target="../media/media3.mp3"/><Relationship Id="rId15" Type="http://schemas.openxmlformats.org/officeDocument/2006/relationships/image" Target="../media/image36.png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image" Target="../media/image22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43.png"/><Relationship Id="rId18" Type="http://schemas.openxmlformats.org/officeDocument/2006/relationships/image" Target="../media/image25.jpe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microsoft.com/office/2007/relationships/hdphoto" Target="../media/hdphoto6.wdp"/><Relationship Id="rId17" Type="http://schemas.openxmlformats.org/officeDocument/2006/relationships/image" Target="../media/image24.png"/><Relationship Id="rId2" Type="http://schemas.openxmlformats.org/officeDocument/2006/relationships/audio" Target="../media/media1.wav"/><Relationship Id="rId16" Type="http://schemas.openxmlformats.org/officeDocument/2006/relationships/image" Target="../media/image46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23.png"/><Relationship Id="rId5" Type="http://schemas.microsoft.com/office/2007/relationships/media" Target="../media/media3.mp3"/><Relationship Id="rId15" Type="http://schemas.openxmlformats.org/officeDocument/2006/relationships/image" Target="../media/image45.png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21.jp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slideLayout" Target="../slideLayouts/slideLayout59.xml"/><Relationship Id="rId12" Type="http://schemas.openxmlformats.org/officeDocument/2006/relationships/image" Target="../media/image2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47.png"/><Relationship Id="rId5" Type="http://schemas.microsoft.com/office/2007/relationships/media" Target="../media/media3.mp3"/><Relationship Id="rId15" Type="http://schemas.openxmlformats.org/officeDocument/2006/relationships/image" Target="../media/image25.jpeg"/><Relationship Id="rId10" Type="http://schemas.microsoft.com/office/2007/relationships/hdphoto" Target="../media/hdphoto6.wdp"/><Relationship Id="rId4" Type="http://schemas.openxmlformats.org/officeDocument/2006/relationships/audio" Target="../media/media2.mp3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0.xml"/><Relationship Id="rId6" Type="http://schemas.openxmlformats.org/officeDocument/2006/relationships/slide" Target="slide3.xml"/><Relationship Id="rId11" Type="http://schemas.microsoft.com/office/2007/relationships/hdphoto" Target="../media/hdphoto9.wdp"/><Relationship Id="rId5" Type="http://schemas.microsoft.com/office/2007/relationships/hdphoto" Target="../media/hdphoto7.wdp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718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B100C18-FEEF-4132-986F-B710F5197E92}"/>
              </a:ext>
            </a:extLst>
          </p:cNvPr>
          <p:cNvSpPr/>
          <p:nvPr/>
        </p:nvSpPr>
        <p:spPr>
          <a:xfrm>
            <a:off x="1030347" y="476916"/>
            <a:ext cx="10567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kumimoji="0" lang="vi-VN" sz="4000" b="1" i="0" u="none" strike="noStrike" kern="0" cap="none" spc="0" normalizeH="0" noProof="0" dirty="0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 tháng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1529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u="sng" kern="0" baseline="0" dirty="0" err="1">
                <a:solidFill>
                  <a:srgbClr val="E010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rgbClr val="E010D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229979-499D-4C0F-B619-2CB3C07606C3}"/>
              </a:ext>
            </a:extLst>
          </p:cNvPr>
          <p:cNvSpPr/>
          <p:nvPr/>
        </p:nvSpPr>
        <p:spPr>
          <a:xfrm>
            <a:off x="1394987" y="2086737"/>
            <a:ext cx="937143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HAI SỐ KHI BIẾT TỔNG VÀ TỈ SỐ CỦA HAI SỐ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kumimoji="0" lang="vi-VN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(Trang 147, SGK Toán 4)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6E1BBE-924F-4F81-9A50-CEB45B24B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" y="-219585"/>
            <a:ext cx="2594895" cy="2298808"/>
          </a:xfrm>
          <a:prstGeom prst="rect">
            <a:avLst/>
          </a:prstGeom>
        </p:spPr>
      </p:pic>
      <p:pic>
        <p:nvPicPr>
          <p:cNvPr id="7" name="Picture 10" descr="E:\PPT素材\卡通b07.png">
            <a:extLst>
              <a:ext uri="{FF2B5EF4-FFF2-40B4-BE49-F238E27FC236}">
                <a16:creationId xmlns:a16="http://schemas.microsoft.com/office/drawing/2014/main" id="{82D6E92F-69E6-49C3-B1F0-A5EF1B522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PPT素材\卡通b05.png">
            <a:extLst>
              <a:ext uri="{FF2B5EF4-FFF2-40B4-BE49-F238E27FC236}">
                <a16:creationId xmlns:a16="http://schemas.microsoft.com/office/drawing/2014/main" id="{04D6E07E-9664-49E3-810F-2AC7AC13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E:\PPT素材\卡通b06.png">
            <a:extLst>
              <a:ext uri="{FF2B5EF4-FFF2-40B4-BE49-F238E27FC236}">
                <a16:creationId xmlns:a16="http://schemas.microsoft.com/office/drawing/2014/main" id="{202DB089-F3B2-4AC5-BBB9-68D39900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269189-C81A-4818-A91B-52DB37865B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031" y="4765135"/>
            <a:ext cx="3213153" cy="2140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2269DF-0BA8-4D8C-9973-331DEBD04C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78" y="5706241"/>
            <a:ext cx="1623848" cy="117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5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900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3831826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69" y="3508039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13" y="2545901"/>
            <a:ext cx="1573288" cy="11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1581027" cy="1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0" y="-32004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34" y="38816"/>
            <a:ext cx="1976065" cy="1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0233" y="4827657"/>
            <a:ext cx="8168262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41898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0417 C -0.14028 -0.02084 -0.13681 -0.03891 -0.13247 -0.05614 C -0.12691 -0.07893 -0.13038 -0.05892 -0.12604 -0.07893 C -0.12431 -0.08727 -0.12327 -0.09394 -0.12084 -0.10172 C -0.11945 -0.11339 -0.1158 -0.13063 -0.11042 -0.13924 C -0.10469 -0.13591 -0.10591 -0.13285 -0.10261 -0.12479 C -0.10018 -0.11228 -0.09844 -0.09894 -0.09479 -0.08727 C -0.09306 -0.06587 -0.08906 -0.04363 -0.08577 -0.02279 C -0.08368 -0.00917 -0.08299 0.0025 -0.07674 0.01251 C -0.07205 0.00528 -0.07153 -0.00167 -0.06754 -0.01028 C -0.0665 -0.01751 -0.06337 -0.03502 -0.06111 -0.04141 C -0.05955 -0.04586 -0.05591 -0.05392 -0.05591 -0.05392 C -0.05122 -0.07865 -0.04636 -0.12062 -0.03247 -0.13507 C -0.02795 -0.13007 -0.02726 -0.12479 -0.02344 -0.1184 C -0.01962 -0.09978 -0.01754 -0.08088 -0.01042 -0.06448 C -0.00834 -0.05364 -0.00695 -0.04224 -0.00521 -0.03113 C -0.00365 -0.02112 -5.55556E-7 -0.01028 -5.55556E-7 -9.44969E-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61689" cy="6858000"/>
          </a:xfrm>
          <a:prstGeom prst="rect">
            <a:avLst/>
          </a:prstGeom>
        </p:spPr>
      </p:pic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1" y="364788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2922" y="1837888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13800" b="1" i="0" u="none" strike="noStrike" kern="0" cap="none" spc="0" normalizeH="0" noProof="0" dirty="0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1B1B7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1" y="5936307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91233" y="2401769"/>
            <a:ext cx="11587686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3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Callout 61"/>
          <p:cNvSpPr/>
          <p:nvPr/>
        </p:nvSpPr>
        <p:spPr>
          <a:xfrm>
            <a:off x="6784272" y="3378103"/>
            <a:ext cx="5149110" cy="1328191"/>
          </a:xfrm>
          <a:prstGeom prst="wedgeEllipseCallout">
            <a:avLst>
              <a:gd name="adj1" fmla="val -59515"/>
              <a:gd name="adj2" fmla="val 52453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087794" y="3735620"/>
            <a:ext cx="4806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n w="0"/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  96 : 8 x 3 = 36</a:t>
            </a:r>
            <a:endParaRPr lang="en-US" sz="3200" dirty="0">
              <a:ln w="0"/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610" y="243956"/>
            <a:ext cx="1774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6059" y="243956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8568" y="632744"/>
            <a:ext cx="13418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2109620" y="988114"/>
            <a:ext cx="316994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738853" y="1498779"/>
            <a:ext cx="16795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4931388" y="1683108"/>
            <a:ext cx="2286000" cy="152400"/>
            <a:chOff x="1206" y="1852"/>
            <a:chExt cx="1680" cy="96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3733243" y="1958537"/>
            <a:ext cx="22875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4930986" y="2137927"/>
            <a:ext cx="3862387" cy="165100"/>
            <a:chOff x="1200" y="2236"/>
            <a:chExt cx="2838" cy="104"/>
          </a:xfrm>
        </p:grpSpPr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AutoShape 37"/>
          <p:cNvSpPr>
            <a:spLocks/>
          </p:cNvSpPr>
          <p:nvPr/>
        </p:nvSpPr>
        <p:spPr bwMode="auto">
          <a:xfrm>
            <a:off x="8878415" y="1523236"/>
            <a:ext cx="210222" cy="851097"/>
          </a:xfrm>
          <a:prstGeom prst="rightBrace">
            <a:avLst>
              <a:gd name="adj1" fmla="val 31368"/>
              <a:gd name="adj2" fmla="val 50000"/>
            </a:avLst>
          </a:prstGeom>
          <a:ln w="28575"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>
            <a:off x="9170311" y="1740170"/>
            <a:ext cx="88040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26" name="AutoShape 27"/>
          <p:cNvSpPr>
            <a:spLocks/>
          </p:cNvSpPr>
          <p:nvPr/>
        </p:nvSpPr>
        <p:spPr bwMode="auto">
          <a:xfrm rot="16200000">
            <a:off x="5882825" y="391498"/>
            <a:ext cx="336815" cy="2268738"/>
          </a:xfrm>
          <a:prstGeom prst="rightBrace">
            <a:avLst>
              <a:gd name="adj1" fmla="val 52373"/>
              <a:gd name="adj2" fmla="val 51709"/>
            </a:avLst>
          </a:prstGeom>
          <a:ln w="28575">
            <a:solidFill>
              <a:schemeClr val="bg1"/>
            </a:solidFill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5942559" y="970140"/>
            <a:ext cx="36683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 rot="5400000">
            <a:off x="6695589" y="539004"/>
            <a:ext cx="284067" cy="3841521"/>
          </a:xfrm>
          <a:prstGeom prst="rightBrace">
            <a:avLst>
              <a:gd name="adj1" fmla="val 68438"/>
              <a:gd name="adj2" fmla="val 47301"/>
            </a:avLst>
          </a:prstGeom>
          <a:noFill/>
          <a:ln w="28575">
            <a:solidFill>
              <a:schemeClr val="bg1"/>
            </a:solidFill>
            <a:prstDash val="dash"/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6849845" y="2468382"/>
            <a:ext cx="6715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Hộp_Văn_Bản 46"/>
          <p:cNvSpPr txBox="1">
            <a:spLocks noChangeArrowheads="1"/>
          </p:cNvSpPr>
          <p:nvPr/>
        </p:nvSpPr>
        <p:spPr bwMode="auto">
          <a:xfrm>
            <a:off x="8193393" y="2365648"/>
            <a:ext cx="5417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66" y="243956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3337" y="243956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2608" y="243956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238" y="114305"/>
                <a:ext cx="406650" cy="75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8460381" y="243956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75095" y="243956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74507" y="243956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930986" y="1890861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17388" y="1863607"/>
            <a:ext cx="0" cy="274320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1569289" y="2699917"/>
            <a:ext cx="66154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3" name="Hộp_Văn_Bản 46"/>
          <p:cNvSpPr txBox="1">
            <a:spLocks noChangeArrowheads="1"/>
          </p:cNvSpPr>
          <p:nvPr/>
        </p:nvSpPr>
        <p:spPr bwMode="auto">
          <a:xfrm>
            <a:off x="3616418" y="3189751"/>
            <a:ext cx="25514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3 + 5 =</a:t>
            </a:r>
          </a:p>
        </p:txBody>
      </p:sp>
      <p:sp>
        <p:nvSpPr>
          <p:cNvPr id="54" name="Text Box 84"/>
          <p:cNvSpPr txBox="1">
            <a:spLocks noChangeArrowheads="1"/>
          </p:cNvSpPr>
          <p:nvPr/>
        </p:nvSpPr>
        <p:spPr bwMode="auto">
          <a:xfrm>
            <a:off x="1401187" y="3770959"/>
            <a:ext cx="3396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88682" y="3804512"/>
            <a:ext cx="2382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: 8 =</a:t>
            </a:r>
          </a:p>
        </p:txBody>
      </p:sp>
      <p:sp>
        <p:nvSpPr>
          <p:cNvPr id="56" name="Text Box 92"/>
          <p:cNvSpPr txBox="1">
            <a:spLocks noChangeArrowheads="1"/>
          </p:cNvSpPr>
          <p:nvPr/>
        </p:nvSpPr>
        <p:spPr bwMode="auto">
          <a:xfrm>
            <a:off x="1450588" y="4564740"/>
            <a:ext cx="17784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Hộp_Văn_Bản 49"/>
          <p:cNvSpPr txBox="1">
            <a:spLocks noChangeArrowheads="1"/>
          </p:cNvSpPr>
          <p:nvPr/>
        </p:nvSpPr>
        <p:spPr bwMode="auto">
          <a:xfrm>
            <a:off x="3142159" y="4544396"/>
            <a:ext cx="19125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3 =</a:t>
            </a:r>
          </a:p>
        </p:txBody>
      </p:sp>
      <p:sp>
        <p:nvSpPr>
          <p:cNvPr id="58" name="Text Box 93"/>
          <p:cNvSpPr txBox="1">
            <a:spLocks noChangeArrowheads="1"/>
          </p:cNvSpPr>
          <p:nvPr/>
        </p:nvSpPr>
        <p:spPr bwMode="auto">
          <a:xfrm>
            <a:off x="1501267" y="5316052"/>
            <a:ext cx="18228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28251" y="5358350"/>
            <a:ext cx="2040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– 36 =</a:t>
            </a:r>
          </a:p>
        </p:txBody>
      </p:sp>
      <p:sp>
        <p:nvSpPr>
          <p:cNvPr id="60" name="Text Box 87"/>
          <p:cNvSpPr txBox="1">
            <a:spLocks noChangeArrowheads="1"/>
          </p:cNvSpPr>
          <p:nvPr/>
        </p:nvSpPr>
        <p:spPr bwMode="auto">
          <a:xfrm>
            <a:off x="4385917" y="5840116"/>
            <a:ext cx="441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 36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: 60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364561" y="3784672"/>
            <a:ext cx="4944828" cy="1499714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005042" y="3185309"/>
            <a:ext cx="1665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8 ( </a:t>
            </a:r>
            <a:r>
              <a:rPr lang="en-US" altLang="en-US" sz="320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650059" y="3761535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747766" y="451273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111960" y="531993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23763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5" dur="1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47214 0.00486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7" y="231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0417 -0.09282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653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0313 -0.09676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4838"/>
                                    </p:animMotion>
                                  </p:childTnLst>
                                </p:cTn>
                              </p:par>
                              <p:par>
                                <p:cTn id="2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17 -0.09121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560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00117 -0.08704 " pathEditMode="relative" rAng="0" ptsTypes="AA">
                                      <p:cBhvr>
                                        <p:cTn id="23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68" grpId="0"/>
      <p:bldP spid="68" grpId="1"/>
      <p:bldP spid="4" grpId="0"/>
      <p:bldP spid="5" grpId="0"/>
      <p:bldP spid="5" grpId="1"/>
      <p:bldP spid="6" grpId="0"/>
      <p:bldP spid="7" grpId="0"/>
      <p:bldP spid="8" grpId="0"/>
      <p:bldP spid="15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9" grpId="0"/>
      <p:bldP spid="52" grpId="0"/>
      <p:bldP spid="53" grpId="0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 animBg="1"/>
      <p:bldP spid="61" grpId="1" animBg="1"/>
      <p:bldP spid="64" grpId="0"/>
      <p:bldP spid="65" grpId="0"/>
      <p:bldP spid="65" grpId="1"/>
      <p:bldP spid="66" grpId="0"/>
      <p:bldP spid="66" grpId="1"/>
      <p:bldP spid="67" grpId="0"/>
      <p:bldP spid="6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3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385" y="442434"/>
            <a:ext cx="6736426" cy="61462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3 + 5 = 8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(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: 8) x 3 = 36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96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36 = 60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</a:p>
        </p:txBody>
      </p: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805957" y="1761804"/>
            <a:ext cx="2286000" cy="152400"/>
            <a:chOff x="1206" y="1852"/>
            <a:chExt cx="1680" cy="9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9"/>
          <p:cNvGrpSpPr>
            <a:grpSpLocks/>
          </p:cNvGrpSpPr>
          <p:nvPr/>
        </p:nvGrpSpPr>
        <p:grpSpPr bwMode="auto">
          <a:xfrm>
            <a:off x="1805957" y="2195705"/>
            <a:ext cx="3862387" cy="165100"/>
            <a:chOff x="1200" y="2236"/>
            <a:chExt cx="2838" cy="104"/>
          </a:xfrm>
        </p:grpSpPr>
        <p:sp>
          <p:nvSpPr>
            <p:cNvPr id="24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AutoShape 27"/>
          <p:cNvSpPr>
            <a:spLocks/>
          </p:cNvSpPr>
          <p:nvPr/>
        </p:nvSpPr>
        <p:spPr bwMode="auto">
          <a:xfrm rot="16200000">
            <a:off x="2779888" y="487041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2" name="AutoShape 28"/>
          <p:cNvSpPr>
            <a:spLocks/>
          </p:cNvSpPr>
          <p:nvPr/>
        </p:nvSpPr>
        <p:spPr bwMode="auto">
          <a:xfrm rot="5400000">
            <a:off x="3587935" y="597121"/>
            <a:ext cx="273034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3615707" y="2541227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39"/>
          <p:cNvSpPr txBox="1">
            <a:spLocks noChangeArrowheads="1"/>
          </p:cNvSpPr>
          <p:nvPr/>
        </p:nvSpPr>
        <p:spPr bwMode="auto">
          <a:xfrm>
            <a:off x="2786985" y="1041036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5" name="AutoShape 37"/>
          <p:cNvSpPr>
            <a:spLocks/>
          </p:cNvSpPr>
          <p:nvPr/>
        </p:nvSpPr>
        <p:spPr bwMode="auto">
          <a:xfrm>
            <a:off x="5752964" y="1382153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6104014" y="1709972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96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86063" y="1636235"/>
            <a:ext cx="358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34823" y="2995114"/>
            <a:ext cx="4597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58559" y="4190151"/>
            <a:ext cx="4954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b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86064" y="5058171"/>
            <a:ext cx="358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800" b="1" dirty="0">
              <a:solidFill>
                <a:srgbClr val="73F1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46345" y="6098447"/>
            <a:ext cx="602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14921" y="2203489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0799" y="172751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6751832" y="1382153"/>
            <a:ext cx="0" cy="4624509"/>
          </a:xfrm>
          <a:prstGeom prst="line">
            <a:avLst/>
          </a:prstGeom>
          <a:ln w="28575">
            <a:solidFill>
              <a:srgbClr val="1529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940437" y="336083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865447" y="1970237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972424" y="531978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969063" y="4491631"/>
            <a:ext cx="36576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6000" r="-8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4674" y="556910"/>
            <a:ext cx="7682326" cy="62478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3 + 5 = 8 (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 : 8) x 5 = 60</a:t>
            </a:r>
          </a:p>
          <a:p>
            <a:pPr>
              <a:spcBef>
                <a:spcPts val="1200"/>
              </a:spcBef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96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60 = 36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60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36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058461" y="1884353"/>
            <a:ext cx="2286000" cy="152400"/>
            <a:chOff x="1206" y="1852"/>
            <a:chExt cx="1680" cy="96"/>
          </a:xfrm>
        </p:grpSpPr>
        <p:sp>
          <p:nvSpPr>
            <p:cNvPr id="6" name="Line 14"/>
            <p:cNvSpPr>
              <a:spLocks noChangeShapeType="1"/>
            </p:cNvSpPr>
            <p:nvPr/>
          </p:nvSpPr>
          <p:spPr bwMode="auto">
            <a:xfrm>
              <a:off x="1206" y="1900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5"/>
            <p:cNvSpPr>
              <a:spLocks noChangeShapeType="1"/>
            </p:cNvSpPr>
            <p:nvPr/>
          </p:nvSpPr>
          <p:spPr bwMode="auto">
            <a:xfrm>
              <a:off x="120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>
              <a:off x="177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2324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2886" y="185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4058461" y="2484514"/>
            <a:ext cx="3862387" cy="165100"/>
            <a:chOff x="1200" y="2236"/>
            <a:chExt cx="2838" cy="104"/>
          </a:xfrm>
        </p:grpSpPr>
        <p:sp>
          <p:nvSpPr>
            <p:cNvPr id="12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27"/>
          <p:cNvSpPr>
            <a:spLocks/>
          </p:cNvSpPr>
          <p:nvPr/>
        </p:nvSpPr>
        <p:spPr bwMode="auto">
          <a:xfrm rot="16200000">
            <a:off x="5032392" y="609590"/>
            <a:ext cx="328613" cy="2276475"/>
          </a:xfrm>
          <a:prstGeom prst="rightBrace">
            <a:avLst>
              <a:gd name="adj1" fmla="val 5237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0" name="AutoShape 28"/>
          <p:cNvSpPr>
            <a:spLocks/>
          </p:cNvSpPr>
          <p:nvPr/>
        </p:nvSpPr>
        <p:spPr bwMode="auto">
          <a:xfrm rot="5400000">
            <a:off x="5765024" y="879790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933181" y="2823652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068394" y="1138110"/>
            <a:ext cx="6715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AutoShape 37"/>
          <p:cNvSpPr>
            <a:spLocks/>
          </p:cNvSpPr>
          <p:nvPr/>
        </p:nvSpPr>
        <p:spPr bwMode="auto">
          <a:xfrm>
            <a:off x="8100994" y="1504702"/>
            <a:ext cx="336550" cy="1149350"/>
          </a:xfrm>
          <a:prstGeom prst="rightBrace">
            <a:avLst>
              <a:gd name="adj1" fmla="val 3136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 b="1" dirty="0">
              <a:latin typeface="Times New Roman" panose="02020603050405020304" pitchFamily="18" charset="0"/>
            </a:endParaRPr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>
            <a:off x="8495127" y="1809576"/>
            <a:ext cx="1092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96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467425" y="2326038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28250" y="46717"/>
            <a:ext cx="255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94339" y="64467"/>
            <a:ext cx="579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7146" y="64467"/>
            <a:ext cx="10218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1617" y="64467"/>
            <a:ext cx="19257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60888" y="64467"/>
            <a:ext cx="175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132584" y="13339"/>
                <a:ext cx="406650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584" y="13339"/>
                <a:ext cx="406650" cy="7517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8488661" y="64467"/>
            <a:ext cx="45428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803375" y="64467"/>
            <a:ext cx="16665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02787" y="64467"/>
            <a:ext cx="8803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AutoShape 28"/>
          <p:cNvSpPr>
            <a:spLocks/>
          </p:cNvSpPr>
          <p:nvPr/>
        </p:nvSpPr>
        <p:spPr bwMode="auto">
          <a:xfrm rot="5400000">
            <a:off x="5765024" y="879791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5933181" y="2823653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3" name="AutoShape 28"/>
          <p:cNvSpPr>
            <a:spLocks/>
          </p:cNvSpPr>
          <p:nvPr/>
        </p:nvSpPr>
        <p:spPr bwMode="auto">
          <a:xfrm rot="5400000">
            <a:off x="5765024" y="879792"/>
            <a:ext cx="423863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44" name="Text Box 39"/>
          <p:cNvSpPr txBox="1">
            <a:spLocks noChangeArrowheads="1"/>
          </p:cNvSpPr>
          <p:nvPr/>
        </p:nvSpPr>
        <p:spPr bwMode="auto">
          <a:xfrm>
            <a:off x="5933181" y="2823654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19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3" grpId="0" animBg="1"/>
      <p:bldP spid="24" grpId="0"/>
      <p:bldP spid="34" grpId="0"/>
      <p:bldP spid="34" grpId="1"/>
      <p:bldP spid="35" grpId="0"/>
      <p:bldP spid="35" grpId="1"/>
      <p:bldP spid="36" grpId="0"/>
      <p:bldP spid="37" grpId="0"/>
      <p:bldP spid="37" grpId="1"/>
      <p:bldP spid="38" grpId="0"/>
      <p:bldP spid="38" grpId="1"/>
      <p:bldP spid="39" grpId="0"/>
      <p:bldP spid="39" grpId="1"/>
      <p:bldP spid="40" grpId="0"/>
      <p:bldP spid="41" grpId="0"/>
      <p:bldP spid="33" grpId="0" animBg="1"/>
      <p:bldP spid="42" grpId="0"/>
      <p:bldP spid="43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816643" y="118964"/>
            <a:ext cx="38238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75416" y="118964"/>
            <a:ext cx="2088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88463" y="121598"/>
            <a:ext cx="4135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68855" y="93468"/>
            <a:ext cx="38030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09751" y="0"/>
                <a:ext cx="282129" cy="7517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751" y="0"/>
                <a:ext cx="282129" cy="751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793983" y="569109"/>
            <a:ext cx="5974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30942" y="3597364"/>
            <a:ext cx="6795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54629" y="4107603"/>
            <a:ext cx="4312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+ 3 = 5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60237" y="4626883"/>
            <a:ext cx="3627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88547" y="4619255"/>
            <a:ext cx="2044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(25 : 5)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021417" y="5326486"/>
            <a:ext cx="3799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12122" y="5309772"/>
            <a:ext cx="3656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– 10 = 15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5295" y="5836059"/>
            <a:ext cx="5095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Minh: 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7285" y="1012421"/>
            <a:ext cx="13374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600" b="1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u="sng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600" b="1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5783" y="1397215"/>
            <a:ext cx="3709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Rectangle 55">
            <a:extLst>
              <a:ext uri="{FF2B5EF4-FFF2-40B4-BE49-F238E27FC236}">
                <a16:creationId xmlns:a16="http://schemas.microsoft.com/office/drawing/2014/main" id="{A8BCA4A1-FE82-456A-A433-6A9D30652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66" y="2048007"/>
            <a:ext cx="1309955" cy="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Minh: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60046" y="2327069"/>
            <a:ext cx="1423499" cy="164442"/>
            <a:chOff x="1989728" y="3812826"/>
            <a:chExt cx="1423499" cy="164442"/>
          </a:xfrm>
        </p:grpSpPr>
        <p:sp>
          <p:nvSpPr>
            <p:cNvPr id="62" name="Line 58">
              <a:extLst>
                <a:ext uri="{FF2B5EF4-FFF2-40B4-BE49-F238E27FC236}">
                  <a16:creationId xmlns:a16="http://schemas.microsoft.com/office/drawing/2014/main" id="{6FA06783-374B-4C74-83C2-E36941AD14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8" y="3904343"/>
              <a:ext cx="140467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2D17444C-A88A-4155-94A2-D30215EF3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729" y="383141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Line 60">
              <a:extLst>
                <a:ext uri="{FF2B5EF4-FFF2-40B4-BE49-F238E27FC236}">
                  <a16:creationId xmlns:a16="http://schemas.microsoft.com/office/drawing/2014/main" id="{B36A50A8-F5CE-49B4-B88D-F7BEB66AD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381986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4FCADB9B-CAC3-4071-8282-15966B258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3227" y="38128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6" name="Rectangle 56">
            <a:extLst>
              <a:ext uri="{FF2B5EF4-FFF2-40B4-BE49-F238E27FC236}">
                <a16:creationId xmlns:a16="http://schemas.microsoft.com/office/drawing/2014/main" id="{0D6FE021-3165-4682-8AA3-9075D87A7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167" y="2527740"/>
            <a:ext cx="1155843" cy="55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360046" y="2732023"/>
            <a:ext cx="2086763" cy="154968"/>
            <a:chOff x="1989728" y="4227026"/>
            <a:chExt cx="2086763" cy="154968"/>
          </a:xfrm>
        </p:grpSpPr>
        <p:sp>
          <p:nvSpPr>
            <p:cNvPr id="72" name="Line 52">
              <a:extLst>
                <a:ext uri="{FF2B5EF4-FFF2-40B4-BE49-F238E27FC236}">
                  <a16:creationId xmlns:a16="http://schemas.microsoft.com/office/drawing/2014/main" id="{55C76B92-D906-4C83-97F4-D4CD8A81D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728" y="4299953"/>
              <a:ext cx="2080517" cy="91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Line 61">
              <a:extLst>
                <a:ext uri="{FF2B5EF4-FFF2-40B4-BE49-F238E27FC236}">
                  <a16:creationId xmlns:a16="http://schemas.microsoft.com/office/drawing/2014/main" id="{F66FE927-2D03-4041-97AD-21FBEB3A7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491" y="422702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Line 61">
              <a:extLst>
                <a:ext uri="{FF2B5EF4-FFF2-40B4-BE49-F238E27FC236}">
                  <a16:creationId xmlns:a16="http://schemas.microsoft.com/office/drawing/2014/main" id="{99E1C83C-BB38-4C2D-953B-1675DE29D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4236142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Line 61">
              <a:extLst>
                <a:ext uri="{FF2B5EF4-FFF2-40B4-BE49-F238E27FC236}">
                  <a16:creationId xmlns:a16="http://schemas.microsoft.com/office/drawing/2014/main" id="{DCFB536E-4ACB-4883-B91D-C6D82475E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779" y="42270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Line 61">
              <a:extLst>
                <a:ext uri="{FF2B5EF4-FFF2-40B4-BE49-F238E27FC236}">
                  <a16:creationId xmlns:a16="http://schemas.microsoft.com/office/drawing/2014/main" id="{FF14E5C6-8178-4EB2-AA2A-22EEB9177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974" y="423614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" name="AutoShape 62">
            <a:extLst>
              <a:ext uri="{FF2B5EF4-FFF2-40B4-BE49-F238E27FC236}">
                <a16:creationId xmlns:a16="http://schemas.microsoft.com/office/drawing/2014/main" id="{84BF7664-CD85-43B5-BBCB-3B58A8476FE5}"/>
              </a:ext>
            </a:extLst>
          </p:cNvPr>
          <p:cNvSpPr>
            <a:spLocks/>
          </p:cNvSpPr>
          <p:nvPr/>
        </p:nvSpPr>
        <p:spPr bwMode="auto">
          <a:xfrm rot="16200000">
            <a:off x="5915470" y="1502151"/>
            <a:ext cx="293821" cy="1404670"/>
          </a:xfrm>
          <a:prstGeom prst="rightBrace">
            <a:avLst>
              <a:gd name="adj1" fmla="val 29444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AutoShape 63">
            <a:extLst>
              <a:ext uri="{FF2B5EF4-FFF2-40B4-BE49-F238E27FC236}">
                <a16:creationId xmlns:a16="http://schemas.microsoft.com/office/drawing/2014/main" id="{0D7378AC-3AF7-4BCC-8209-0661E8EF8E54}"/>
              </a:ext>
            </a:extLst>
          </p:cNvPr>
          <p:cNvSpPr>
            <a:spLocks/>
          </p:cNvSpPr>
          <p:nvPr/>
        </p:nvSpPr>
        <p:spPr bwMode="auto">
          <a:xfrm rot="5400000">
            <a:off x="6260531" y="2040840"/>
            <a:ext cx="279548" cy="2080517"/>
          </a:xfrm>
          <a:prstGeom prst="rightBrace">
            <a:avLst>
              <a:gd name="adj1" fmla="val 46565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 Box 46">
            <a:extLst>
              <a:ext uri="{FF2B5EF4-FFF2-40B4-BE49-F238E27FC236}">
                <a16:creationId xmlns:a16="http://schemas.microsoft.com/office/drawing/2014/main" id="{870EEA55-91C2-4B01-949F-E81842F0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285" y="1561124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 Box 46">
            <a:extLst>
              <a:ext uri="{FF2B5EF4-FFF2-40B4-BE49-F238E27FC236}">
                <a16:creationId xmlns:a16="http://schemas.microsoft.com/office/drawing/2014/main" id="{C6C7FAC1-8269-44AB-B04A-238285D1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0889" y="3178044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AutoShape 65">
            <a:extLst>
              <a:ext uri="{FF2B5EF4-FFF2-40B4-BE49-F238E27FC236}">
                <a16:creationId xmlns:a16="http://schemas.microsoft.com/office/drawing/2014/main" id="{AD3350B3-6981-4510-98DF-6AF1EF9B1656}"/>
              </a:ext>
            </a:extLst>
          </p:cNvPr>
          <p:cNvSpPr>
            <a:spLocks/>
          </p:cNvSpPr>
          <p:nvPr/>
        </p:nvSpPr>
        <p:spPr bwMode="auto">
          <a:xfrm>
            <a:off x="7573206" y="2182551"/>
            <a:ext cx="207980" cy="898208"/>
          </a:xfrm>
          <a:prstGeom prst="rightBrace">
            <a:avLst>
              <a:gd name="adj1" fmla="val 31417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47">
            <a:extLst>
              <a:ext uri="{FF2B5EF4-FFF2-40B4-BE49-F238E27FC236}">
                <a16:creationId xmlns:a16="http://schemas.microsoft.com/office/drawing/2014/main" id="{06F008A5-1EED-44D2-A05E-C6B4A865D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09" y="2363770"/>
            <a:ext cx="15411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kumimoji="0" lang="en-US" alt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760" y="118964"/>
            <a:ext cx="2044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6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360046" y="2491511"/>
            <a:ext cx="0" cy="36576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78097" y="2442500"/>
            <a:ext cx="0" cy="36576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601937" y="4619255"/>
            <a:ext cx="1031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77196" y="4603548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(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38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2"/>
      <p:bldP spid="23" grpId="0"/>
      <p:bldP spid="24" grpId="0"/>
      <p:bldP spid="26" grpId="0"/>
      <p:bldP spid="26" grpId="1"/>
      <p:bldP spid="27" grpId="0"/>
      <p:bldP spid="27" grpId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61" grpId="0"/>
      <p:bldP spid="66" grpId="0"/>
      <p:bldP spid="82" grpId="0" animBg="1"/>
      <p:bldP spid="83" grpId="0" animBg="1"/>
      <p:bldP spid="84" grpId="0"/>
      <p:bldP spid="85" grpId="0"/>
      <p:bldP spid="86" grpId="0" animBg="1"/>
      <p:bldP spid="87" grpId="0"/>
      <p:bldP spid="5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700" y="236863"/>
            <a:ext cx="11482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925" y="1638819"/>
            <a:ext cx="107465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2070" y="5532306"/>
            <a:ext cx="98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32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C6173-7249-4501-A921-ED50E558EA16}"/>
              </a:ext>
            </a:extLst>
          </p:cNvPr>
          <p:cNvSpPr txBox="1"/>
          <p:nvPr/>
        </p:nvSpPr>
        <p:spPr>
          <a:xfrm>
            <a:off x="626925" y="2609887"/>
            <a:ext cx="107465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1C749-117A-4F1E-AFF4-D8D09FA1B49B}"/>
              </a:ext>
            </a:extLst>
          </p:cNvPr>
          <p:cNvSpPr txBox="1"/>
          <p:nvPr/>
        </p:nvSpPr>
        <p:spPr>
          <a:xfrm>
            <a:off x="626925" y="3572764"/>
            <a:ext cx="1074655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196B0-5BE4-4ADC-8EDD-683638191797}"/>
              </a:ext>
            </a:extLst>
          </p:cNvPr>
          <p:cNvSpPr txBox="1"/>
          <p:nvPr/>
        </p:nvSpPr>
        <p:spPr>
          <a:xfrm>
            <a:off x="626925" y="4529061"/>
            <a:ext cx="1074655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61689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15930" y="2318208"/>
            <a:ext cx="11342684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42252" y="2428434"/>
            <a:ext cx="9303572" cy="12003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err="1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7200" b="1" i="0" u="none" strike="noStrike" kern="0" cap="none" spc="0" normalizeH="0" noProof="0" dirty="0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1" i="0" u="none" strike="noStrike" kern="0" cap="none" spc="0" normalizeH="0" noProof="0" dirty="0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7200" b="1" i="0" u="none" strike="noStrike" kern="0" cap="none" spc="0" normalizeH="0" noProof="0" dirty="0" err="1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7200" b="1" i="0" u="none" strike="noStrike" kern="0" cap="none" spc="0" normalizeH="0" noProof="0" dirty="0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0" cap="none" spc="0" normalizeH="0" noProof="0" dirty="0" err="1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7200" b="1" i="0" u="none" strike="noStrike" kern="0" cap="none" spc="0" normalizeH="0" baseline="0" noProof="0" dirty="0">
              <a:ln/>
              <a:solidFill>
                <a:srgbClr val="1B1B7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64" y="5905500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1680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2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4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46111" y="143550"/>
            <a:ext cx="152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48886" y="143550"/>
            <a:ext cx="95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29427" y="126020"/>
            <a:ext cx="2836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61043" y="144019"/>
            <a:ext cx="1597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4629" y="141575"/>
            <a:ext cx="191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52095" y="96037"/>
            <a:ext cx="3075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25137" y="124091"/>
            <a:ext cx="414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045176" y="90597"/>
                <a:ext cx="288541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176" y="90597"/>
                <a:ext cx="288541" cy="807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388067" y="591906"/>
            <a:ext cx="141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80808" y="1059415"/>
            <a:ext cx="3309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27362" y="3198927"/>
            <a:ext cx="6710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823093" y="3812800"/>
            <a:ext cx="448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+ 7 = 9 (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771223" y="4226752"/>
            <a:ext cx="308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556784" y="4598289"/>
            <a:ext cx="2681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(333 : 9)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758115" y="5121686"/>
            <a:ext cx="423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606539" y="5493223"/>
            <a:ext cx="3732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– 74 = 259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180946" y="5968986"/>
            <a:ext cx="41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74</a:t>
            </a:r>
          </a:p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259</a:t>
            </a:r>
          </a:p>
        </p:txBody>
      </p:sp>
      <p:sp>
        <p:nvSpPr>
          <p:cNvPr id="68" name="Rectangle 12"/>
          <p:cNvSpPr>
            <a:spLocks noChangeArrowheads="1"/>
          </p:cNvSpPr>
          <p:nvPr/>
        </p:nvSpPr>
        <p:spPr bwMode="auto">
          <a:xfrm>
            <a:off x="3006600" y="1762254"/>
            <a:ext cx="1079208" cy="33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6" name="Rectangle 14"/>
          <p:cNvSpPr>
            <a:spLocks noChangeArrowheads="1"/>
          </p:cNvSpPr>
          <p:nvPr/>
        </p:nvSpPr>
        <p:spPr bwMode="auto">
          <a:xfrm>
            <a:off x="3006600" y="2197663"/>
            <a:ext cx="1079208" cy="35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2" name="AutoShape 20"/>
          <p:cNvSpPr>
            <a:spLocks/>
          </p:cNvSpPr>
          <p:nvPr/>
        </p:nvSpPr>
        <p:spPr bwMode="auto">
          <a:xfrm rot="16200000">
            <a:off x="4626515" y="1335487"/>
            <a:ext cx="227907" cy="923322"/>
          </a:xfrm>
          <a:prstGeom prst="rightBrace">
            <a:avLst>
              <a:gd name="adj1" fmla="val 3149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68387" y="1921164"/>
            <a:ext cx="944961" cy="150284"/>
            <a:chOff x="972474" y="2338330"/>
            <a:chExt cx="944961" cy="150284"/>
          </a:xfrm>
        </p:grpSpPr>
        <p:sp>
          <p:nvSpPr>
            <p:cNvPr id="87" name="Line 19"/>
            <p:cNvSpPr>
              <a:spLocks noChangeShapeType="1"/>
            </p:cNvSpPr>
            <p:nvPr/>
          </p:nvSpPr>
          <p:spPr bwMode="auto">
            <a:xfrm>
              <a:off x="980646" y="2422272"/>
              <a:ext cx="92781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3" name="Line 16"/>
            <p:cNvSpPr>
              <a:spLocks noChangeShapeType="1"/>
            </p:cNvSpPr>
            <p:nvPr/>
          </p:nvSpPr>
          <p:spPr bwMode="auto">
            <a:xfrm>
              <a:off x="1460672" y="2345979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>
              <a:off x="1917435" y="2338330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97" name="Line 16"/>
            <p:cNvSpPr>
              <a:spLocks noChangeShapeType="1"/>
            </p:cNvSpPr>
            <p:nvPr/>
          </p:nvSpPr>
          <p:spPr bwMode="auto">
            <a:xfrm>
              <a:off x="972474" y="2355931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99" name="AutoShape 31"/>
          <p:cNvSpPr>
            <a:spLocks/>
          </p:cNvSpPr>
          <p:nvPr/>
        </p:nvSpPr>
        <p:spPr bwMode="auto">
          <a:xfrm rot="5400000">
            <a:off x="5868013" y="927274"/>
            <a:ext cx="227233" cy="3426485"/>
          </a:xfrm>
          <a:prstGeom prst="rightBrace">
            <a:avLst>
              <a:gd name="adj1" fmla="val 116159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68387" y="2348360"/>
            <a:ext cx="3442973" cy="204669"/>
            <a:chOff x="4268387" y="2486910"/>
            <a:chExt cx="3442973" cy="204669"/>
          </a:xfrm>
        </p:grpSpPr>
        <p:grpSp>
          <p:nvGrpSpPr>
            <p:cNvPr id="3" name="Group 2"/>
            <p:cNvGrpSpPr/>
            <p:nvPr/>
          </p:nvGrpSpPr>
          <p:grpSpPr>
            <a:xfrm>
              <a:off x="4268387" y="2486910"/>
              <a:ext cx="3442973" cy="204669"/>
              <a:chOff x="972474" y="2765526"/>
              <a:chExt cx="3442973" cy="204669"/>
            </a:xfrm>
          </p:grpSpPr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 flipV="1">
                <a:off x="972474" y="2865585"/>
                <a:ext cx="3442973" cy="9699"/>
              </a:xfrm>
              <a:prstGeom prst="line">
                <a:avLst/>
              </a:prstGeom>
              <a:ln w="28575">
                <a:solidFill>
                  <a:schemeClr val="bg1"/>
                </a:solidFill>
                <a:headEnd/>
                <a:tailEnd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30"/>
              <p:cNvSpPr>
                <a:spLocks noChangeShapeType="1"/>
              </p:cNvSpPr>
              <p:nvPr/>
            </p:nvSpPr>
            <p:spPr bwMode="auto">
              <a:xfrm flipV="1">
                <a:off x="4415447" y="2767304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30"/>
              <p:cNvSpPr>
                <a:spLocks noChangeShapeType="1"/>
              </p:cNvSpPr>
              <p:nvPr/>
            </p:nvSpPr>
            <p:spPr bwMode="auto">
              <a:xfrm flipV="1">
                <a:off x="3917950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Line 30"/>
              <p:cNvSpPr>
                <a:spLocks noChangeShapeType="1"/>
              </p:cNvSpPr>
              <p:nvPr/>
            </p:nvSpPr>
            <p:spPr bwMode="auto">
              <a:xfrm flipV="1">
                <a:off x="3463733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Line 30"/>
              <p:cNvSpPr>
                <a:spLocks noChangeShapeType="1"/>
              </p:cNvSpPr>
              <p:nvPr/>
            </p:nvSpPr>
            <p:spPr bwMode="auto">
              <a:xfrm flipV="1">
                <a:off x="2963914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Line 30"/>
              <p:cNvSpPr>
                <a:spLocks noChangeShapeType="1"/>
              </p:cNvSpPr>
              <p:nvPr/>
            </p:nvSpPr>
            <p:spPr bwMode="auto">
              <a:xfrm flipV="1">
                <a:off x="2452396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Line 30"/>
              <p:cNvSpPr>
                <a:spLocks noChangeShapeType="1"/>
              </p:cNvSpPr>
              <p:nvPr/>
            </p:nvSpPr>
            <p:spPr bwMode="auto">
              <a:xfrm flipV="1">
                <a:off x="1930674" y="2770673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Line 30"/>
              <p:cNvSpPr>
                <a:spLocks noChangeShapeType="1"/>
              </p:cNvSpPr>
              <p:nvPr/>
            </p:nvSpPr>
            <p:spPr bwMode="auto">
              <a:xfrm flipV="1">
                <a:off x="1468392" y="2765526"/>
                <a:ext cx="0" cy="19952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7" name="Line 30"/>
            <p:cNvSpPr>
              <a:spLocks noChangeShapeType="1"/>
            </p:cNvSpPr>
            <p:nvPr/>
          </p:nvSpPr>
          <p:spPr bwMode="auto">
            <a:xfrm flipV="1">
              <a:off x="4276559" y="2486910"/>
              <a:ext cx="0" cy="19952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4540743" y="1470327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9" name="Rectangle 13"/>
          <p:cNvSpPr>
            <a:spLocks noChangeArrowheads="1"/>
          </p:cNvSpPr>
          <p:nvPr/>
        </p:nvSpPr>
        <p:spPr bwMode="auto">
          <a:xfrm>
            <a:off x="5828144" y="2822289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0" name="AutoShape 33"/>
          <p:cNvSpPr>
            <a:spLocks/>
          </p:cNvSpPr>
          <p:nvPr/>
        </p:nvSpPr>
        <p:spPr bwMode="auto">
          <a:xfrm>
            <a:off x="7829334" y="1657080"/>
            <a:ext cx="215842" cy="866672"/>
          </a:xfrm>
          <a:prstGeom prst="rightBrace">
            <a:avLst>
              <a:gd name="adj1" fmla="val 35532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Rectangle 34"/>
          <p:cNvSpPr>
            <a:spLocks noChangeArrowheads="1"/>
          </p:cNvSpPr>
          <p:nvPr/>
        </p:nvSpPr>
        <p:spPr bwMode="auto">
          <a:xfrm>
            <a:off x="8146396" y="1957027"/>
            <a:ext cx="431683" cy="26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</a:p>
        </p:txBody>
      </p:sp>
      <p:sp>
        <p:nvSpPr>
          <p:cNvPr id="5" name="Rectangle 4"/>
          <p:cNvSpPr/>
          <p:nvPr/>
        </p:nvSpPr>
        <p:spPr>
          <a:xfrm>
            <a:off x="5072807" y="4613595"/>
            <a:ext cx="92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8090891" y="3442312"/>
            <a:ext cx="3326810" cy="1395464"/>
          </a:xfrm>
          <a:prstGeom prst="wedgeEllipseCallout">
            <a:avLst>
              <a:gd name="adj1" fmla="val -50868"/>
              <a:gd name="adj2" fmla="val 48272"/>
            </a:avLst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744277" y="3661542"/>
            <a:ext cx="2215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 : 9 = 37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x 2 =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26253" y="4075069"/>
            <a:ext cx="543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</p:spTree>
    <p:extLst>
      <p:ext uri="{BB962C8B-B14F-4D97-AF65-F5344CB8AC3E}">
        <p14:creationId xmlns:p14="http://schemas.microsoft.com/office/powerpoint/2010/main" val="33858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-0.32747 0.07453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9" grpId="1"/>
      <p:bldP spid="40" grpId="0"/>
      <p:bldP spid="41" grpId="0"/>
      <p:bldP spid="41" grpId="1"/>
      <p:bldP spid="42" grpId="0"/>
      <p:bldP spid="42" grpId="1"/>
      <p:bldP spid="43" grpId="0"/>
      <p:bldP spid="44" grpId="0"/>
      <p:bldP spid="44" grpId="1"/>
      <p:bldP spid="45" grpId="0"/>
      <p:bldP spid="45" grpId="1"/>
      <p:bldP spid="54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  <p:bldP spid="68" grpId="0"/>
      <p:bldP spid="86" grpId="0"/>
      <p:bldP spid="92" grpId="0" animBg="1"/>
      <p:bldP spid="99" grpId="0" animBg="1"/>
      <p:bldP spid="108" grpId="0"/>
      <p:bldP spid="109" grpId="0"/>
      <p:bldP spid="110" grpId="0" animBg="1"/>
      <p:bldP spid="111" grpId="0"/>
      <p:bldP spid="5" grpId="0"/>
      <p:bldP spid="7" grpId="0" animBg="1"/>
      <p:bldP spid="7" grpId="1" animBg="1"/>
      <p:bldP spid="8" grpId="0" build="allAtOnce"/>
      <p:bldP spid="9" grpId="0"/>
      <p:bldP spid="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52051" y="3130778"/>
            <a:ext cx="9144000" cy="3790775"/>
          </a:xfrm>
        </p:spPr>
        <p:txBody>
          <a:bodyPr>
            <a:noAutofit/>
          </a:bodyPr>
          <a:lstStyle/>
          <a:p>
            <a:pPr eaLnBrk="1" hangingPunct="1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3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= 5 (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125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=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pPr eaLnBrk="1" hangingPunct="1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25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 = 75 (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25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 = 50 (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Kho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(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lnSpc>
                <a:spcPct val="140000"/>
              </a:lnSpc>
              <a:spcBef>
                <a:spcPts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				   Kho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(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8137" name="AutoShape 9"/>
          <p:cNvSpPr>
            <a:spLocks/>
          </p:cNvSpPr>
          <p:nvPr/>
        </p:nvSpPr>
        <p:spPr bwMode="auto">
          <a:xfrm>
            <a:off x="6047851" y="1728108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40" name="Text Box 12"/>
          <p:cNvSpPr txBox="1">
            <a:spLocks noChangeArrowheads="1"/>
          </p:cNvSpPr>
          <p:nvPr/>
        </p:nvSpPr>
        <p:spPr bwMode="auto">
          <a:xfrm>
            <a:off x="6331975" y="182870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47" name="Rectangle 19"/>
              <p:cNvSpPr>
                <a:spLocks noChangeArrowheads="1"/>
              </p:cNvSpPr>
              <p:nvPr/>
            </p:nvSpPr>
            <p:spPr bwMode="auto">
              <a:xfrm>
                <a:off x="164592" y="152400"/>
                <a:ext cx="11832336" cy="1232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i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2800" b="1" i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i="1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2800" b="1" i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: 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125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thóc.Trong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thóc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số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thóc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chứa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thóc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147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592" y="152400"/>
                <a:ext cx="11832336" cy="1232197"/>
              </a:xfrm>
              <a:prstGeom prst="rect">
                <a:avLst/>
              </a:prstGeom>
              <a:blipFill>
                <a:blip r:embed="rId2"/>
                <a:stretch>
                  <a:fillRect l="-1030" t="-4950" b="-34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54269" y="2593915"/>
            <a:ext cx="1677706" cy="636587"/>
          </a:xfrm>
        </p:spPr>
        <p:txBody>
          <a:bodyPr/>
          <a:lstStyle/>
          <a:p>
            <a:pPr eaLnBrk="1" hangingPunct="1"/>
            <a:r>
              <a:rPr lang="en-US" altLang="en-US" sz="28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33418" y="1772473"/>
            <a:ext cx="2086763" cy="154968"/>
            <a:chOff x="1989728" y="4227026"/>
            <a:chExt cx="2086763" cy="154968"/>
          </a:xfrm>
        </p:grpSpPr>
        <p:sp>
          <p:nvSpPr>
            <p:cNvPr id="19" name="Line 52">
              <a:extLst>
                <a:ext uri="{FF2B5EF4-FFF2-40B4-BE49-F238E27FC236}">
                  <a16:creationId xmlns:a16="http://schemas.microsoft.com/office/drawing/2014/main" id="{55C76B92-D906-4C83-97F4-D4CD8A81D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728" y="4299953"/>
              <a:ext cx="2080517" cy="911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Line 61">
              <a:extLst>
                <a:ext uri="{FF2B5EF4-FFF2-40B4-BE49-F238E27FC236}">
                  <a16:creationId xmlns:a16="http://schemas.microsoft.com/office/drawing/2014/main" id="{F66FE927-2D03-4041-97AD-21FBEB3A7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6491" y="4227027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ine 61">
              <a:extLst>
                <a:ext uri="{FF2B5EF4-FFF2-40B4-BE49-F238E27FC236}">
                  <a16:creationId xmlns:a16="http://schemas.microsoft.com/office/drawing/2014/main" id="{99E1C83C-BB38-4C2D-953B-1675DE29DC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149" y="4236142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61">
              <a:extLst>
                <a:ext uri="{FF2B5EF4-FFF2-40B4-BE49-F238E27FC236}">
                  <a16:creationId xmlns:a16="http://schemas.microsoft.com/office/drawing/2014/main" id="{DCFB536E-4ACB-4883-B91D-C6D82475E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7779" y="4227026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61">
              <a:extLst>
                <a:ext uri="{FF2B5EF4-FFF2-40B4-BE49-F238E27FC236}">
                  <a16:creationId xmlns:a16="http://schemas.microsoft.com/office/drawing/2014/main" id="{FF14E5C6-8178-4EB2-AA2A-22EEB9177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974" y="4236143"/>
              <a:ext cx="0" cy="14585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AutoShape 63">
            <a:extLst>
              <a:ext uri="{FF2B5EF4-FFF2-40B4-BE49-F238E27FC236}">
                <a16:creationId xmlns:a16="http://schemas.microsoft.com/office/drawing/2014/main" id="{0D7378AC-3AF7-4BCC-8209-0661E8EF8E54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718157" y="583778"/>
            <a:ext cx="311039" cy="2080517"/>
          </a:xfrm>
          <a:prstGeom prst="rightBrace">
            <a:avLst>
              <a:gd name="adj1" fmla="val 46565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46">
            <a:extLst>
              <a:ext uri="{FF2B5EF4-FFF2-40B4-BE49-F238E27FC236}">
                <a16:creationId xmlns:a16="http://schemas.microsoft.com/office/drawing/2014/main" id="{C6C7FAC1-8269-44AB-B04A-238285D1B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137970"/>
            <a:ext cx="1464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70859" y="1614710"/>
            <a:ext cx="206338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699504" y="2138739"/>
            <a:ext cx="2105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7" name="AutoShape 20"/>
          <p:cNvSpPr>
            <a:spLocks/>
          </p:cNvSpPr>
          <p:nvPr/>
        </p:nvSpPr>
        <p:spPr bwMode="auto">
          <a:xfrm rot="16200000">
            <a:off x="4224878" y="1793957"/>
            <a:ext cx="227907" cy="923322"/>
          </a:xfrm>
          <a:prstGeom prst="rightBrace">
            <a:avLst>
              <a:gd name="adj1" fmla="val 31493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50634" y="2336613"/>
            <a:ext cx="944961" cy="150284"/>
            <a:chOff x="972474" y="2338330"/>
            <a:chExt cx="944961" cy="150284"/>
          </a:xfrm>
        </p:grpSpPr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980646" y="2422272"/>
              <a:ext cx="927819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1460672" y="2345979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917435" y="2338330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972474" y="2355931"/>
              <a:ext cx="0" cy="13268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4108669" y="1958810"/>
            <a:ext cx="431683" cy="2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390599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40" grpId="0"/>
      <p:bldP spid="48147" grpId="0"/>
      <p:bldP spid="48130" grpId="0"/>
      <p:bldP spid="24" grpId="0" animBg="1"/>
      <p:bldP spid="25" grpId="0"/>
      <p:bldP spid="2" grpId="0"/>
      <p:bldP spid="3" grpId="0"/>
      <p:bldP spid="27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1216168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1171" y="2066397"/>
            <a:ext cx="85991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1B1B7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3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7" y="5937869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57221" y="2854012"/>
            <a:ext cx="11836140" cy="3587292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9" name="图片 32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33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图片 3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1" y="369610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3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4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22"/>
              <p:cNvSpPr>
                <a:spLocks noChangeArrowheads="1"/>
              </p:cNvSpPr>
              <p:nvPr/>
            </p:nvSpPr>
            <p:spPr bwMode="auto">
              <a:xfrm>
                <a:off x="566928" y="76200"/>
                <a:ext cx="10991087" cy="121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altLang="en-US" sz="2800" b="1" i="1" u="sng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altLang="en-US" sz="2800" b="1" i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: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altLang="en-US" sz="28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8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433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928" y="76200"/>
                <a:ext cx="10991087" cy="1219200"/>
              </a:xfrm>
              <a:prstGeom prst="rect">
                <a:avLst/>
              </a:prstGeom>
              <a:blipFill>
                <a:blip r:embed="rId2"/>
                <a:stretch>
                  <a:fillRect l="-1109" t="-2000" r="-555" b="-13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08784" y="1208335"/>
            <a:ext cx="2445724" cy="6365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u="sng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u="sng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8079" y="4162214"/>
            <a:ext cx="9507952" cy="2619586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4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 = 9 (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99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= 11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   11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4 = 44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:    11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5 = 55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44;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49165" name="AutoShape 13"/>
          <p:cNvSpPr>
            <a:spLocks/>
          </p:cNvSpPr>
          <p:nvPr/>
        </p:nvSpPr>
        <p:spPr bwMode="auto">
          <a:xfrm>
            <a:off x="7607267" y="2815168"/>
            <a:ext cx="304800" cy="9144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8005892" y="2882382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3529153" y="3471304"/>
            <a:ext cx="3862387" cy="165100"/>
            <a:chOff x="1200" y="2236"/>
            <a:chExt cx="2838" cy="104"/>
          </a:xfrm>
        </p:grpSpPr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1200" y="2290"/>
              <a:ext cx="28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1200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756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304" y="2236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345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4038" y="2242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880" y="2244"/>
              <a:ext cx="0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39"/>
          <p:cNvSpPr txBox="1">
            <a:spLocks noChangeArrowheads="1"/>
          </p:cNvSpPr>
          <p:nvPr/>
        </p:nvSpPr>
        <p:spPr bwMode="auto">
          <a:xfrm>
            <a:off x="5403873" y="3810444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1" name="AutoShape 28"/>
          <p:cNvSpPr>
            <a:spLocks/>
          </p:cNvSpPr>
          <p:nvPr/>
        </p:nvSpPr>
        <p:spPr bwMode="auto">
          <a:xfrm rot="5400000">
            <a:off x="5319746" y="1912872"/>
            <a:ext cx="273034" cy="3836988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sp>
        <p:nvSpPr>
          <p:cNvPr id="32" name="AutoShape 28"/>
          <p:cNvSpPr>
            <a:spLocks/>
          </p:cNvSpPr>
          <p:nvPr/>
        </p:nvSpPr>
        <p:spPr bwMode="auto">
          <a:xfrm rot="5400000" flipH="1">
            <a:off x="4843013" y="1278348"/>
            <a:ext cx="531404" cy="3056757"/>
          </a:xfrm>
          <a:prstGeom prst="rightBrace">
            <a:avLst>
              <a:gd name="adj1" fmla="val 68438"/>
              <a:gd name="adj2" fmla="val 50000"/>
            </a:avLst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600">
              <a:latin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29153" y="2914567"/>
            <a:ext cx="3073034" cy="152400"/>
            <a:chOff x="7869238" y="3650170"/>
            <a:chExt cx="3073034" cy="152400"/>
          </a:xfrm>
        </p:grpSpPr>
        <p:sp>
          <p:nvSpPr>
            <p:cNvPr id="35" name="Line 21"/>
            <p:cNvSpPr>
              <a:spLocks noChangeShapeType="1"/>
            </p:cNvSpPr>
            <p:nvPr/>
          </p:nvSpPr>
          <p:spPr bwMode="auto">
            <a:xfrm>
              <a:off x="7869238" y="3650170"/>
              <a:ext cx="0" cy="15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10942272" y="3650170"/>
              <a:ext cx="0" cy="15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47239" y="2905042"/>
            <a:ext cx="3069457" cy="165100"/>
            <a:chOff x="7869238" y="3622103"/>
            <a:chExt cx="3069457" cy="165100"/>
          </a:xfrm>
        </p:grpSpPr>
        <p:sp>
          <p:nvSpPr>
            <p:cNvPr id="34" name="Line 20"/>
            <p:cNvSpPr>
              <a:spLocks noChangeShapeType="1"/>
            </p:cNvSpPr>
            <p:nvPr/>
          </p:nvSpPr>
          <p:spPr bwMode="auto">
            <a:xfrm flipV="1">
              <a:off x="7869238" y="3704653"/>
              <a:ext cx="3069457" cy="317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8641866" y="3631628"/>
              <a:ext cx="0" cy="15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9387669" y="3622103"/>
              <a:ext cx="0" cy="15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10171578" y="3634803"/>
              <a:ext cx="0" cy="15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778787" y="2718608"/>
            <a:ext cx="1223412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8787" y="3316771"/>
            <a:ext cx="136287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9892" y="1927473"/>
            <a:ext cx="6096000" cy="4370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39"/>
          <p:cNvSpPr txBox="1">
            <a:spLocks noChangeArrowheads="1"/>
          </p:cNvSpPr>
          <p:nvPr/>
        </p:nvSpPr>
        <p:spPr bwMode="auto">
          <a:xfrm>
            <a:off x="4909467" y="2264554"/>
            <a:ext cx="671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43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65" grpId="0" animBg="1"/>
      <p:bldP spid="49168" grpId="0"/>
      <p:bldP spid="30" grpId="0"/>
      <p:bldP spid="31" grpId="0" animBg="1"/>
      <p:bldP spid="32" grpId="0" animBg="1"/>
      <p:bldP spid="5" grpId="0"/>
      <p:bldP spid="6" grpId="0"/>
      <p:bldP spid="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61689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5775" y="2319075"/>
            <a:ext cx="1129314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7" y="2125716"/>
            <a:ext cx="8086474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13800" b="1" i="0" u="none" strike="noStrike" kern="0" cap="none" spc="0" normalizeH="0" noProof="0" dirty="0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/>
                <a:solidFill>
                  <a:srgbClr val="1B1B77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1B1B77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5906367"/>
            <a:ext cx="579818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9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887" y="1860270"/>
            <a:ext cx="1074655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6885" y="2803902"/>
            <a:ext cx="1074655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6884" y="3798434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6884" y="4814096"/>
            <a:ext cx="1074655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903" y="5723542"/>
            <a:ext cx="1148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6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 tìm số lớn trước </a:t>
            </a:r>
            <a:r>
              <a:rPr lang="en-US" sz="36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solidFill>
                  <a:srgbClr val="73F1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678730" y="229055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030470" y="446836"/>
            <a:ext cx="36663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2D8B2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25294" y="1949275"/>
            <a:ext cx="9826856" cy="3218607"/>
            <a:chOff x="1304128" y="1180652"/>
            <a:chExt cx="10228563" cy="2672490"/>
          </a:xfrm>
        </p:grpSpPr>
        <p:sp>
          <p:nvSpPr>
            <p:cNvPr id="20" name="Freeform 19"/>
            <p:cNvSpPr/>
            <p:nvPr/>
          </p:nvSpPr>
          <p:spPr>
            <a:xfrm>
              <a:off x="1304128" y="1180652"/>
              <a:ext cx="9343936" cy="2615608"/>
            </a:xfrm>
            <a:custGeom>
              <a:avLst/>
              <a:gdLst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936750 w 2209800"/>
                <a:gd name="connsiteY4" fmla="*/ 38100 h 1104900"/>
                <a:gd name="connsiteX5" fmla="*/ 1409700 w 2209800"/>
                <a:gd name="connsiteY5" fmla="*/ 107950 h 1104900"/>
                <a:gd name="connsiteX6" fmla="*/ 685800 w 2209800"/>
                <a:gd name="connsiteY6" fmla="*/ 254000 h 1104900"/>
                <a:gd name="connsiteX7" fmla="*/ 0 w 2209800"/>
                <a:gd name="connsiteY7" fmla="*/ 704850 h 1104900"/>
                <a:gd name="connsiteX8" fmla="*/ 260350 w 2209800"/>
                <a:gd name="connsiteY8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09700 w 2209800"/>
                <a:gd name="connsiteY4" fmla="*/ 107950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26369 w 2209800"/>
                <a:gd name="connsiteY4" fmla="*/ 91281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49945 h 1149945"/>
                <a:gd name="connsiteX1" fmla="*/ 1797050 w 2209800"/>
                <a:gd name="connsiteY1" fmla="*/ 1149945 h 1149945"/>
                <a:gd name="connsiteX2" fmla="*/ 2209800 w 2209800"/>
                <a:gd name="connsiteY2" fmla="*/ 635595 h 1149945"/>
                <a:gd name="connsiteX3" fmla="*/ 2012950 w 2209800"/>
                <a:gd name="connsiteY3" fmla="*/ 45045 h 1149945"/>
                <a:gd name="connsiteX4" fmla="*/ 1426369 w 2209800"/>
                <a:gd name="connsiteY4" fmla="*/ 136326 h 1149945"/>
                <a:gd name="connsiteX5" fmla="*/ 685800 w 2209800"/>
                <a:gd name="connsiteY5" fmla="*/ 299045 h 1149945"/>
                <a:gd name="connsiteX6" fmla="*/ 0 w 2209800"/>
                <a:gd name="connsiteY6" fmla="*/ 749895 h 1149945"/>
                <a:gd name="connsiteX7" fmla="*/ 260350 w 2209800"/>
                <a:gd name="connsiteY7" fmla="*/ 1149945 h 1149945"/>
                <a:gd name="connsiteX0" fmla="*/ 260350 w 2209800"/>
                <a:gd name="connsiteY0" fmla="*/ 1151694 h 1151694"/>
                <a:gd name="connsiteX1" fmla="*/ 1797050 w 2209800"/>
                <a:gd name="connsiteY1" fmla="*/ 1151694 h 1151694"/>
                <a:gd name="connsiteX2" fmla="*/ 2209800 w 2209800"/>
                <a:gd name="connsiteY2" fmla="*/ 637344 h 1151694"/>
                <a:gd name="connsiteX3" fmla="*/ 2022475 w 2209800"/>
                <a:gd name="connsiteY3" fmla="*/ 42032 h 1151694"/>
                <a:gd name="connsiteX4" fmla="*/ 1426369 w 2209800"/>
                <a:gd name="connsiteY4" fmla="*/ 138075 h 1151694"/>
                <a:gd name="connsiteX5" fmla="*/ 685800 w 2209800"/>
                <a:gd name="connsiteY5" fmla="*/ 300794 h 1151694"/>
                <a:gd name="connsiteX6" fmla="*/ 0 w 2209800"/>
                <a:gd name="connsiteY6" fmla="*/ 751644 h 1151694"/>
                <a:gd name="connsiteX7" fmla="*/ 260350 w 2209800"/>
                <a:gd name="connsiteY7" fmla="*/ 1151694 h 1151694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16944"/>
                <a:gd name="connsiteY0" fmla="*/ 1205145 h 1205145"/>
                <a:gd name="connsiteX1" fmla="*/ 1797050 w 2216944"/>
                <a:gd name="connsiteY1" fmla="*/ 1205145 h 1205145"/>
                <a:gd name="connsiteX2" fmla="*/ 2216944 w 2216944"/>
                <a:gd name="connsiteY2" fmla="*/ 705083 h 1205145"/>
                <a:gd name="connsiteX3" fmla="*/ 2022475 w 2216944"/>
                <a:gd name="connsiteY3" fmla="*/ 95483 h 1205145"/>
                <a:gd name="connsiteX4" fmla="*/ 1426369 w 2216944"/>
                <a:gd name="connsiteY4" fmla="*/ 191526 h 1205145"/>
                <a:gd name="connsiteX5" fmla="*/ 685800 w 2216944"/>
                <a:gd name="connsiteY5" fmla="*/ 354245 h 1205145"/>
                <a:gd name="connsiteX6" fmla="*/ 0 w 2216944"/>
                <a:gd name="connsiteY6" fmla="*/ 805095 h 1205145"/>
                <a:gd name="connsiteX7" fmla="*/ 260350 w 221694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390126 w 2328995"/>
                <a:gd name="connsiteY0" fmla="*/ 1157520 h 1164664"/>
                <a:gd name="connsiteX1" fmla="*/ 1900632 w 2328995"/>
                <a:gd name="connsiteY1" fmla="*/ 1164664 h 1164664"/>
                <a:gd name="connsiteX2" fmla="*/ 2318145 w 2328995"/>
                <a:gd name="connsiteY2" fmla="*/ 705083 h 1164664"/>
                <a:gd name="connsiteX3" fmla="*/ 2123676 w 2328995"/>
                <a:gd name="connsiteY3" fmla="*/ 95483 h 1164664"/>
                <a:gd name="connsiteX4" fmla="*/ 1527570 w 2328995"/>
                <a:gd name="connsiteY4" fmla="*/ 191526 h 1164664"/>
                <a:gd name="connsiteX5" fmla="*/ 787001 w 2328995"/>
                <a:gd name="connsiteY5" fmla="*/ 354245 h 1164664"/>
                <a:gd name="connsiteX6" fmla="*/ 101201 w 2328995"/>
                <a:gd name="connsiteY6" fmla="*/ 805095 h 1164664"/>
                <a:gd name="connsiteX7" fmla="*/ 390126 w 2328995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397" h="1164664">
                  <a:moveTo>
                    <a:pt x="399528" y="1157520"/>
                  </a:moveTo>
                  <a:lnTo>
                    <a:pt x="1910034" y="1164664"/>
                  </a:lnTo>
                  <a:cubicBezTo>
                    <a:pt x="2016661" y="1128946"/>
                    <a:pt x="2266163" y="1043220"/>
                    <a:pt x="2327547" y="705083"/>
                  </a:cubicBezTo>
                  <a:cubicBezTo>
                    <a:pt x="2336542" y="575703"/>
                    <a:pt x="2390783" y="351070"/>
                    <a:pt x="2133078" y="95483"/>
                  </a:cubicBezTo>
                  <a:cubicBezTo>
                    <a:pt x="2004226" y="-24109"/>
                    <a:pt x="1708686" y="-69882"/>
                    <a:pt x="1536972" y="191526"/>
                  </a:cubicBezTo>
                  <a:cubicBezTo>
                    <a:pt x="1252016" y="79078"/>
                    <a:pt x="983728" y="114267"/>
                    <a:pt x="796403" y="354245"/>
                  </a:cubicBezTo>
                  <a:cubicBezTo>
                    <a:pt x="439215" y="199728"/>
                    <a:pt x="53453" y="485743"/>
                    <a:pt x="110603" y="805095"/>
                  </a:cubicBezTo>
                  <a:cubicBezTo>
                    <a:pt x="-116939" y="979720"/>
                    <a:pt x="19851" y="1149582"/>
                    <a:pt x="399528" y="1157520"/>
                  </a:cubicBezTo>
                  <a:close/>
                </a:path>
              </a:pathLst>
            </a:custGeom>
            <a:solidFill>
              <a:srgbClr val="F0AD00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10373235" y="2130753"/>
              <a:ext cx="1159456" cy="1722389"/>
              <a:chOff x="2057400" y="2332412"/>
              <a:chExt cx="324766" cy="5688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1815113" y="2944767"/>
            <a:ext cx="7405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148 -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70" y="2040372"/>
            <a:ext cx="5524680" cy="4932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02" y="5535977"/>
            <a:ext cx="1122778" cy="127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20" y="4505632"/>
            <a:ext cx="2467126" cy="246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9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21" y="260604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8" y="-521474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25" y="667049"/>
            <a:ext cx="437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 CON </a:t>
            </a:r>
          </a:p>
          <a:p>
            <a:pPr algn="ctr" defTabSz="1219170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4768976"/>
            <a:ext cx="5461003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6.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59" y="4334214"/>
                <a:ext cx="1127343" cy="1305037"/>
              </a:xfrm>
              <a:prstGeom prst="rect">
                <a:avLst/>
              </a:prstGeom>
              <a:blipFill>
                <a:blip r:embed="rId12"/>
                <a:stretch>
                  <a:fillRect l="-19459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8" y="4334214"/>
                <a:ext cx="1138825" cy="1292598"/>
              </a:xfrm>
              <a:prstGeom prst="rect">
                <a:avLst/>
              </a:prstGeom>
              <a:blipFill>
                <a:blip r:embed="rId13"/>
                <a:stretch>
                  <a:fillRect l="-19251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blipFill>
                <a:blip r:embed="rId14"/>
                <a:stretch>
                  <a:fillRect l="-13158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blipFill>
                <a:blip r:embed="rId15"/>
                <a:stretch>
                  <a:fillRect l="-1440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41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741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741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41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41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41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741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741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741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741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741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741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43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5" y="3698360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3" y="3837289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9583 L -0.07044 -0.40139 C -0.08489 -0.42523 -0.10716 -0.43819 -0.13007 -0.43819 C -0.15586 -0.43819 -0.17708 -0.42523 -0.19179 -0.40139 L -0.26132 -0.2958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" y="-709663"/>
            <a:ext cx="11238369" cy="3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864" y="685801"/>
            <a:ext cx="104669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cam.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9" y="4275432"/>
                <a:ext cx="1515193" cy="1305037"/>
              </a:xfrm>
              <a:prstGeom prst="rect">
                <a:avLst/>
              </a:prstGeom>
              <a:blipFill>
                <a:blip r:embed="rId13"/>
                <a:stretch>
                  <a:fillRect l="-16064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3" y="4281491"/>
                <a:ext cx="1515193" cy="1292918"/>
              </a:xfrm>
              <a:prstGeom prst="rect">
                <a:avLst/>
              </a:prstGeom>
              <a:blipFill>
                <a:blip r:embed="rId14"/>
                <a:stretch>
                  <a:fillRect l="-16532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7" y="4281651"/>
                <a:ext cx="1515193" cy="1292598"/>
              </a:xfrm>
              <a:prstGeom prst="rect">
                <a:avLst/>
              </a:prstGeom>
              <a:blipFill>
                <a:blip r:embed="rId15"/>
                <a:stretch>
                  <a:fillRect l="-16532" b="-5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556" y="4275303"/>
                <a:ext cx="1515193" cy="1305294"/>
              </a:xfrm>
              <a:prstGeom prst="rect">
                <a:avLst/>
              </a:prstGeom>
              <a:blipFill>
                <a:blip r:embed="rId16"/>
                <a:stretch>
                  <a:fillRect l="-16064"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8201" y="-44913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9463" y="250024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939910" y="-709663"/>
            <a:ext cx="609600" cy="609600"/>
          </a:xfrm>
          <a:prstGeom prst="rect">
            <a:avLst/>
          </a:prstGeom>
        </p:spPr>
      </p:pic>
      <p:pic>
        <p:nvPicPr>
          <p:cNvPr id="33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7257" y="-815051"/>
            <a:ext cx="609600" cy="609600"/>
          </a:xfrm>
          <a:prstGeom prst="rect">
            <a:avLst/>
          </a:prstGeom>
        </p:spPr>
      </p:pic>
      <p:pic>
        <p:nvPicPr>
          <p:cNvPr id="34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1" y="227384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741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8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741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41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741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741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741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741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741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431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4" grpId="0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0" y="3993047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73" y="2518393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6" y="1744530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7037 L 0.08346 -0.27292 C 0.10078 -0.31922 0.12695 -0.34375 0.1543 -0.34375 C 0.18542 -0.34375 0.21042 -0.31922 0.22774 -0.27292 L 0.31159 -0.0703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67" y="-699936"/>
            <a:ext cx="10985450" cy="33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53"/>
              <p:cNvSpPr txBox="1">
                <a:spLocks noChangeArrowheads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Câu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3: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5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.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này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điều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gì</a:t>
                </a:r>
                <a:r>
                  <a:rPr lang="en-US" alt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577" y="255215"/>
                <a:ext cx="10097310" cy="1982146"/>
              </a:xfrm>
              <a:prstGeom prst="rect">
                <a:avLst/>
              </a:prstGeom>
              <a:blipFill>
                <a:blip r:embed="rId11"/>
                <a:stretch>
                  <a:fillRect l="-2476" t="-6154" r="-2415" b="-830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833" y="1800219"/>
            <a:ext cx="13880393" cy="50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70"/>
              <p:cNvSpPr txBox="1">
                <a:spLocks noChangeArrowheads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8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Tỉ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này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ta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biết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cam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bằng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en-US" sz="4800" b="1" i="1" smtClean="0">
                            <a:solidFill>
                              <a:srgbClr val="1529E9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quả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4000" b="1" dirty="0" err="1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quýt</a:t>
                </a:r>
                <a:r>
                  <a:rPr lang="en-US" altLang="en-US" sz="4000" b="1" dirty="0">
                    <a:solidFill>
                      <a:srgbClr val="1529E9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altLang="en-US" sz="4000" b="1" dirty="0">
                  <a:solidFill>
                    <a:srgbClr val="1529E9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851" y="3289723"/>
                <a:ext cx="8730155" cy="3479158"/>
              </a:xfrm>
              <a:prstGeom prst="rect">
                <a:avLst/>
              </a:prstGeom>
              <a:blipFill>
                <a:blip r:embed="rId13"/>
                <a:stretch>
                  <a:fillRect l="-2514" t="-3158"/>
                </a:stretch>
              </a:blipFill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549196" y="-733122"/>
            <a:ext cx="487363" cy="4873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50458" y="223650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50458" y="221625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3198" y="-705054"/>
            <a:ext cx="609600" cy="609600"/>
          </a:xfrm>
          <a:prstGeom prst="rect">
            <a:avLst/>
          </a:prstGeom>
        </p:spPr>
      </p:pic>
      <p:pic>
        <p:nvPicPr>
          <p:cNvPr id="30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95816" y="-835331"/>
            <a:ext cx="609600" cy="609600"/>
          </a:xfrm>
          <a:prstGeom prst="rect">
            <a:avLst/>
          </a:prstGeom>
        </p:spPr>
      </p:pic>
      <p:pic>
        <p:nvPicPr>
          <p:cNvPr id="31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56" y="198985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9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41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41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741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741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741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741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41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741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41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741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741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741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31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9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/>
      <p:bldP spid="10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32" y="3594665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346" y="3352611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878" y="2414698"/>
            <a:ext cx="1573288" cy="1179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74" y="1289172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5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15509 L -0.06406 -0.25602 C -0.07734 -0.27893 -0.09739 -0.2912 -0.11836 -0.2912 C -0.14231 -0.2912 -0.16146 -0.27893 -0.17474 -0.25602 L -0.23867 -0.15509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B16ED11-0FA1-40D9-AC4E-68E7AB892DB1}:260"/>
  <p:tag name="GENSWF_ADVANCE_TIME" val="5.384"/>
  <p:tag name="ISPRING_SLIDE_ID_2" val="{82146924-3824-43A4-9178-0C20E48D0739}"/>
</p:tagLst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962</Words>
  <Application>Microsoft Office PowerPoint</Application>
  <PresentationFormat>Widescreen</PresentationFormat>
  <Paragraphs>239</Paragraphs>
  <Slides>23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SimSun</vt:lpstr>
      <vt:lpstr>Algerian</vt:lpstr>
      <vt:lpstr>Arial</vt:lpstr>
      <vt:lpstr>Calibri</vt:lpstr>
      <vt:lpstr>Calibri Light</vt:lpstr>
      <vt:lpstr>Cambria Math</vt:lpstr>
      <vt:lpstr>等线</vt:lpstr>
      <vt:lpstr>Times New Roman</vt:lpstr>
      <vt:lpstr>Verdana</vt:lpstr>
      <vt:lpstr>Office Theme</vt:lpstr>
      <vt:lpstr>3_Office Theme</vt:lpstr>
      <vt:lpstr>4_Office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giải</vt:lpstr>
      <vt:lpstr>Bài giải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</dc:creator>
  <cp:lastModifiedBy>Admin</cp:lastModifiedBy>
  <cp:revision>303</cp:revision>
  <dcterms:created xsi:type="dcterms:W3CDTF">2020-04-14T15:40:22Z</dcterms:created>
  <dcterms:modified xsi:type="dcterms:W3CDTF">2022-03-23T13:00:05Z</dcterms:modified>
</cp:coreProperties>
</file>