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DB35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51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17" Type="http://schemas.openxmlformats.org/officeDocument/2006/relationships/image" Target="../media/image37.wmf"/><Relationship Id="rId2" Type="http://schemas.openxmlformats.org/officeDocument/2006/relationships/image" Target="../media/image22.wmf"/><Relationship Id="rId16" Type="http://schemas.openxmlformats.org/officeDocument/2006/relationships/image" Target="../media/image36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5" Type="http://schemas.openxmlformats.org/officeDocument/2006/relationships/image" Target="../media/image3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Relationship Id="rId14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jpeg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17" Type="http://schemas.openxmlformats.org/officeDocument/2006/relationships/image" Target="../media/image82.wmf"/><Relationship Id="rId2" Type="http://schemas.openxmlformats.org/officeDocument/2006/relationships/image" Target="../media/image69.wmf"/><Relationship Id="rId16" Type="http://schemas.openxmlformats.org/officeDocument/2006/relationships/image" Target="../media/image81.wmf"/><Relationship Id="rId1" Type="http://schemas.openxmlformats.org/officeDocument/2006/relationships/image" Target="../media/image68.wmf"/><Relationship Id="rId6" Type="http://schemas.openxmlformats.org/officeDocument/2006/relationships/image" Target="../media/image66.wmf"/><Relationship Id="rId11" Type="http://schemas.openxmlformats.org/officeDocument/2006/relationships/image" Target="../media/image76.wmf"/><Relationship Id="rId5" Type="http://schemas.openxmlformats.org/officeDocument/2006/relationships/image" Target="../media/image65.jpeg"/><Relationship Id="rId15" Type="http://schemas.openxmlformats.org/officeDocument/2006/relationships/image" Target="../media/image80.wmf"/><Relationship Id="rId10" Type="http://schemas.openxmlformats.org/officeDocument/2006/relationships/image" Target="../media/image75.wmf"/><Relationship Id="rId4" Type="http://schemas.openxmlformats.org/officeDocument/2006/relationships/image" Target="../media/image71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5294-A847-4006-983B-DC9CA019A398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7A6AE-856C-491D-8AD4-7785CDA9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31.bin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33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7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Relationship Id="rId14" Type="http://schemas.openxmlformats.org/officeDocument/2006/relationships/oleObject" Target="../embeddings/oleObject3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1.bin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5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5.bin"/><Relationship Id="rId5" Type="http://schemas.openxmlformats.org/officeDocument/2006/relationships/oleObject" Target="../embeddings/oleObject64.bin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3.bin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7.bin"/><Relationship Id="rId19" Type="http://schemas.openxmlformats.org/officeDocument/2006/relationships/oleObject" Target="../embeddings/oleObject86.bin"/><Relationship Id="rId4" Type="http://schemas.openxmlformats.org/officeDocument/2006/relationships/oleObject" Target="../embeddings/oleObject71.bin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8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152400" y="838200"/>
            <a:ext cx="8839200" cy="4953000"/>
          </a:xfrm>
          <a:prstGeom prst="plaque">
            <a:avLst/>
          </a:prstGeom>
          <a:solidFill>
            <a:srgbClr val="ADB3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6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lnSpc>
                <a:spcPct val="150000"/>
              </a:lnSpc>
            </a:pPr>
            <a:r>
              <a:rPr lang="en-US" sz="6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137)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4191000" cy="685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33400" y="1219200"/>
          <a:ext cx="1143000" cy="914400"/>
        </p:xfrm>
        <a:graphic>
          <a:graphicData uri="http://schemas.openxmlformats.org/presentationml/2006/ole">
            <p:oleObj spid="_x0000_s1025" name="Equation" r:id="rId3" imgW="342751" imgH="393529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831138" y="1219200"/>
          <a:ext cx="1312862" cy="914400"/>
        </p:xfrm>
        <a:graphic>
          <a:graphicData uri="http://schemas.openxmlformats.org/presentationml/2006/ole">
            <p:oleObj spid="_x0000_s1027" name="Equation" r:id="rId4" imgW="39348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227638" y="1219200"/>
          <a:ext cx="1355725" cy="914400"/>
        </p:xfrm>
        <a:graphic>
          <a:graphicData uri="http://schemas.openxmlformats.org/presentationml/2006/ole">
            <p:oleObj spid="_x0000_s1028" name="Equation" r:id="rId5" imgW="40608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971800" y="1219200"/>
          <a:ext cx="1143000" cy="914400"/>
        </p:xfrm>
        <a:graphic>
          <a:graphicData uri="http://schemas.openxmlformats.org/presentationml/2006/ole">
            <p:oleObj spid="_x0000_s1029" name="Equation" r:id="rId6" imgW="342720" imgH="39348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7391400" y="1439592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768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384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752600" y="2590800"/>
          <a:ext cx="1524000" cy="914400"/>
        </p:xfrm>
        <a:graphic>
          <a:graphicData uri="http://schemas.openxmlformats.org/presentationml/2006/ole">
            <p:oleObj spid="_x0000_s1030" name="Equation" r:id="rId7" imgW="457200" imgH="393480" progId="Equation.3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1295400" y="28194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727200" y="4038600"/>
          <a:ext cx="1778000" cy="914400"/>
        </p:xfrm>
        <a:graphic>
          <a:graphicData uri="http://schemas.openxmlformats.org/presentationml/2006/ole">
            <p:oleObj spid="_x0000_s1031" name="Equation" r:id="rId8" imgW="533160" imgH="39348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1295400" y="42672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693862" y="5562600"/>
          <a:ext cx="1735138" cy="914400"/>
        </p:xfrm>
        <a:graphic>
          <a:graphicData uri="http://schemas.openxmlformats.org/presentationml/2006/ole">
            <p:oleObj spid="_x0000_s1032" name="Equation" r:id="rId9" imgW="520560" imgH="39348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219200" y="5782992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"/>
          <p:cNvGraphicFramePr>
            <a:graphicFrameLocks noChangeAspect="1"/>
          </p:cNvGraphicFramePr>
          <p:nvPr/>
        </p:nvGraphicFramePr>
        <p:xfrm>
          <a:off x="1863725" y="1206912"/>
          <a:ext cx="1717675" cy="914400"/>
        </p:xfrm>
        <a:graphic>
          <a:graphicData uri="http://schemas.openxmlformats.org/presentationml/2006/ole">
            <p:oleObj spid="_x0000_s1033" name="Equation" r:id="rId10" imgW="469800" imgH="393480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1295400" y="1435512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505200" y="1206912"/>
          <a:ext cx="1828800" cy="914400"/>
        </p:xfrm>
        <a:graphic>
          <a:graphicData uri="http://schemas.openxmlformats.org/presentationml/2006/ole">
            <p:oleObj spid="_x0000_s1035" name="Equation" r:id="rId11" imgW="507780" imgH="393529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68913" y="1206912"/>
          <a:ext cx="1131887" cy="914400"/>
        </p:xfrm>
        <a:graphic>
          <a:graphicData uri="http://schemas.openxmlformats.org/presentationml/2006/ole">
            <p:oleObj spid="_x0000_s1037" name="Equation" r:id="rId12" imgW="342720" imgH="393480" progId="Equation.3">
              <p:embed/>
            </p:oleObj>
          </a:graphicData>
        </a:graphic>
      </p:graphicFrame>
      <p:sp>
        <p:nvSpPr>
          <p:cNvPr id="26" name="Arc 25"/>
          <p:cNvSpPr/>
          <p:nvPr/>
        </p:nvSpPr>
        <p:spPr>
          <a:xfrm>
            <a:off x="5638800" y="1143000"/>
            <a:ext cx="1066800" cy="216312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10800000">
            <a:off x="5638800" y="1941876"/>
            <a:ext cx="1066800" cy="267924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791200" y="730044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91200" y="2224548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477000" y="1206912"/>
          <a:ext cx="671513" cy="914400"/>
        </p:xfrm>
        <a:graphic>
          <a:graphicData uri="http://schemas.openxmlformats.org/presentationml/2006/ole">
            <p:oleObj spid="_x0000_s1038" name="Equation" r:id="rId13" imgW="203040" imgH="393480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3298824" y="2590800"/>
          <a:ext cx="2035175" cy="914400"/>
        </p:xfrm>
        <a:graphic>
          <a:graphicData uri="http://schemas.openxmlformats.org/presentationml/2006/ole">
            <p:oleObj spid="_x0000_s1039" name="Equation" r:id="rId14" imgW="495000" imgH="393480" progId="Equation.3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5268913" y="2590800"/>
          <a:ext cx="1131887" cy="914400"/>
        </p:xfrm>
        <a:graphic>
          <a:graphicData uri="http://schemas.openxmlformats.org/presentationml/2006/ole">
            <p:oleObj spid="_x0000_s1040" name="Equation" r:id="rId15" imgW="342720" imgH="393480" progId="Equation.3">
              <p:embed/>
            </p:oleObj>
          </a:graphicData>
        </a:graphic>
      </p:graphicFrame>
      <p:sp>
        <p:nvSpPr>
          <p:cNvPr id="33" name="Arc 32"/>
          <p:cNvSpPr/>
          <p:nvPr/>
        </p:nvSpPr>
        <p:spPr>
          <a:xfrm>
            <a:off x="5715000" y="2546556"/>
            <a:ext cx="1066800" cy="216312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10800000">
            <a:off x="5715000" y="3345432"/>
            <a:ext cx="1066800" cy="267924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867400" y="2133600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867400" y="3628104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6583363" y="2590800"/>
          <a:ext cx="503237" cy="914400"/>
        </p:xfrm>
        <a:graphic>
          <a:graphicData uri="http://schemas.openxmlformats.org/presentationml/2006/ole">
            <p:oleObj spid="_x0000_s1041" name="Equation" r:id="rId16" imgW="152280" imgH="393480" progId="Equation.3">
              <p:embed/>
            </p:oleObj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3443287" y="4052888"/>
          <a:ext cx="2195513" cy="914400"/>
        </p:xfrm>
        <a:graphic>
          <a:graphicData uri="http://schemas.openxmlformats.org/presentationml/2006/ole">
            <p:oleObj spid="_x0000_s1042" name="Equation" r:id="rId17" imgW="571320" imgH="393480" progId="Equation.3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5486400" y="4068096"/>
          <a:ext cx="1131887" cy="914400"/>
        </p:xfrm>
        <a:graphic>
          <a:graphicData uri="http://schemas.openxmlformats.org/presentationml/2006/ole">
            <p:oleObj spid="_x0000_s1043" name="Equation" r:id="rId18" imgW="342720" imgH="393480" progId="Equation.3">
              <p:embed/>
            </p:oleObj>
          </a:graphicData>
        </a:graphic>
      </p:graphicFrame>
      <p:sp>
        <p:nvSpPr>
          <p:cNvPr id="40" name="Arc 39"/>
          <p:cNvSpPr/>
          <p:nvPr/>
        </p:nvSpPr>
        <p:spPr>
          <a:xfrm>
            <a:off x="5867400" y="4023852"/>
            <a:ext cx="1066800" cy="216312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c 40"/>
          <p:cNvSpPr/>
          <p:nvPr/>
        </p:nvSpPr>
        <p:spPr>
          <a:xfrm rot="10800000">
            <a:off x="5867400" y="4822728"/>
            <a:ext cx="1066800" cy="267924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96000" y="3628104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28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019800" y="5105400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28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735763" y="4068096"/>
          <a:ext cx="503237" cy="914400"/>
        </p:xfrm>
        <a:graphic>
          <a:graphicData uri="http://schemas.openxmlformats.org/presentationml/2006/ole">
            <p:oleObj spid="_x0000_s1044" name="Equation" r:id="rId19" imgW="152280" imgH="393480" progId="Equation.3">
              <p:embed/>
            </p:oleObj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416300" y="5559425"/>
          <a:ext cx="2146300" cy="914400"/>
        </p:xfrm>
        <a:graphic>
          <a:graphicData uri="http://schemas.openxmlformats.org/presentationml/2006/ole">
            <p:oleObj spid="_x0000_s1045" name="Equation" r:id="rId20" imgW="558720" imgH="393480" progId="Equation.3">
              <p:embed/>
            </p:oleObj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5516562" y="5562600"/>
          <a:ext cx="1341438" cy="914400"/>
        </p:xfrm>
        <a:graphic>
          <a:graphicData uri="http://schemas.openxmlformats.org/presentationml/2006/ole">
            <p:oleObj spid="_x0000_s1046" name="Equation" r:id="rId21" imgW="406080" imgH="393480" progId="Equation.3">
              <p:embed/>
            </p:oleObj>
          </a:graphicData>
        </a:graphic>
      </p:graphicFrame>
      <p:sp>
        <p:nvSpPr>
          <p:cNvPr id="47" name="Arc 46"/>
          <p:cNvSpPr/>
          <p:nvPr/>
        </p:nvSpPr>
        <p:spPr>
          <a:xfrm>
            <a:off x="5960808" y="5526960"/>
            <a:ext cx="1066800" cy="216312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/>
          <p:cNvSpPr/>
          <p:nvPr/>
        </p:nvSpPr>
        <p:spPr>
          <a:xfrm rot="10800000">
            <a:off x="5960808" y="6325836"/>
            <a:ext cx="1066800" cy="267924"/>
          </a:xfrm>
          <a:prstGeom prst="arc">
            <a:avLst>
              <a:gd name="adj1" fmla="val 10828877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172200" y="5131212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13208" y="6608508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6878638" y="5562600"/>
          <a:ext cx="461962" cy="914400"/>
        </p:xfrm>
        <a:graphic>
          <a:graphicData uri="http://schemas.openxmlformats.org/presentationml/2006/ole">
            <p:oleObj spid="_x0000_s1047" name="Equation" r:id="rId22" imgW="139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3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8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7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2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7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6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6" grpId="0" animBg="1"/>
      <p:bldP spid="18" grpId="0" animBg="1"/>
      <p:bldP spid="20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46038"/>
            <a:ext cx="3962400" cy="4873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4612" y="914400"/>
            <a:ext cx="1066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2438400" y="685800"/>
          <a:ext cx="1550988" cy="914400"/>
        </p:xfrm>
        <a:graphic>
          <a:graphicData uri="http://schemas.openxmlformats.org/presentationml/2006/ole">
            <p:oleObj spid="_x0000_s15361" name="Equation" r:id="rId3" imgW="444307" imgH="393529" progId="Equation.3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962400" y="685800"/>
          <a:ext cx="811212" cy="914400"/>
        </p:xfrm>
        <a:graphic>
          <a:graphicData uri="http://schemas.openxmlformats.org/presentationml/2006/ole">
            <p:oleObj spid="_x0000_s15363" name="Equation" r:id="rId4" imgW="203112" imgH="393529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849812" y="685800"/>
          <a:ext cx="1017588" cy="914400"/>
        </p:xfrm>
        <a:graphic>
          <a:graphicData uri="http://schemas.openxmlformats.org/presentationml/2006/ole">
            <p:oleObj spid="_x0000_s15365" name="Equation" r:id="rId5" imgW="266400" imgH="393480" progId="Equation.3">
              <p:embed/>
            </p:oleObj>
          </a:graphicData>
        </a:graphic>
      </p:graphicFrame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867400" y="685800"/>
          <a:ext cx="1752600" cy="914400"/>
        </p:xfrm>
        <a:graphic>
          <a:graphicData uri="http://schemas.openxmlformats.org/presentationml/2006/ole">
            <p:oleObj spid="_x0000_s15366" name="Equation" r:id="rId6" imgW="507780" imgH="393529" progId="Equation.3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7669212" y="685800"/>
          <a:ext cx="407988" cy="914400"/>
        </p:xfrm>
        <a:graphic>
          <a:graphicData uri="http://schemas.openxmlformats.org/presentationml/2006/ole">
            <p:oleObj spid="_x0000_s15368" name="Equation" r:id="rId7" imgW="139680" imgH="393480" progId="Equation.3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152400" y="2057400"/>
            <a:ext cx="4495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926012" y="1905000"/>
          <a:ext cx="1855788" cy="914400"/>
        </p:xfrm>
        <a:graphic>
          <a:graphicData uri="http://schemas.openxmlformats.org/presentationml/2006/ole">
            <p:oleObj spid="_x0000_s15369" name="Equation" r:id="rId8" imgW="444307" imgH="393529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4876800" y="21336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92096" y="24384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57104" y="19050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705600" y="2362200"/>
            <a:ext cx="1066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638800" y="19050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7831138" y="1905000"/>
          <a:ext cx="779462" cy="914400"/>
        </p:xfrm>
        <a:graphic>
          <a:graphicData uri="http://schemas.openxmlformats.org/presentationml/2006/ole">
            <p:oleObj spid="_x0000_s15370" name="Equation" r:id="rId9" imgW="266400" imgH="393480" progId="Equation.3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4114800" y="3399504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651375" y="3170904"/>
          <a:ext cx="1506538" cy="914400"/>
        </p:xfrm>
        <a:graphic>
          <a:graphicData uri="http://schemas.openxmlformats.org/presentationml/2006/ole">
            <p:oleObj spid="_x0000_s15371" name="Equation" r:id="rId10" imgW="431640" imgH="393480" progId="Equation.3">
              <p:embed/>
            </p:oleObj>
          </a:graphicData>
        </a:graphic>
      </p:graphicFrame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6172200" y="3124200"/>
          <a:ext cx="1533525" cy="990600"/>
        </p:xfrm>
        <a:graphic>
          <a:graphicData uri="http://schemas.openxmlformats.org/presentationml/2006/ole">
            <p:oleObj spid="_x0000_s15372" name="Equation" r:id="rId11" imgW="469696" imgH="393529" progId="Equation.3">
              <p:embed/>
            </p:oleObj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7826375" y="3170904"/>
          <a:ext cx="631825" cy="914400"/>
        </p:xfrm>
        <a:graphic>
          <a:graphicData uri="http://schemas.openxmlformats.org/presentationml/2006/ole">
            <p:oleObj spid="_x0000_s15374" name="Equation" r:id="rId12" imgW="215640" imgH="393480" progId="Equation.3">
              <p:embed/>
            </p:oleObj>
          </a:graphicData>
        </a:graphic>
      </p:graphicFrame>
      <p:sp>
        <p:nvSpPr>
          <p:cNvPr id="25" name="Rectangle 24"/>
          <p:cNvSpPr/>
          <p:nvPr/>
        </p:nvSpPr>
        <p:spPr>
          <a:xfrm>
            <a:off x="2667000" y="4618704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3146425" y="4390104"/>
          <a:ext cx="1506538" cy="914400"/>
        </p:xfrm>
        <a:graphic>
          <a:graphicData uri="http://schemas.openxmlformats.org/presentationml/2006/ole">
            <p:oleObj spid="_x0000_s15375" name="Equation" r:id="rId13" imgW="431640" imgH="393480" progId="Equation.3">
              <p:embed/>
            </p:oleObj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4648200" y="4343400"/>
          <a:ext cx="1533525" cy="990600"/>
        </p:xfrm>
        <a:graphic>
          <a:graphicData uri="http://schemas.openxmlformats.org/presentationml/2006/ole">
            <p:oleObj spid="_x0000_s15376" name="Equation" r:id="rId14" imgW="469800" imgH="393480" progId="Equation.3">
              <p:embed/>
            </p:oleObj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6196012" y="4389438"/>
          <a:ext cx="966788" cy="914400"/>
        </p:xfrm>
        <a:graphic>
          <a:graphicData uri="http://schemas.openxmlformats.org/presentationml/2006/ole">
            <p:oleObj spid="_x0000_s15377" name="Equation" r:id="rId15" imgW="330120" imgH="393480" progId="Equation.3">
              <p:embed/>
            </p:oleObj>
          </a:graphicData>
        </a:graphic>
      </p:graphicFrame>
      <p:sp>
        <p:nvSpPr>
          <p:cNvPr id="30" name="Rectangle 29"/>
          <p:cNvSpPr/>
          <p:nvPr/>
        </p:nvSpPr>
        <p:spPr>
          <a:xfrm>
            <a:off x="1066800" y="5837904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1600200" y="5609304"/>
          <a:ext cx="1506538" cy="914400"/>
        </p:xfrm>
        <a:graphic>
          <a:graphicData uri="http://schemas.openxmlformats.org/presentationml/2006/ole">
            <p:oleObj spid="_x0000_s15378" name="Equation" r:id="rId16" imgW="431640" imgH="393480" progId="Equation.3">
              <p:embed/>
            </p:oleObj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/>
        </p:nvGraphicFramePr>
        <p:xfrm>
          <a:off x="3168650" y="5562600"/>
          <a:ext cx="1533525" cy="990600"/>
        </p:xfrm>
        <a:graphic>
          <a:graphicData uri="http://schemas.openxmlformats.org/presentationml/2006/ole">
            <p:oleObj spid="_x0000_s15379" name="Equation" r:id="rId17" imgW="469800" imgH="393480" progId="Equation.3">
              <p:embed/>
            </p:oleObj>
          </a:graphicData>
        </a:graphic>
      </p:graphicFrame>
      <p:graphicFrame>
        <p:nvGraphicFramePr>
          <p:cNvPr id="33" name="Object 14"/>
          <p:cNvGraphicFramePr>
            <a:graphicFrameLocks noChangeAspect="1"/>
          </p:cNvGraphicFramePr>
          <p:nvPr/>
        </p:nvGraphicFramePr>
        <p:xfrm>
          <a:off x="4711700" y="5609304"/>
          <a:ext cx="1003300" cy="914400"/>
        </p:xfrm>
        <a:graphic>
          <a:graphicData uri="http://schemas.openxmlformats.org/presentationml/2006/ole">
            <p:oleObj spid="_x0000_s15380" name="Equation" r:id="rId18" imgW="342720" imgH="393480" progId="Equation.3">
              <p:embed/>
            </p:oleObj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7162800" y="4652963"/>
          <a:ext cx="517525" cy="384175"/>
        </p:xfrm>
        <a:graphic>
          <a:graphicData uri="http://schemas.openxmlformats.org/presentationml/2006/ole">
            <p:oleObj spid="_x0000_s15381" name="Equation" r:id="rId19" imgW="177480" imgH="164880" progId="Equation.3">
              <p:embed/>
            </p:oleObj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5791200" y="5823617"/>
          <a:ext cx="555625" cy="414337"/>
        </p:xfrm>
        <a:graphic>
          <a:graphicData uri="http://schemas.openxmlformats.org/presentationml/2006/ole">
            <p:oleObj spid="_x0000_s15382" name="Equation" r:id="rId20" imgW="1904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2 -0.03148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01111 L 0.1967 -0.07222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3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15 0.07223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3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6" grpId="0" animBg="1"/>
      <p:bldP spid="26" grpId="1" animBg="1"/>
      <p:bldP spid="23" grpId="0" animBg="1"/>
      <p:bldP spid="25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4724400" cy="7159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143000" y="990600"/>
          <a:ext cx="2209800" cy="990600"/>
        </p:xfrm>
        <a:graphic>
          <a:graphicData uri="http://schemas.openxmlformats.org/presentationml/2006/ole">
            <p:oleObj spid="_x0000_s16385" name="Equation" r:id="rId3" imgW="748975" imgH="431613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609600" y="12954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5486400" y="990600"/>
          <a:ext cx="2209800" cy="990600"/>
        </p:xfrm>
        <a:graphic>
          <a:graphicData uri="http://schemas.openxmlformats.org/presentationml/2006/ole">
            <p:oleObj spid="_x0000_s16387" name="Equation" r:id="rId4" imgW="749160" imgH="4316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4953000" y="12954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1600200" y="1371600"/>
          <a:ext cx="2819400" cy="990600"/>
        </p:xfrm>
        <a:graphic>
          <a:graphicData uri="http://schemas.openxmlformats.org/presentationml/2006/ole">
            <p:oleObj spid="_x0000_s16388" name="Equation" r:id="rId5" imgW="876240" imgH="431640" progId="Equation.3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508501" y="1388808"/>
          <a:ext cx="1816099" cy="914400"/>
        </p:xfrm>
        <a:graphic>
          <a:graphicData uri="http://schemas.openxmlformats.org/presentationml/2006/ole">
            <p:oleObj spid="_x0000_s16389" name="Equation" r:id="rId6" imgW="558558" imgH="393529" progId="Equation.3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838200" y="1629696"/>
            <a:ext cx="762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C1)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6345237" y="1385888"/>
          <a:ext cx="969963" cy="914400"/>
        </p:xfrm>
        <a:graphic>
          <a:graphicData uri="http://schemas.openxmlformats.org/presentationml/2006/ole">
            <p:oleObj spid="_x0000_s16391" name="Equation" r:id="rId7" imgW="342720" imgH="39348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7350125" y="1385888"/>
          <a:ext cx="574675" cy="914400"/>
        </p:xfrm>
        <a:graphic>
          <a:graphicData uri="http://schemas.openxmlformats.org/presentationml/2006/ole">
            <p:oleObj spid="_x0000_s16392" name="Equation" r:id="rId8" imgW="203040" imgH="393480" progId="Equation.3">
              <p:embed/>
            </p:oleObj>
          </a:graphicData>
        </a:graphic>
      </p:graphicFrame>
      <p:sp>
        <p:nvSpPr>
          <p:cNvPr id="19" name="Arc 18"/>
          <p:cNvSpPr/>
          <p:nvPr/>
        </p:nvSpPr>
        <p:spPr>
          <a:xfrm>
            <a:off x="6629400" y="1295400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10800000">
            <a:off x="6629400" y="2133600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58000" y="990600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781800" y="2376948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1"/>
          <p:cNvGraphicFramePr>
            <a:graphicFrameLocks noChangeAspect="1"/>
          </p:cNvGraphicFramePr>
          <p:nvPr/>
        </p:nvGraphicFramePr>
        <p:xfrm>
          <a:off x="1560512" y="2971800"/>
          <a:ext cx="2819400" cy="990600"/>
        </p:xfrm>
        <a:graphic>
          <a:graphicData uri="http://schemas.openxmlformats.org/presentationml/2006/ole">
            <p:oleObj spid="_x0000_s16394" name="Equation" r:id="rId9" imgW="876240" imgH="431640" progId="Equation.3">
              <p:embed/>
            </p:oleObj>
          </a:graphicData>
        </a:graphic>
      </p:graphicFrame>
      <p:sp>
        <p:nvSpPr>
          <p:cNvPr id="25" name="Rectangle 24"/>
          <p:cNvSpPr/>
          <p:nvPr/>
        </p:nvSpPr>
        <p:spPr>
          <a:xfrm>
            <a:off x="798512" y="3229896"/>
            <a:ext cx="762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C2)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4521200" y="2984500"/>
          <a:ext cx="2870200" cy="914400"/>
        </p:xfrm>
        <a:graphic>
          <a:graphicData uri="http://schemas.openxmlformats.org/presentationml/2006/ole">
            <p:oleObj spid="_x0000_s16395" name="Equation" r:id="rId10" imgW="838080" imgH="393480" progId="Equation.3">
              <p:embed/>
            </p:oleObj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3886200" y="4191000"/>
          <a:ext cx="1674812" cy="914400"/>
        </p:xfrm>
        <a:graphic>
          <a:graphicData uri="http://schemas.openxmlformats.org/presentationml/2006/ole">
            <p:oleObj spid="_x0000_s16397" name="Equation" r:id="rId11" imgW="571320" imgH="393480" progId="Equation.3">
              <p:embed/>
            </p:oleObj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5570538" y="4191000"/>
          <a:ext cx="1897062" cy="914400"/>
        </p:xfrm>
        <a:graphic>
          <a:graphicData uri="http://schemas.openxmlformats.org/presentationml/2006/ole">
            <p:oleObj spid="_x0000_s16399" name="Equation" r:id="rId12" imgW="672840" imgH="393480" progId="Equation.3">
              <p:embed/>
            </p:oleObj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5581650" y="5501148"/>
          <a:ext cx="914400" cy="914400"/>
        </p:xfrm>
        <a:graphic>
          <a:graphicData uri="http://schemas.openxmlformats.org/presentationml/2006/ole">
            <p:oleObj spid="_x0000_s16400" name="Equation" r:id="rId13" imgW="342720" imgH="393480" progId="Equation.3">
              <p:embed/>
            </p:oleObj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6423025" y="5501148"/>
          <a:ext cx="968375" cy="914400"/>
        </p:xfrm>
        <a:graphic>
          <a:graphicData uri="http://schemas.openxmlformats.org/presentationml/2006/ole">
            <p:oleObj spid="_x0000_s16401" name="Equation" r:id="rId14" imgW="330120" imgH="393480" progId="Equation.3">
              <p:embed/>
            </p:oleObj>
          </a:graphicData>
        </a:graphic>
      </p:graphicFrame>
      <p:sp>
        <p:nvSpPr>
          <p:cNvPr id="33" name="Arc 32"/>
          <p:cNvSpPr/>
          <p:nvPr/>
        </p:nvSpPr>
        <p:spPr>
          <a:xfrm>
            <a:off x="6115050" y="5410200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10800000">
            <a:off x="6115050" y="6248400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343650" y="5105400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67450" y="6491748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28600" y="16002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  <p:bldP spid="14" grpId="0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4724400" cy="6397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530350" y="914400"/>
          <a:ext cx="2584450" cy="990600"/>
        </p:xfrm>
        <a:graphic>
          <a:graphicData uri="http://schemas.openxmlformats.org/presentationml/2006/ole">
            <p:oleObj spid="_x0000_s17410" name="Equation" r:id="rId3" imgW="876240" imgH="43164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11430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676650" y="2057400"/>
          <a:ext cx="2057400" cy="914400"/>
        </p:xfrm>
        <a:graphic>
          <a:graphicData uri="http://schemas.openxmlformats.org/presentationml/2006/ole">
            <p:oleObj spid="_x0000_s17411" name="Equation" r:id="rId4" imgW="558720" imgH="39348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121150" y="927100"/>
          <a:ext cx="2584450" cy="990600"/>
        </p:xfrm>
        <a:graphic>
          <a:graphicData uri="http://schemas.openxmlformats.org/presentationml/2006/ole">
            <p:oleObj spid="_x0000_s17412" name="Equation" r:id="rId5" imgW="876240" imgH="431640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734050" y="2057400"/>
          <a:ext cx="1262063" cy="914400"/>
        </p:xfrm>
        <a:graphic>
          <a:graphicData uri="http://schemas.openxmlformats.org/presentationml/2006/ole">
            <p:oleObj spid="_x0000_s17413" name="Equation" r:id="rId6" imgW="342720" imgH="393480" progId="Equation.3">
              <p:embed/>
            </p:oleObj>
          </a:graphicData>
        </a:graphic>
      </p:graphicFrame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6956425" y="2057400"/>
          <a:ext cx="968375" cy="914400"/>
        </p:xfrm>
        <a:graphic>
          <a:graphicData uri="http://schemas.openxmlformats.org/presentationml/2006/ole">
            <p:oleObj spid="_x0000_s17414" name="Equation" r:id="rId7" imgW="330120" imgH="393480" progId="Equation.3">
              <p:embed/>
            </p:oleObj>
          </a:graphicData>
        </a:graphic>
      </p:graphicFrame>
      <p:sp>
        <p:nvSpPr>
          <p:cNvPr id="11" name="Arc 10"/>
          <p:cNvSpPr/>
          <p:nvPr/>
        </p:nvSpPr>
        <p:spPr>
          <a:xfrm>
            <a:off x="6648450" y="1966452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10800000">
            <a:off x="6648450" y="2804652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77050" y="1661652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00850" y="3048000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8200" y="1143000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C1)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1606550" y="3200400"/>
          <a:ext cx="2584450" cy="990600"/>
        </p:xfrm>
        <a:graphic>
          <a:graphicData uri="http://schemas.openxmlformats.org/presentationml/2006/ole">
            <p:oleObj spid="_x0000_s17415" name="Equation" r:id="rId8" imgW="876240" imgH="431640" progId="Equation.3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914400" y="3429000"/>
            <a:ext cx="685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C2)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267200" y="3276600"/>
          <a:ext cx="2819400" cy="914400"/>
        </p:xfrm>
        <a:graphic>
          <a:graphicData uri="http://schemas.openxmlformats.org/presentationml/2006/ole">
            <p:oleObj spid="_x0000_s17416" name="Equation" r:id="rId9" imgW="838080" imgH="393480" progId="Equation.3">
              <p:embed/>
            </p:oleObj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/>
        </p:nvGraphicFramePr>
        <p:xfrm>
          <a:off x="3886200" y="4343400"/>
          <a:ext cx="1674812" cy="914400"/>
        </p:xfrm>
        <a:graphic>
          <a:graphicData uri="http://schemas.openxmlformats.org/presentationml/2006/ole">
            <p:oleObj spid="_x0000_s17417" name="Equation" r:id="rId10" imgW="571320" imgH="393480" progId="Equation.3">
              <p:embed/>
            </p:oleObj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/>
        </p:nvGraphicFramePr>
        <p:xfrm>
          <a:off x="5588000" y="4343400"/>
          <a:ext cx="1860550" cy="914400"/>
        </p:xfrm>
        <a:graphic>
          <a:graphicData uri="http://schemas.openxmlformats.org/presentationml/2006/ole">
            <p:oleObj spid="_x0000_s17418" name="Equation" r:id="rId11" imgW="660240" imgH="393480" progId="Equation.3">
              <p:embed/>
            </p:oleObj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/>
        </p:nvGraphicFramePr>
        <p:xfrm>
          <a:off x="5581650" y="5638800"/>
          <a:ext cx="914400" cy="914400"/>
        </p:xfrm>
        <a:graphic>
          <a:graphicData uri="http://schemas.openxmlformats.org/presentationml/2006/ole">
            <p:oleObj spid="_x0000_s17419" name="Equation" r:id="rId12" imgW="342720" imgH="393480" progId="Equation.3">
              <p:embed/>
            </p:oleObj>
          </a:graphicData>
        </a:graphic>
      </p:graphicFrame>
      <p:graphicFrame>
        <p:nvGraphicFramePr>
          <p:cNvPr id="22" name="Object 17"/>
          <p:cNvGraphicFramePr>
            <a:graphicFrameLocks noChangeAspect="1"/>
          </p:cNvGraphicFramePr>
          <p:nvPr/>
        </p:nvGraphicFramePr>
        <p:xfrm>
          <a:off x="6423025" y="5638800"/>
          <a:ext cx="968375" cy="914400"/>
        </p:xfrm>
        <a:graphic>
          <a:graphicData uri="http://schemas.openxmlformats.org/presentationml/2006/ole">
            <p:oleObj spid="_x0000_s17420" name="Equation" r:id="rId13" imgW="330120" imgH="393480" progId="Equation.3">
              <p:embed/>
            </p:oleObj>
          </a:graphicData>
        </a:graphic>
      </p:graphicFrame>
      <p:sp>
        <p:nvSpPr>
          <p:cNvPr id="23" name="Arc 22"/>
          <p:cNvSpPr/>
          <p:nvPr/>
        </p:nvSpPr>
        <p:spPr>
          <a:xfrm>
            <a:off x="6115050" y="5547852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10800000">
            <a:off x="6115050" y="6386052"/>
            <a:ext cx="1066800" cy="228600"/>
          </a:xfrm>
          <a:prstGeom prst="arc">
            <a:avLst>
              <a:gd name="adj1" fmla="val 10800838"/>
              <a:gd name="adj2" fmla="val 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343650" y="5243052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67450" y="6629400"/>
            <a:ext cx="609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1" animBg="1"/>
      <p:bldP spid="12" grpId="1" animBg="1"/>
      <p:bldP spid="13" grpId="1" animBg="1"/>
      <p:bldP spid="14" grpId="1" animBg="1"/>
      <p:bldP spid="15" grpId="0" animBg="1"/>
      <p:bldP spid="17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579438"/>
            <a:ext cx="1371600" cy="563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4343400" y="577644"/>
          <a:ext cx="1828800" cy="838200"/>
        </p:xfrm>
        <a:graphic>
          <a:graphicData uri="http://schemas.openxmlformats.org/presentationml/2006/ole">
            <p:oleObj spid="_x0000_s18433" name="Equation" r:id="rId3" imgW="660113" imgH="393529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295400" y="653844"/>
            <a:ext cx="3124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685800"/>
            <a:ext cx="3200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900" b="1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9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9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1415844"/>
            <a:ext cx="2678112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438400" y="1295400"/>
          <a:ext cx="561975" cy="838200"/>
        </p:xfrm>
        <a:graphic>
          <a:graphicData uri="http://schemas.openxmlformats.org/presentationml/2006/ole">
            <p:oleObj spid="_x0000_s18435" name="Equation" r:id="rId4" imgW="203040" imgH="393480" progId="Equation.3">
              <p:embed/>
            </p:oleObj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362200" y="2971800"/>
          <a:ext cx="1676400" cy="914400"/>
        </p:xfrm>
        <a:graphic>
          <a:graphicData uri="http://schemas.openxmlformats.org/presentationml/2006/ole">
            <p:oleObj spid="_x0000_s18436" name="Equation" r:id="rId5" imgW="533169" imgH="393529" progId="Equation.3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1143000" y="3082115"/>
            <a:ext cx="1295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9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4038600" y="2971800"/>
          <a:ext cx="1828800" cy="914400"/>
        </p:xfrm>
        <a:graphic>
          <a:graphicData uri="http://schemas.openxmlformats.org/presentationml/2006/ole">
            <p:oleObj spid="_x0000_s18440" name="Equation" r:id="rId6" imgW="558558" imgH="393529" progId="Equation.3">
              <p:embed/>
            </p:oleObj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5943600" y="2971800"/>
          <a:ext cx="1079500" cy="914400"/>
        </p:xfrm>
        <a:graphic>
          <a:graphicData uri="http://schemas.openxmlformats.org/presentationml/2006/ole">
            <p:oleObj spid="_x0000_s18442" name="Equation" r:id="rId7" imgW="330120" imgH="393480" progId="Equation.3">
              <p:embed/>
            </p:oleObj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7010400" y="3221038"/>
          <a:ext cx="415925" cy="414337"/>
        </p:xfrm>
        <a:graphic>
          <a:graphicData uri="http://schemas.openxmlformats.org/presentationml/2006/ole">
            <p:oleObj spid="_x0000_s18443" name="Equation" r:id="rId8" imgW="126720" imgH="177480" progId="Equation.3">
              <p:embed/>
            </p:oleObj>
          </a:graphicData>
        </a:graphic>
      </p:graphicFrame>
      <p:sp>
        <p:nvSpPr>
          <p:cNvPr id="24" name="Rectangle 23"/>
          <p:cNvSpPr/>
          <p:nvPr/>
        </p:nvSpPr>
        <p:spPr>
          <a:xfrm>
            <a:off x="2438400" y="4495800"/>
            <a:ext cx="3581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9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9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9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9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5762625" y="4426968"/>
          <a:ext cx="561975" cy="838200"/>
        </p:xfrm>
        <a:graphic>
          <a:graphicData uri="http://schemas.openxmlformats.org/presentationml/2006/ole">
            <p:oleObj spid="_x0000_s18444" name="Equation" r:id="rId9" imgW="203040" imgH="393480" progId="Equation.3">
              <p:embed/>
            </p:oleObj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/>
        </p:nvGraphicFramePr>
        <p:xfrm>
          <a:off x="3387725" y="4419600"/>
          <a:ext cx="422275" cy="838200"/>
        </p:xfrm>
        <a:graphic>
          <a:graphicData uri="http://schemas.openxmlformats.org/presentationml/2006/ole">
            <p:oleObj spid="_x0000_s18445" name="Equation" r:id="rId10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/>
      <p:bldP spid="11" grpId="0"/>
      <p:bldP spid="17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57200" y="914400"/>
          <a:ext cx="1600200" cy="914400"/>
        </p:xfrm>
        <a:graphic>
          <a:graphicData uri="http://schemas.openxmlformats.org/presentationml/2006/ole">
            <p:oleObj spid="_x0000_s19458" name="Equation" r:id="rId3" imgW="520560" imgH="393480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036762" y="914400"/>
          <a:ext cx="1697038" cy="914400"/>
        </p:xfrm>
        <a:graphic>
          <a:graphicData uri="http://schemas.openxmlformats.org/presentationml/2006/ole">
            <p:oleObj spid="_x0000_s19461" name="Equation" r:id="rId4" imgW="558720" imgH="393480" progId="Equation.3">
              <p:embed/>
            </p:oleObj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3657600" y="914400"/>
          <a:ext cx="1066800" cy="914400"/>
        </p:xfrm>
        <a:graphic>
          <a:graphicData uri="http://schemas.openxmlformats.org/presentationml/2006/ole">
            <p:oleObj spid="_x0000_s19462" name="Equation" r:id="rId5" imgW="330120" imgH="393480" progId="Equation.3">
              <p:embed/>
            </p:oleObj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4648200" y="1163638"/>
          <a:ext cx="498475" cy="414337"/>
        </p:xfrm>
        <a:graphic>
          <a:graphicData uri="http://schemas.openxmlformats.org/presentationml/2006/ole">
            <p:oleObj spid="_x0000_s19463" name="Equation" r:id="rId6" imgW="152280" imgH="17748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5153024" y="1113504"/>
            <a:ext cx="345757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000" dirty="0">
              <a:solidFill>
                <a:srgbClr val="0000FF"/>
              </a:solidFill>
            </a:endParaRP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8305800" y="990600"/>
          <a:ext cx="561975" cy="914400"/>
        </p:xfrm>
        <a:graphic>
          <a:graphicData uri="http://schemas.openxmlformats.org/presentationml/2006/ole">
            <p:oleObj spid="_x0000_s19464" name="Equation" r:id="rId7" imgW="203040" imgH="393480" progId="Equation.3">
              <p:embed/>
            </p:oleObj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6196013" y="1037304"/>
          <a:ext cx="387350" cy="838200"/>
        </p:xfrm>
        <a:graphic>
          <a:graphicData uri="http://schemas.openxmlformats.org/presentationml/2006/ole">
            <p:oleObj spid="_x0000_s19465" name="Equation" r:id="rId8" imgW="139680" imgH="393480" progId="Equation.3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361950" y="2895600"/>
          <a:ext cx="1674813" cy="914400"/>
        </p:xfrm>
        <a:graphic>
          <a:graphicData uri="http://schemas.openxmlformats.org/presentationml/2006/ole">
            <p:oleObj spid="_x0000_s19472" name="Equation" r:id="rId9" imgW="533160" imgH="393480" progId="Equation.3">
              <p:embed/>
            </p:oleObj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2036762" y="2895600"/>
          <a:ext cx="1828800" cy="914400"/>
        </p:xfrm>
        <a:graphic>
          <a:graphicData uri="http://schemas.openxmlformats.org/presentationml/2006/ole">
            <p:oleObj spid="_x0000_s19473" name="Equation" r:id="rId10" imgW="558720" imgH="393480" progId="Equation.3">
              <p:embed/>
            </p:oleObj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3886200" y="2895600"/>
          <a:ext cx="1079500" cy="914400"/>
        </p:xfrm>
        <a:graphic>
          <a:graphicData uri="http://schemas.openxmlformats.org/presentationml/2006/ole">
            <p:oleObj spid="_x0000_s19474" name="Equation" r:id="rId11" imgW="330120" imgH="393480" progId="Equation.3">
              <p:embed/>
            </p:oleObj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/>
        </p:nvGraphicFramePr>
        <p:xfrm>
          <a:off x="4967288" y="3144838"/>
          <a:ext cx="498475" cy="414337"/>
        </p:xfrm>
        <a:graphic>
          <a:graphicData uri="http://schemas.openxmlformats.org/presentationml/2006/ole">
            <p:oleObj spid="_x0000_s19475" name="Equation" r:id="rId12" imgW="152280" imgH="177480" progId="Equation.3">
              <p:embed/>
            </p:oleObj>
          </a:graphicData>
        </a:graphic>
      </p:graphicFrame>
      <p:sp>
        <p:nvSpPr>
          <p:cNvPr id="26" name="Rectangle 25"/>
          <p:cNvSpPr/>
          <p:nvPr/>
        </p:nvSpPr>
        <p:spPr>
          <a:xfrm>
            <a:off x="5334000" y="3047794"/>
            <a:ext cx="3276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000" dirty="0">
              <a:solidFill>
                <a:srgbClr val="0000FF"/>
              </a:solidFill>
            </a:endParaRPr>
          </a:p>
        </p:txBody>
      </p:sp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8458200" y="2971594"/>
          <a:ext cx="561975" cy="838200"/>
        </p:xfrm>
        <a:graphic>
          <a:graphicData uri="http://schemas.openxmlformats.org/presentationml/2006/ole">
            <p:oleObj spid="_x0000_s19476" name="Equation" r:id="rId13" imgW="203040" imgH="393480" progId="Equation.3">
              <p:embed/>
            </p:oleObj>
          </a:graphicData>
        </a:graphic>
      </p:graphicFrame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6283325" y="2971800"/>
          <a:ext cx="422275" cy="838200"/>
        </p:xfrm>
        <a:graphic>
          <a:graphicData uri="http://schemas.openxmlformats.org/presentationml/2006/ole">
            <p:oleObj spid="_x0000_s19477" name="Equation" r:id="rId14" imgW="152280" imgH="393480" progId="Equation.3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341313" y="5029200"/>
          <a:ext cx="1674812" cy="914400"/>
        </p:xfrm>
        <a:graphic>
          <a:graphicData uri="http://schemas.openxmlformats.org/presentationml/2006/ole">
            <p:oleObj spid="_x0000_s19478" name="Equation" r:id="rId15" imgW="533160" imgH="393480" progId="Equation.3">
              <p:embed/>
            </p:oleObj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2016124" y="5029200"/>
          <a:ext cx="1828800" cy="914400"/>
        </p:xfrm>
        <a:graphic>
          <a:graphicData uri="http://schemas.openxmlformats.org/presentationml/2006/ole">
            <p:oleObj spid="_x0000_s19479" name="Equation" r:id="rId16" imgW="558720" imgH="393480" progId="Equation.3">
              <p:embed/>
            </p:oleObj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/>
        </p:nvGraphicFramePr>
        <p:xfrm>
          <a:off x="3921124" y="5029200"/>
          <a:ext cx="1079500" cy="914400"/>
        </p:xfrm>
        <a:graphic>
          <a:graphicData uri="http://schemas.openxmlformats.org/presentationml/2006/ole">
            <p:oleObj spid="_x0000_s19480" name="Equation" r:id="rId17" imgW="330120" imgH="393480" progId="Equation.3">
              <p:embed/>
            </p:oleObj>
          </a:graphicData>
        </a:graphic>
      </p:graphicFrame>
      <p:graphicFrame>
        <p:nvGraphicFramePr>
          <p:cNvPr id="32" name="Object 11"/>
          <p:cNvGraphicFramePr>
            <a:graphicFrameLocks noChangeAspect="1"/>
          </p:cNvGraphicFramePr>
          <p:nvPr/>
        </p:nvGraphicFramePr>
        <p:xfrm>
          <a:off x="4946650" y="5278438"/>
          <a:ext cx="500063" cy="414337"/>
        </p:xfrm>
        <a:graphic>
          <a:graphicData uri="http://schemas.openxmlformats.org/presentationml/2006/ole">
            <p:oleObj spid="_x0000_s19481" name="Equation" r:id="rId18" imgW="152280" imgH="177480" progId="Equation.3">
              <p:embed/>
            </p:oleObj>
          </a:graphicData>
        </a:graphic>
      </p:graphicFrame>
      <p:sp>
        <p:nvSpPr>
          <p:cNvPr id="33" name="Rectangle 32"/>
          <p:cNvSpPr/>
          <p:nvPr/>
        </p:nvSpPr>
        <p:spPr>
          <a:xfrm>
            <a:off x="5389562" y="5181394"/>
            <a:ext cx="329723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000" dirty="0">
              <a:solidFill>
                <a:srgbClr val="0000FF"/>
              </a:solidFill>
            </a:endParaRPr>
          </a:p>
        </p:txBody>
      </p:sp>
      <p:graphicFrame>
        <p:nvGraphicFramePr>
          <p:cNvPr id="34" name="Object 6"/>
          <p:cNvGraphicFramePr>
            <a:graphicFrameLocks noChangeAspect="1"/>
          </p:cNvGraphicFramePr>
          <p:nvPr/>
        </p:nvGraphicFramePr>
        <p:xfrm>
          <a:off x="8458200" y="5105194"/>
          <a:ext cx="561975" cy="838200"/>
        </p:xfrm>
        <a:graphic>
          <a:graphicData uri="http://schemas.openxmlformats.org/presentationml/2006/ole">
            <p:oleObj spid="_x0000_s19482" name="Equation" r:id="rId19" imgW="203040" imgH="393480" progId="Equation.3">
              <p:embed/>
            </p:oleObj>
          </a:graphicData>
        </a:graphic>
      </p:graphicFrame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6359525" y="5105400"/>
          <a:ext cx="422275" cy="838200"/>
        </p:xfrm>
        <a:graphic>
          <a:graphicData uri="http://schemas.openxmlformats.org/presentationml/2006/ole">
            <p:oleObj spid="_x0000_s19483" name="Equation" r:id="rId20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158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Equation</vt:lpstr>
      <vt:lpstr>Microsoft Equation 3.0</vt:lpstr>
      <vt:lpstr>Slide 1</vt:lpstr>
      <vt:lpstr>Bài 1: Tính rồi rút gọn:</vt:lpstr>
      <vt:lpstr>Bài 2: Tính (theo mẫu):</vt:lpstr>
      <vt:lpstr>Bài 3: Tính bằng hai cách:</vt:lpstr>
      <vt:lpstr>Bài 3: Tính bằng hai cách:</vt:lpstr>
      <vt:lpstr>Bài 4: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TAComputer</dc:creator>
  <cp:lastModifiedBy>TAComputer</cp:lastModifiedBy>
  <cp:revision>83</cp:revision>
  <dcterms:created xsi:type="dcterms:W3CDTF">2020-04-19T03:25:09Z</dcterms:created>
  <dcterms:modified xsi:type="dcterms:W3CDTF">2020-04-19T11:44:02Z</dcterms:modified>
</cp:coreProperties>
</file>