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61" r:id="rId2"/>
    <p:sldId id="267" r:id="rId3"/>
    <p:sldId id="266" r:id="rId4"/>
    <p:sldId id="259" r:id="rId5"/>
    <p:sldId id="268" r:id="rId6"/>
    <p:sldId id="271" r:id="rId7"/>
    <p:sldId id="270" r:id="rId8"/>
    <p:sldId id="262" r:id="rId9"/>
    <p:sldId id="275" r:id="rId10"/>
    <p:sldId id="284" r:id="rId11"/>
    <p:sldId id="278" r:id="rId12"/>
    <p:sldId id="285" r:id="rId13"/>
    <p:sldId id="279" r:id="rId14"/>
    <p:sldId id="272" r:id="rId15"/>
    <p:sldId id="274" r:id="rId16"/>
    <p:sldId id="264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UTM Showcard" panose="02040603050506020204" pitchFamily="18" charset="0"/>
      <p:regular r:id="rId24"/>
    </p:embeddedFont>
    <p:embeddedFont>
      <p:font typeface="Tahoma" panose="020B0604030504040204" pitchFamily="34" charset="0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99"/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4490" autoAdjust="0"/>
  </p:normalViewPr>
  <p:slideViewPr>
    <p:cSldViewPr snapToGrid="0">
      <p:cViewPr>
        <p:scale>
          <a:sx n="66" d="100"/>
          <a:sy n="66" d="100"/>
        </p:scale>
        <p:origin x="571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acebook.com/teamKTUTS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6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64200-0C01-4C68-975F-1BA75B4AA5AF}"/>
              </a:ext>
            </a:extLst>
          </p:cNvPr>
          <p:cNvSpPr txBox="1"/>
          <p:nvPr userDrawn="1"/>
        </p:nvSpPr>
        <p:spPr>
          <a:xfrm>
            <a:off x="1804617" y="855100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4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505613" y="2872947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545304" y="850898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blipFill>
                <a:blip r:embed="rId3"/>
                <a:stretch>
                  <a:fillRect l="-2281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blipFill>
                <a:blip r:embed="rId5"/>
                <a:stretch>
                  <a:fillRect l="-2344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1D32A0-F15F-45B5-A854-F40C5C0A8B02}"/>
              </a:ext>
            </a:extLst>
          </p:cNvPr>
          <p:cNvSpPr txBox="1"/>
          <p:nvPr/>
        </p:nvSpPr>
        <p:spPr>
          <a:xfrm>
            <a:off x="8110264" y="466385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2F948C-6BD5-49E6-B501-29015D0DD7C3}"/>
              </a:ext>
            </a:extLst>
          </p:cNvPr>
          <p:cNvSpPr txBox="1"/>
          <p:nvPr/>
        </p:nvSpPr>
        <p:spPr>
          <a:xfrm>
            <a:off x="8081575" y="5400222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5B1531-708A-4676-9AEA-083923DAAF4E}"/>
              </a:ext>
            </a:extLst>
          </p:cNvPr>
          <p:cNvCxnSpPr>
            <a:cxnSpLocks/>
          </p:cNvCxnSpPr>
          <p:nvPr/>
        </p:nvCxnSpPr>
        <p:spPr>
          <a:xfrm>
            <a:off x="8348254" y="5400222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2.96296E-6 L 0.04167 0.02755 C 0.04948 0.03334 0.05404 0.04213 0.05404 0.05116 C 0.05404 0.06135 0.04948 0.06968 0.04167 0.07547 L 0.00664 0.10324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4 C -0.03907 -0.03773 -0.04375 -0.04653 -0.04375 -0.05556 C -0.04375 -0.06574 -0.03907 -0.07407 -0.03073 -0.07986 L 0.00664 -0.107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331775" y="3230443"/>
            <a:ext cx="2641434" cy="25076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5997FB5-7E52-490A-B523-90C68BFC3982}"/>
              </a:ext>
            </a:extLst>
          </p:cNvPr>
          <p:cNvGrpSpPr/>
          <p:nvPr/>
        </p:nvGrpSpPr>
        <p:grpSpPr>
          <a:xfrm>
            <a:off x="6875628" y="283928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12331BD-CE2F-48D8-9C1D-4293B4C23ED0}"/>
              </a:ext>
            </a:extLst>
          </p:cNvPr>
          <p:cNvGrpSpPr/>
          <p:nvPr/>
        </p:nvGrpSpPr>
        <p:grpSpPr>
          <a:xfrm>
            <a:off x="3716413" y="631341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48B901B-D72C-484C-8709-023102038F17}"/>
              </a:ext>
            </a:extLst>
          </p:cNvPr>
          <p:cNvGrpSpPr/>
          <p:nvPr/>
        </p:nvGrpSpPr>
        <p:grpSpPr>
          <a:xfrm>
            <a:off x="2293193" y="3484150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blipFill>
                <a:blip r:embed="rId6"/>
                <a:stretch>
                  <a:fillRect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blipFill>
                <a:blip r:embed="rId8"/>
                <a:stretch>
                  <a:fillRect b="-7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6" y="4905358"/>
            <a:ext cx="1835861" cy="174290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blipFill>
                <a:blip r:embed="rId4"/>
                <a:stretch>
                  <a:fillRect l="-9756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blipFill>
                <a:blip r:embed="rId6"/>
                <a:stretch>
                  <a:fillRect l="-10870" b="-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27517A-3BA1-458E-9EC9-56AE07A18E4B}"/>
              </a:ext>
            </a:extLst>
          </p:cNvPr>
          <p:cNvSpPr txBox="1"/>
          <p:nvPr/>
        </p:nvSpPr>
        <p:spPr>
          <a:xfrm>
            <a:off x="5353615" y="182296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5BC6337-AB1A-4741-9C05-246ABD05670A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B067F-1F33-4809-B130-0B1E8699638A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DDFA78C-6011-4855-BBB0-C47A4B257AF2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5E55637-E36E-445A-A28D-D2BC13BED0A0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32AA56-A23D-4602-BC8D-7D7CD4620602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7AEA7-0058-4545-B47E-3C5F7C6091B3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0785AB4-7CF2-45A7-9706-AE0031D2CB04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364E7D-C44A-4C84-929C-323140C62585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23">
            <a:extLst>
              <a:ext uri="{FF2B5EF4-FFF2-40B4-BE49-F238E27FC236}">
                <a16:creationId xmlns:a16="http://schemas.microsoft.com/office/drawing/2014/main" id="{76F7350A-5583-4D16-8DB3-02B3EE414C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/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3">
            <a:extLst>
              <a:ext uri="{FF2B5EF4-FFF2-40B4-BE49-F238E27FC236}">
                <a16:creationId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/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/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blipFill>
                <a:blip r:embed="rId6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/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blipFill>
                <a:blip r:embed="rId7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/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blipFill>
                <a:blip r:embed="rId8"/>
                <a:stretch>
                  <a:fillRect l="-33553" r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5E0E7A-1FBC-4E6D-A7D0-AF4C403662F4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2971A4E-3579-4372-9412-984EE374C725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EE053-BA68-402F-B901-EE8E7573CFA3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44231" r="-201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194D5BE-9C65-49D7-BE68-0B88C1D157D6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39DB95F-2B2C-41EA-BA2D-7E818D8217E3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CDB94-87C3-49F3-871A-756114016B31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CE49CE0-87EF-4AF7-A7E6-3E1DFA3C8EDA}"/>
              </a:ext>
            </a:extLst>
          </p:cNvPr>
          <p:cNvSpPr txBox="1"/>
          <p:nvPr/>
        </p:nvSpPr>
        <p:spPr>
          <a:xfrm>
            <a:off x="8072496" y="343895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/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B7760DB-3685-444C-8C86-44F424B708EC}"/>
              </a:ext>
            </a:extLst>
          </p:cNvPr>
          <p:cNvSpPr txBox="1"/>
          <p:nvPr/>
        </p:nvSpPr>
        <p:spPr>
          <a:xfrm>
            <a:off x="8072496" y="498593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/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379684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BF92D1FD-85BD-4CE4-B2E9-CE4A2D38956D}"/>
              </a:ext>
            </a:extLst>
          </p:cNvPr>
          <p:cNvSpPr txBox="1"/>
          <p:nvPr/>
        </p:nvSpPr>
        <p:spPr>
          <a:xfrm>
            <a:off x="4759469" y="2819400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1" lang="zh-CN" altLang="en-US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481794" y="1480070"/>
            <a:ext cx="87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1019792" y="2899048"/>
            <a:ext cx="9575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!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1650806" y="1392591"/>
            <a:ext cx="1814823" cy="1000287"/>
            <a:chOff x="3491329" y="1920130"/>
            <a:chExt cx="1814823" cy="10002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Tính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30444F-A838-4342-B239-8D14D0FD4171}"/>
              </a:ext>
            </a:extLst>
          </p:cNvPr>
          <p:cNvGrpSpPr/>
          <p:nvPr/>
        </p:nvGrpSpPr>
        <p:grpSpPr>
          <a:xfrm>
            <a:off x="1650805" y="3584711"/>
            <a:ext cx="9156576" cy="1000287"/>
            <a:chOff x="3491329" y="1920130"/>
            <a:chExt cx="9156576" cy="100028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8F1B66-DB74-43EA-B0E4-751631BC2478}"/>
                </a:ext>
              </a:extLst>
            </p:cNvPr>
            <p:cNvSpPr/>
            <p:nvPr/>
          </p:nvSpPr>
          <p:spPr>
            <a:xfrm>
              <a:off x="4262276" y="2270291"/>
              <a:ext cx="83856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Muốn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ta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như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thế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nào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1D8C9BA-2614-4CAC-864C-B07427C4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/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/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blipFill>
                <a:blip r:embed="rId6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34430F5-BB68-45A1-9D78-4174895CC12C}"/>
              </a:ext>
            </a:extLst>
          </p:cNvPr>
          <p:cNvSpPr txBox="1"/>
          <p:nvPr/>
        </p:nvSpPr>
        <p:spPr>
          <a:xfrm>
            <a:off x="4882562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E26C9-7ED5-461B-9207-D4FB2966521F}"/>
              </a:ext>
            </a:extLst>
          </p:cNvPr>
          <p:cNvSpPr txBox="1"/>
          <p:nvPr/>
        </p:nvSpPr>
        <p:spPr>
          <a:xfrm>
            <a:off x="7425906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541206" y="260733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/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7779FDD-AEB4-4F7F-9A61-49337DD948B3}"/>
              </a:ext>
            </a:extLst>
          </p:cNvPr>
          <p:cNvSpPr txBox="1"/>
          <p:nvPr/>
        </p:nvSpPr>
        <p:spPr>
          <a:xfrm>
            <a:off x="8865009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D97CFD6A-52B3-44A3-876A-6B52AE1B0991}"/>
              </a:ext>
            </a:extLst>
          </p:cNvPr>
          <p:cNvSpPr txBox="1"/>
          <p:nvPr/>
        </p:nvSpPr>
        <p:spPr>
          <a:xfrm>
            <a:off x="1511950" y="4569022"/>
            <a:ext cx="947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>
            <a:off x="8582814" y="43996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 DỤ: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991391" cy="36936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15531" y="4893550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/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28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m.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  <a:blipFill>
                <a:blip r:embed="rId4"/>
                <a:stretch>
                  <a:fillRect l="-1675" r="-2632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531145" y="-179257"/>
            <a:ext cx="1582317" cy="194874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7EF1D71-3BAB-4312-9F2E-336C460D7994}"/>
              </a:ext>
            </a:extLst>
          </p:cNvPr>
          <p:cNvSpPr txBox="1"/>
          <p:nvPr/>
        </p:nvSpPr>
        <p:spPr>
          <a:xfrm>
            <a:off x="915531" y="1258611"/>
            <a:ext cx="3007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57135"/>
            <a:ext cx="3170237" cy="2263775"/>
            <a:chOff x="3312" y="2197"/>
            <a:chExt cx="1997" cy="1426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233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" y="2197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7" y="2752889"/>
            <a:ext cx="1100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>
                <a:latin typeface="Times New Roman" panose="02020603050405020304" pitchFamily="18" charset="0"/>
              </a:rPr>
              <a:t>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02202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9742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:a16="http://schemas.microsoft.com/office/drawing/2014/main" id="{DFF39E89-5AE3-4DD3-B39F-08F11D79C8E5}"/>
              </a:ext>
            </a:extLst>
          </p:cNvPr>
          <p:cNvSpPr txBox="1"/>
          <p:nvPr/>
        </p:nvSpPr>
        <p:spPr>
          <a:xfrm>
            <a:off x="915531" y="4895486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:a16="http://schemas.microsoft.com/office/drawing/2014/main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538605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 m</a:t>
            </a:r>
            <a:r>
              <a:rPr lang="en-US" altLang="en-US" sz="4000" b="1" baseline="300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  <p:bldP spid="21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3791090" y="1206791"/>
            <a:ext cx="489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72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440506" y="2010696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348979" y="167033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065244" y="2185909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id="{42961B55-DD88-4FA5-844F-C9FDF75D44BD}"/>
              </a:ext>
            </a:extLst>
          </p:cNvPr>
          <p:cNvSpPr txBox="1"/>
          <p:nvPr/>
        </p:nvSpPr>
        <p:spPr>
          <a:xfrm>
            <a:off x="1257651" y="3176071"/>
            <a:ext cx="1014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80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C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000" dirty="0">
              <a:solidFill>
                <a:srgbClr val="FFCCF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dirty="0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dirty="0">
              <a:solidFill>
                <a:srgbClr val="FFCCFF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blipFill>
                <a:blip r:embed="rId10"/>
                <a:stretch>
                  <a:fillRect l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5" y="429291"/>
            <a:ext cx="4993622" cy="4993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135990" y="2035291"/>
            <a:ext cx="1565534" cy="1393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/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9F8B7B-FAAA-43CD-8CFB-6E309A6986CE}"/>
              </a:ext>
            </a:extLst>
          </p:cNvPr>
          <p:cNvSpPr txBox="1"/>
          <p:nvPr/>
        </p:nvSpPr>
        <p:spPr>
          <a:xfrm>
            <a:off x="7086161" y="1771016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/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/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E34895C-216C-4CA4-9836-946C1B1D52B0}"/>
              </a:ext>
            </a:extLst>
          </p:cNvPr>
          <p:cNvSpPr txBox="1"/>
          <p:nvPr/>
        </p:nvSpPr>
        <p:spPr>
          <a:xfrm>
            <a:off x="5921894" y="1750155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54C28-44DB-4A6C-B183-8189FE20D872}"/>
              </a:ext>
            </a:extLst>
          </p:cNvPr>
          <p:cNvSpPr txBox="1"/>
          <p:nvPr/>
        </p:nvSpPr>
        <p:spPr>
          <a:xfrm>
            <a:off x="8070080" y="174224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/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blipFill>
                <a:blip r:embed="rId8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224BCF5-D5E8-4607-9AEE-190CA4A97BB9}"/>
              </a:ext>
            </a:extLst>
          </p:cNvPr>
          <p:cNvSpPr txBox="1"/>
          <p:nvPr/>
        </p:nvSpPr>
        <p:spPr>
          <a:xfrm>
            <a:off x="9139584" y="1756879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/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blipFill>
                <a:blip r:embed="rId9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1">
            <a:extLst>
              <a:ext uri="{FF2B5EF4-FFF2-40B4-BE49-F238E27FC236}">
                <a16:creationId xmlns:a16="http://schemas.microsoft.com/office/drawing/2014/main" id="{0D137BBA-7AA4-402C-99FA-76A10ED44ECB}"/>
              </a:ext>
            </a:extLst>
          </p:cNvPr>
          <p:cNvSpPr txBox="1"/>
          <p:nvPr/>
        </p:nvSpPr>
        <p:spPr>
          <a:xfrm>
            <a:off x="3700767" y="90522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id="{688C64A4-4448-4561-9BD0-E5D0F6846E15}"/>
              </a:ext>
            </a:extLst>
          </p:cNvPr>
          <p:cNvSpPr txBox="1"/>
          <p:nvPr/>
        </p:nvSpPr>
        <p:spPr>
          <a:xfrm>
            <a:off x="6594760" y="2863902"/>
            <a:ext cx="220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:a16="http://schemas.microsoft.com/office/drawing/2014/main" id="{68C1D85C-3084-416D-8896-74B743EDB248}"/>
              </a:ext>
            </a:extLst>
          </p:cNvPr>
          <p:cNvSpPr txBox="1"/>
          <p:nvPr/>
        </p:nvSpPr>
        <p:spPr>
          <a:xfrm>
            <a:off x="4820381" y="3510233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FE898EF-5036-4885-8D4E-4E15DAB6B5B4}"/>
              </a:ext>
            </a:extLst>
          </p:cNvPr>
          <p:cNvSpPr txBox="1"/>
          <p:nvPr/>
        </p:nvSpPr>
        <p:spPr>
          <a:xfrm>
            <a:off x="6756659" y="438633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blipFill>
                <a:blip r:embed="rId11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92EA26-4BA5-49D6-9C74-B93F43436559}"/>
              </a:ext>
            </a:extLst>
          </p:cNvPr>
          <p:cNvSpPr txBox="1"/>
          <p:nvPr/>
        </p:nvSpPr>
        <p:spPr>
          <a:xfrm>
            <a:off x="7991832" y="4402342"/>
            <a:ext cx="12322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6DBB06A-1537-4F06-AFEC-10F520A3072B}"/>
              </a:ext>
            </a:extLst>
          </p:cNvPr>
          <p:cNvSpPr txBox="1"/>
          <p:nvPr/>
        </p:nvSpPr>
        <p:spPr>
          <a:xfrm>
            <a:off x="6462673" y="5297037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blipFill>
                <a:blip r:embed="rId12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DC337A1-1143-44D7-B8E2-59F00327FFAA}"/>
              </a:ext>
            </a:extLst>
          </p:cNvPr>
          <p:cNvSpPr txBox="1"/>
          <p:nvPr/>
        </p:nvSpPr>
        <p:spPr>
          <a:xfrm>
            <a:off x="9352331" y="5307941"/>
            <a:ext cx="63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396406" y="609481"/>
            <a:ext cx="407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nhớ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9257FE-3A3B-4635-A60B-CB9C7BE3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F1C7C09-EBD1-44AA-B0B7-A6EFC7A1679B}"/>
              </a:ext>
            </a:extLst>
          </p:cNvPr>
          <p:cNvGrpSpPr/>
          <p:nvPr/>
        </p:nvGrpSpPr>
        <p:grpSpPr>
          <a:xfrm>
            <a:off x="1004872" y="1505536"/>
            <a:ext cx="5830943" cy="4805860"/>
            <a:chOff x="2907808" y="1423475"/>
            <a:chExt cx="4773671" cy="48058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6E00DE8-B4D0-44B8-85CC-C13305265410}"/>
                </a:ext>
              </a:extLst>
            </p:cNvPr>
            <p:cNvSpPr txBox="1"/>
            <p:nvPr/>
          </p:nvSpPr>
          <p:spPr>
            <a:xfrm>
              <a:off x="3605330" y="2197462"/>
              <a:ext cx="407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Để thực hiện phép chia hai phân số, ta làm như sau</a:t>
              </a:r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Lấy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nhất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với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 số thứ hai </a:t>
              </a:r>
              <a:r>
                <a:rPr kumimoji="1" lang="vi-VN" altLang="zh-CN" sz="3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đảo ngược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endParaRPr kumimoji="1" lang="zh-CN" altLang="en-US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0A9CCFE-20E4-48E5-B3F3-5CA4B35C1F29}"/>
                </a:ext>
              </a:extLst>
            </p:cNvPr>
            <p:cNvSpPr/>
            <p:nvPr/>
          </p:nvSpPr>
          <p:spPr>
            <a:xfrm>
              <a:off x="3700176" y="1631230"/>
              <a:ext cx="3388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Phép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chia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endParaRPr lang="zh-CN" altLang="en-US" sz="32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9B0A23-1368-49C3-B126-F80CB9FD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266099" y="2171204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07" y="5787104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1" y="5132861"/>
            <a:ext cx="460375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770944" y="287500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BEE8A5-3137-4B6A-8A38-C0D09EBBF51D}"/>
              </a:ext>
            </a:extLst>
          </p:cNvPr>
          <p:cNvGrpSpPr/>
          <p:nvPr/>
        </p:nvGrpSpPr>
        <p:grpSpPr>
          <a:xfrm>
            <a:off x="-330552" y="2076937"/>
            <a:ext cx="4891997" cy="3690381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87390D-27D2-42CE-8D88-3B7C6F0BFBB5}"/>
              </a:ext>
            </a:extLst>
          </p:cNvPr>
          <p:cNvGrpSpPr/>
          <p:nvPr/>
        </p:nvGrpSpPr>
        <p:grpSpPr>
          <a:xfrm>
            <a:off x="7928778" y="207693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87FFD5-BE3C-4EAB-A179-A1987B92A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5E0BD02-B4D4-4F3C-B209-5CC158FB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3799113" y="2076937"/>
            <a:ext cx="4891997" cy="3690381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4B91DEA-C49B-4649-8AAC-D144765F7248}"/>
              </a:ext>
            </a:extLst>
          </p:cNvPr>
          <p:cNvSpPr txBox="1"/>
          <p:nvPr/>
        </p:nvSpPr>
        <p:spPr>
          <a:xfrm>
            <a:off x="1379376" y="5018573"/>
            <a:ext cx="9265824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UTM Avo" panose="02040603050506020204" pitchFamily="18" charset="0"/>
              </a:rPr>
              <a:t>Muốn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đảo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ngược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 ta </a:t>
            </a:r>
            <a:r>
              <a:rPr lang="en-US" altLang="en-US" sz="2800" u="sng" dirty="0" err="1">
                <a:latin typeface="UTM Avo" panose="02040603050506020204" pitchFamily="18" charset="0"/>
              </a:rPr>
              <a:t>đảo</a:t>
            </a:r>
            <a:r>
              <a:rPr lang="en-US" altLang="en-US" sz="2800" u="sng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vị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mẫu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nhau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392</Words>
  <Application>Microsoft Office PowerPoint</Application>
  <PresentationFormat>Widescreen</PresentationFormat>
  <Paragraphs>177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Cambria Math</vt:lpstr>
      <vt:lpstr>UTM Avo</vt:lpstr>
      <vt:lpstr>Arial</vt:lpstr>
      <vt:lpstr>UTM Showcard</vt:lpstr>
      <vt:lpstr>Times New Roman</vt:lpstr>
      <vt:lpstr>字魂59号-创粗黑</vt:lpstr>
      <vt:lpstr>Tahoma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User</cp:lastModifiedBy>
  <cp:revision>36</cp:revision>
  <dcterms:created xsi:type="dcterms:W3CDTF">2017-08-18T03:02:00Z</dcterms:created>
  <dcterms:modified xsi:type="dcterms:W3CDTF">2022-02-20T18:06:12Z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