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8" r:id="rId2"/>
  </p:sldMasterIdLst>
  <p:notesMasterIdLst>
    <p:notesMasterId r:id="rId19"/>
  </p:notesMasterIdLst>
  <p:sldIdLst>
    <p:sldId id="313" r:id="rId3"/>
    <p:sldId id="280" r:id="rId4"/>
    <p:sldId id="261" r:id="rId5"/>
    <p:sldId id="262" r:id="rId6"/>
    <p:sldId id="281" r:id="rId7"/>
    <p:sldId id="263" r:id="rId8"/>
    <p:sldId id="265" r:id="rId9"/>
    <p:sldId id="266" r:id="rId10"/>
    <p:sldId id="268" r:id="rId11"/>
    <p:sldId id="318" r:id="rId12"/>
    <p:sldId id="275" r:id="rId13"/>
    <p:sldId id="272" r:id="rId14"/>
    <p:sldId id="294" r:id="rId15"/>
    <p:sldId id="316" r:id="rId16"/>
    <p:sldId id="317" r:id="rId17"/>
    <p:sldId id="314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8" autoAdjust="0"/>
    <p:restoredTop sz="94383" autoAdjust="0"/>
  </p:normalViewPr>
  <p:slideViewPr>
    <p:cSldViewPr>
      <p:cViewPr varScale="1">
        <p:scale>
          <a:sx n="62" d="100"/>
          <a:sy n="62" d="100"/>
        </p:scale>
        <p:origin x="150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AB158-A8F2-4C92-8C33-A34D7A91122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CCB96-8BCC-4FEF-887B-E84C35BBBF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87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CCB96-8BCC-4FEF-887B-E84C35BBBF6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CCB96-8BCC-4FEF-887B-E84C35BBBF6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CCB96-8BCC-4FEF-887B-E84C35BBBF6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CCB96-8BCC-4FEF-887B-E84C35BBBF6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9335-4CC7-4AD7-8B60-5660FA7A0DE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758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9414-006E-4730-8C59-4568B42B881F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093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AAB-F9C3-4DF2-A01F-59332CB97F52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359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7126D-B32A-4A6A-BCD8-2CED4AB246A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7539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70FF2-A3EB-414B-902A-DD40EA842168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260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2556-9FBD-4A7D-ABF4-134604609F5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286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D137-4259-430B-B8B3-1C435C404EB3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1724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4A75-FC4E-4377-9FD3-F5ACEB49D846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15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A491-B834-4CA6-9493-9388796DEBBC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6837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15C-8EBF-4016-B167-345FB7CB1EAC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1178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C3E8-D02F-40BC-9E28-167F99E6E67F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99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57CBC-2572-4F08-ABEC-FBB759E98D1F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E09E238D-70BC-41B0-9042-66A00AF71DD8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2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0CA841-5DB7-41E6-8E0C-FC2987077F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0" y="0"/>
            <a:ext cx="9144000" cy="73152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F2278D-64E3-48F4-96B3-1730B4B8E5D3}"/>
              </a:ext>
            </a:extLst>
          </p:cNvPr>
          <p:cNvSpPr/>
          <p:nvPr/>
        </p:nvSpPr>
        <p:spPr>
          <a:xfrm>
            <a:off x="179540" y="1745397"/>
            <a:ext cx="89916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defTabSz="457200"/>
            <a:r>
              <a:rPr lang="en-US" sz="5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  <a:p>
            <a:pPr algn="ctr" defTabSz="457200"/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9800" y="960566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tháng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638398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EC9668-D86C-4B0B-9324-1B436127AEE1}"/>
              </a:ext>
            </a:extLst>
          </p:cNvPr>
          <p:cNvSpPr/>
          <p:nvPr/>
        </p:nvSpPr>
        <p:spPr>
          <a:xfrm>
            <a:off x="152400" y="1905000"/>
            <a:ext cx="8839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b)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id="{E630B25B-95BE-46BE-998E-AEE62558F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99" y="304800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61401A-ECF6-43F2-B127-5C4151AA75BF}"/>
              </a:ext>
            </a:extLst>
          </p:cNvPr>
          <p:cNvSpPr txBox="1"/>
          <p:nvPr/>
        </p:nvSpPr>
        <p:spPr>
          <a:xfrm>
            <a:off x="0" y="3108403"/>
            <a:ext cx="914400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3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3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5B315E3-09D5-489A-9F53-812D37051EEC}"/>
              </a:ext>
            </a:extLst>
          </p:cNvPr>
          <p:cNvCxnSpPr/>
          <p:nvPr/>
        </p:nvCxnSpPr>
        <p:spPr>
          <a:xfrm flipH="1">
            <a:off x="3276600" y="3162300"/>
            <a:ext cx="7620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E852EA0-BC97-464D-9706-95D6E425730D}"/>
              </a:ext>
            </a:extLst>
          </p:cNvPr>
          <p:cNvCxnSpPr>
            <a:cxnSpLocks/>
          </p:cNvCxnSpPr>
          <p:nvPr/>
        </p:nvCxnSpPr>
        <p:spPr>
          <a:xfrm>
            <a:off x="152400" y="3671727"/>
            <a:ext cx="2971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0A75434-8763-4C4A-B910-95383BCFA754}"/>
              </a:ext>
            </a:extLst>
          </p:cNvPr>
          <p:cNvSpPr txBox="1"/>
          <p:nvPr/>
        </p:nvSpPr>
        <p:spPr>
          <a:xfrm>
            <a:off x="1447800" y="3671727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DCD363B-8E6B-4E32-B9A9-7E9D3CAE9A70}"/>
              </a:ext>
            </a:extLst>
          </p:cNvPr>
          <p:cNvCxnSpPr/>
          <p:nvPr/>
        </p:nvCxnSpPr>
        <p:spPr>
          <a:xfrm flipH="1">
            <a:off x="2057400" y="4495800"/>
            <a:ext cx="7620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693F06-2D69-454D-A1B6-2B70FBAABDCC}"/>
              </a:ext>
            </a:extLst>
          </p:cNvPr>
          <p:cNvCxnSpPr>
            <a:cxnSpLocks/>
          </p:cNvCxnSpPr>
          <p:nvPr/>
        </p:nvCxnSpPr>
        <p:spPr>
          <a:xfrm>
            <a:off x="0" y="5029200"/>
            <a:ext cx="1981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4756A15-8484-4D74-9076-2860CCBC2657}"/>
              </a:ext>
            </a:extLst>
          </p:cNvPr>
          <p:cNvSpPr txBox="1"/>
          <p:nvPr/>
        </p:nvSpPr>
        <p:spPr>
          <a:xfrm>
            <a:off x="533400" y="5164214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</p:spTree>
    <p:extLst>
      <p:ext uri="{BB962C8B-B14F-4D97-AF65-F5344CB8AC3E}">
        <p14:creationId xmlns:p14="http://schemas.microsoft.com/office/powerpoint/2010/main" val="287558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905000"/>
            <a:ext cx="8839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b)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2360853"/>
            <a:ext cx="883919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V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6276" y="1270453"/>
            <a:ext cx="2210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3200400"/>
            <a:ext cx="4267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71800" y="31242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667000" y="4648200"/>
            <a:ext cx="7620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57200" y="5181600"/>
            <a:ext cx="205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31707" y="5115453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460" y="76200"/>
            <a:ext cx="8745940" cy="17526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Đ</a:t>
            </a:r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ặt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v</a:t>
            </a:r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670034" y="2667000"/>
            <a:ext cx="716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Nẵng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1752600"/>
            <a:ext cx="42467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Vân…..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5257" y="3352800"/>
            <a:ext cx="8727743" cy="69498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……….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4382869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 Nội </a:t>
            </a:r>
            <a:r>
              <a:rPr lang="vi-VN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Thủ đô của nước Việt Nam.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5943600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" y="5043648"/>
            <a:ext cx="4070345" cy="8237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ta………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5" grpId="0"/>
      <p:bldP spid="6" grpId="0"/>
      <p:bldP spid="7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228599"/>
            <a:ext cx="861287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iền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Ai là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888787"/>
              </p:ext>
            </p:extLst>
          </p:nvPr>
        </p:nvGraphicFramePr>
        <p:xfrm>
          <a:off x="228600" y="2209800"/>
          <a:ext cx="7620000" cy="3263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a) 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ươ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lai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b)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…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vi-VN" sz="3600" b="1" dirty="0"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c) 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…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à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vi-VN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Hà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d) 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…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vốn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quý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nhất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133052"/>
              </p:ext>
            </p:extLst>
          </p:nvPr>
        </p:nvGraphicFramePr>
        <p:xfrm>
          <a:off x="228600" y="2286000"/>
          <a:ext cx="8763000" cy="3263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a)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Trẻ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ươ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lai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b)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Cô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vi-VN" sz="3600" b="1" dirty="0"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c)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Lan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à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vi-VN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Hà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d)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Ng</a:t>
                      </a:r>
                      <a:r>
                        <a:rPr lang="vi-VN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vốn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quý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nhất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86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 descr="h"/>
          <p:cNvSpPr>
            <a:spLocks noChangeArrowheads="1"/>
          </p:cNvSpPr>
          <p:nvPr/>
        </p:nvSpPr>
        <p:spPr bwMode="auto">
          <a:xfrm>
            <a:off x="762000" y="1066800"/>
            <a:ext cx="7543800" cy="4800600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57150" cmpd="thickThin">
            <a:solidFill>
              <a:srgbClr val="FF99CC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4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459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077200" y="64008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4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9075" y="685800"/>
            <a:ext cx="8543925" cy="31083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i="1" dirty="0">
              <a:solidFill>
                <a:srgbClr val="FF99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  <a:defRPr/>
            </a:pP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  <a:defRPr/>
            </a:pP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048000" y="4953000"/>
            <a:ext cx="5583238" cy="707886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err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en-US" sz="4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9278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img7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22225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200" y="533400"/>
            <a:ext cx="9105900" cy="21240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>
                <a:solidFill>
                  <a:srgbClr val="0033CC"/>
                </a:solidFill>
              </a:rPr>
              <a:t>	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1508" name="Picture 36" descr="questionmark_w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152400"/>
            <a:ext cx="9763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Up Arrow Callout 9"/>
          <p:cNvSpPr/>
          <p:nvPr/>
        </p:nvSpPr>
        <p:spPr>
          <a:xfrm>
            <a:off x="152400" y="2514600"/>
            <a:ext cx="8839200" cy="2286000"/>
          </a:xfrm>
          <a:prstGeom prst="upArrowCallou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Oval Callout 10"/>
          <p:cNvSpPr/>
          <p:nvPr/>
        </p:nvSpPr>
        <p:spPr>
          <a:xfrm>
            <a:off x="1371600" y="5029200"/>
            <a:ext cx="6477000" cy="1524000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ction Button: End 11">
            <a:hlinkClick r:id="rId4" action="ppaction://hlinksldjump" highlightClick="1"/>
          </p:cNvPr>
          <p:cNvSpPr/>
          <p:nvPr/>
        </p:nvSpPr>
        <p:spPr>
          <a:xfrm>
            <a:off x="8077200" y="6324600"/>
            <a:ext cx="533400" cy="304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>
              <a:solidFill>
                <a:prstClr val="white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81000" y="4419600"/>
            <a:ext cx="28194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673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/>
              <a:t>LTVC</a:t>
            </a:r>
            <a:br>
              <a:rPr lang="en-US"/>
            </a:b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R="0" eaLnBrk="1" hangingPunct="1"/>
            <a:r>
              <a:rPr lang="en-US" altLang="en-US"/>
              <a:t>LỚP 4</a:t>
            </a:r>
          </a:p>
          <a:p>
            <a:pPr marR="0" eaLnBrk="1" hangingPunct="1"/>
            <a:endParaRPr lang="en-US" altLang="en-US"/>
          </a:p>
          <a:p>
            <a:pPr marR="0" eaLnBrk="1" hangingPunct="1"/>
            <a:endParaRPr lang="en-US" altLang="en-US"/>
          </a:p>
        </p:txBody>
      </p:sp>
      <p:pic>
        <p:nvPicPr>
          <p:cNvPr id="23556" name="Picture 4" descr="vl_16_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241424" y="-1306512"/>
            <a:ext cx="6858001" cy="934085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100000">
                <a:srgbClr val="DFFFE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9600" y="533400"/>
            <a:ext cx="8153400" cy="1754188"/>
          </a:xfrm>
          <a:prstGeom prst="rect">
            <a:avLst/>
          </a:prstGeom>
          <a:solidFill>
            <a:srgbClr val="FFFF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Up Arrow Callout 2"/>
          <p:cNvSpPr/>
          <p:nvPr/>
        </p:nvSpPr>
        <p:spPr>
          <a:xfrm>
            <a:off x="609600" y="2287588"/>
            <a:ext cx="8305800" cy="297021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782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67185" y="2514600"/>
            <a:ext cx="8976815" cy="4114800"/>
          </a:xfrm>
        </p:spPr>
        <p:txBody>
          <a:bodyPr>
            <a:noAutofit/>
          </a:bodyPr>
          <a:lstStyle/>
          <a:p>
            <a:pPr marL="457200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rẫy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Cuốc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b) Kim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268014" y="1756887"/>
            <a:ext cx="30925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3421" y="1233667"/>
            <a:ext cx="2112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000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4"/>
          <p:cNvSpPr txBox="1">
            <a:spLocks/>
          </p:cNvSpPr>
          <p:nvPr/>
        </p:nvSpPr>
        <p:spPr>
          <a:xfrm>
            <a:off x="15922" y="1905000"/>
            <a:ext cx="5927678" cy="710821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Tìm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kể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Ai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gì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sz="half" idx="2"/>
          </p:nvPr>
        </p:nvSpPr>
        <p:spPr>
          <a:xfrm>
            <a:off x="152400" y="2692020"/>
            <a:ext cx="8976815" cy="4165979"/>
          </a:xfrm>
        </p:spPr>
        <p:txBody>
          <a:bodyPr>
            <a:noAutofit/>
          </a:bodyPr>
          <a:lstStyle/>
          <a:p>
            <a:pPr marL="457200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rẫy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Cuốc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Kim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21" y="1233667"/>
            <a:ext cx="2112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85800" y="3276600"/>
            <a:ext cx="44196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85800" y="3810000"/>
            <a:ext cx="33528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5800" y="4419600"/>
            <a:ext cx="33528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69961" y="6096000"/>
            <a:ext cx="806923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69961" y="6629400"/>
            <a:ext cx="326863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5968" y="2438400"/>
            <a:ext cx="8377451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ct val="20000"/>
              </a:spcBef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rẫy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977900" lvl="0" indent="-457200">
              <a:spcBef>
                <a:spcPct val="20000"/>
              </a:spcBef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Cuốc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977900" lvl="0" indent="-457200">
              <a:spcBef>
                <a:spcPct val="20000"/>
              </a:spcBef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2244" y="4555903"/>
            <a:ext cx="84786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b) Kim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155968" y="1828800"/>
            <a:ext cx="36389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21" y="1233667"/>
            <a:ext cx="2112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4202" y="5943600"/>
            <a:ext cx="89722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182" y="2957763"/>
            <a:ext cx="8534400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ct val="20000"/>
              </a:spcBef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rẫy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914400" lvl="0" indent="-457200">
              <a:spcBef>
                <a:spcPct val="20000"/>
              </a:spcBef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Cuốc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914400" lvl="0" indent="-457200">
              <a:spcBef>
                <a:spcPct val="20000"/>
              </a:spcBef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8558" y="5072025"/>
            <a:ext cx="84786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99182" y="2133600"/>
            <a:ext cx="8972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421" y="1233667"/>
            <a:ext cx="2112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469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4"/>
          <p:cNvSpPr txBox="1">
            <a:spLocks/>
          </p:cNvSpPr>
          <p:nvPr/>
        </p:nvSpPr>
        <p:spPr>
          <a:xfrm>
            <a:off x="457200" y="-152400"/>
            <a:ext cx="8077200" cy="10668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841491"/>
            <a:ext cx="8763000" cy="4019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ct val="20000"/>
              </a:spcBef>
              <a:defRPr/>
            </a:pP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rẫy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ct val="20000"/>
              </a:spcBef>
              <a:defRPr/>
            </a:pP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ct val="20000"/>
              </a:spcBef>
              <a:defRPr/>
            </a:pP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Cuốc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ct val="20000"/>
              </a:spcBef>
              <a:defRPr/>
            </a:pP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ct val="20000"/>
              </a:spcBef>
              <a:defRPr/>
            </a:pP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2322786" y="2804250"/>
            <a:ext cx="533400" cy="76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438400" y="4393288"/>
            <a:ext cx="6096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2667000" y="1175295"/>
            <a:ext cx="533400" cy="76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2748" y="3048000"/>
            <a:ext cx="1967552" cy="158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42900" y="4724400"/>
            <a:ext cx="2247900" cy="158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1000" y="1478507"/>
            <a:ext cx="2362200" cy="158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52400" y="5105400"/>
            <a:ext cx="8686800" cy="182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667702" y="5553852"/>
            <a:ext cx="533400" cy="76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" y="5942012"/>
            <a:ext cx="548640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78475" y="179190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600" y="15341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9324" y="30480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59324" y="47244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00300" y="5887886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914400"/>
            <a:ext cx="2628900" cy="619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66700" y="2500928"/>
            <a:ext cx="2284686" cy="619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66700" y="4185038"/>
            <a:ext cx="2360886" cy="619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51847" y="5399813"/>
            <a:ext cx="5555120" cy="619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22" grpId="0"/>
      <p:bldP spid="23" grpId="0"/>
      <p:bldP spid="12" grpId="0" animBg="1"/>
      <p:bldP spid="24" grpId="0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421" y="1524000"/>
            <a:ext cx="8915400" cy="1447800"/>
          </a:xfrm>
        </p:spPr>
        <p:txBody>
          <a:bodyPr>
            <a:noAutofit/>
          </a:bodyPr>
          <a:lstStyle/>
          <a:p>
            <a:pPr algn="just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128" y="2819400"/>
            <a:ext cx="8686800" cy="838200"/>
          </a:xfrm>
        </p:spPr>
        <p:txBody>
          <a:bodyPr>
            <a:no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(ho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ặc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3421" y="1233667"/>
            <a:ext cx="2112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907" y="3429000"/>
            <a:ext cx="8763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ự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4495800"/>
            <a:ext cx="8763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ự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vi-VN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5511463"/>
            <a:ext cx="8839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2630" y="6046500"/>
            <a:ext cx="9067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Ai? ho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ặc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66" y="1905000"/>
            <a:ext cx="8991600" cy="4648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ự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Ai? ho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ặc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ho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ặc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6276" y="1270453"/>
            <a:ext cx="19111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ớ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300" y="2514600"/>
            <a:ext cx="8724158" cy="29940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Anh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r"/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Minh )</a:t>
            </a:r>
          </a:p>
          <a:p>
            <a:pPr algn="just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V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ực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en-US" sz="32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925" y="1830459"/>
            <a:ext cx="41985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26276" y="1270453"/>
            <a:ext cx="2210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128087" y="5749671"/>
            <a:ext cx="41204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00235" y="4495800"/>
            <a:ext cx="834352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8600" y="5029200"/>
            <a:ext cx="213360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43200" y="5029200"/>
            <a:ext cx="457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1A50BD-F271-47C5-B073-4ACBE78D2750}"/>
              </a:ext>
            </a:extLst>
          </p:cNvPr>
          <p:cNvCxnSpPr>
            <a:cxnSpLocks/>
          </p:cNvCxnSpPr>
          <p:nvPr/>
        </p:nvCxnSpPr>
        <p:spPr>
          <a:xfrm>
            <a:off x="494929" y="3048000"/>
            <a:ext cx="71250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CE987E-5B2D-44D0-9092-7D75787C3517}"/>
              </a:ext>
            </a:extLst>
          </p:cNvPr>
          <p:cNvCxnSpPr>
            <a:cxnSpLocks/>
          </p:cNvCxnSpPr>
          <p:nvPr/>
        </p:nvCxnSpPr>
        <p:spPr>
          <a:xfrm>
            <a:off x="7772400" y="3048000"/>
            <a:ext cx="76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5CADC8F-93D3-4596-B01E-FBA049DA6FAF}"/>
              </a:ext>
            </a:extLst>
          </p:cNvPr>
          <p:cNvCxnSpPr>
            <a:cxnSpLocks/>
          </p:cNvCxnSpPr>
          <p:nvPr/>
        </p:nvCxnSpPr>
        <p:spPr>
          <a:xfrm>
            <a:off x="228600" y="3505200"/>
            <a:ext cx="5791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0b57c26dbfe92ac31ec2053e4d756794c37d42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Photo journal design template</Template>
  <TotalTime>666</TotalTime>
  <Words>1083</Words>
  <Application>Microsoft Office PowerPoint</Application>
  <PresentationFormat>On-screen Show (4:3)</PresentationFormat>
  <Paragraphs>133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Chủ ngữ trong các câu trên do những từ ngữ như thế nào tạo thành?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LTVC </vt:lpstr>
    </vt:vector>
  </TitlesOfParts>
  <Company>ThQuynhHoa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TH.QuynhHoa</dc:creator>
  <cp:lastModifiedBy>Nguyễn Thu Hiền</cp:lastModifiedBy>
  <cp:revision>130</cp:revision>
  <dcterms:created xsi:type="dcterms:W3CDTF">2011-01-14T07:52:52Z</dcterms:created>
  <dcterms:modified xsi:type="dcterms:W3CDTF">2022-03-03T02:37:55Z</dcterms:modified>
</cp:coreProperties>
</file>