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7" r:id="rId12"/>
    <p:sldId id="266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4" autoAdjust="0"/>
    <p:restoredTop sz="94660"/>
  </p:normalViewPr>
  <p:slideViewPr>
    <p:cSldViewPr>
      <p:cViewPr varScale="1">
        <p:scale>
          <a:sx n="62" d="100"/>
          <a:sy n="62" d="100"/>
        </p:scale>
        <p:origin x="66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3DD72C0-674B-44FA-9742-5491BE4C695E}"/>
              </a:ext>
            </a:extLst>
          </p:cNvPr>
          <p:cNvGrpSpPr/>
          <p:nvPr/>
        </p:nvGrpSpPr>
        <p:grpSpPr>
          <a:xfrm>
            <a:off x="0" y="0"/>
            <a:ext cx="12192000" cy="6877050"/>
            <a:chOff x="0" y="0"/>
            <a:chExt cx="12192000" cy="68770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0613683-AC94-48B6-B09A-00B42A39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C659DE8-1B80-45DF-8716-684D568EC92D}"/>
                </a:ext>
              </a:extLst>
            </p:cNvPr>
            <p:cNvSpPr/>
            <p:nvPr/>
          </p:nvSpPr>
          <p:spPr>
            <a:xfrm>
              <a:off x="332146" y="342900"/>
              <a:ext cx="11506200" cy="6534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49" name="Rectangle 9">
            <a:extLst>
              <a:ext uri="{FF2B5EF4-FFF2-40B4-BE49-F238E27FC236}">
                <a16:creationId xmlns:a16="http://schemas.microsoft.com/office/drawing/2014/main" id="{2D364485-B6BB-495E-B298-866FF1D9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885BB1A4-15F6-4CAF-9DD1-4326A7C7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143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57" name="Group 17">
            <a:extLst>
              <a:ext uri="{FF2B5EF4-FFF2-40B4-BE49-F238E27FC236}">
                <a16:creationId xmlns:a16="http://schemas.microsoft.com/office/drawing/2014/main" id="{5A03A911-66AB-4836-B6FB-C7B88697184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90700"/>
            <a:ext cx="2852738" cy="1295400"/>
            <a:chOff x="672" y="2526"/>
            <a:chExt cx="1776" cy="528"/>
          </a:xfrm>
        </p:grpSpPr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40460C5F-0BC5-4C49-9B80-7FABA3AF3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1776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>
                      <a:alpha val="5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/>
                <a:t>Sư tử</a:t>
              </a:r>
            </a:p>
          </p:txBody>
        </p:sp>
        <p:pic>
          <p:nvPicPr>
            <p:cNvPr id="10256" name="Picture 16">
              <a:extLst>
                <a:ext uri="{FF2B5EF4-FFF2-40B4-BE49-F238E27FC236}">
                  <a16:creationId xmlns:a16="http://schemas.microsoft.com/office/drawing/2014/main" id="{5F2D8212-656A-4B39-BDB7-C0B9B7CD8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9"/>
              <a:ext cx="72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73947CD3-46EB-4F21-87E3-022DBE27714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370388"/>
            <a:ext cx="2819400" cy="1249362"/>
            <a:chOff x="-480" y="2640"/>
            <a:chExt cx="1776" cy="787"/>
          </a:xfrm>
        </p:grpSpPr>
        <p:pic>
          <p:nvPicPr>
            <p:cNvPr id="10251" name="Picture 11">
              <a:extLst>
                <a:ext uri="{FF2B5EF4-FFF2-40B4-BE49-F238E27FC236}">
                  <a16:creationId xmlns:a16="http://schemas.microsoft.com/office/drawing/2014/main" id="{E455E158-D2B6-4098-A2DD-E102BBC43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" y="2640"/>
              <a:ext cx="81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5" name="Rectangle 25">
              <a:extLst>
                <a:ext uri="{FF2B5EF4-FFF2-40B4-BE49-F238E27FC236}">
                  <a16:creationId xmlns:a16="http://schemas.microsoft.com/office/drawing/2014/main" id="{7AF90F6D-C8D2-4ABC-9A40-F5A66E528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0" y="2640"/>
              <a:ext cx="1776" cy="7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grpSp>
        <p:nvGrpSpPr>
          <p:cNvPr id="10278" name="Group 38">
            <a:extLst>
              <a:ext uri="{FF2B5EF4-FFF2-40B4-BE49-F238E27FC236}">
                <a16:creationId xmlns:a16="http://schemas.microsoft.com/office/drawing/2014/main" id="{D43290F8-B6FE-4FBB-991B-582709C121AE}"/>
              </a:ext>
            </a:extLst>
          </p:cNvPr>
          <p:cNvGrpSpPr>
            <a:grpSpLocks/>
          </p:cNvGrpSpPr>
          <p:nvPr/>
        </p:nvGrpSpPr>
        <p:grpSpPr bwMode="auto">
          <a:xfrm>
            <a:off x="2533650" y="5600700"/>
            <a:ext cx="2781300" cy="1257300"/>
            <a:chOff x="-365" y="3528"/>
            <a:chExt cx="1752" cy="792"/>
          </a:xfrm>
        </p:grpSpPr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id="{7A18E6E1-65A8-45E3-A78B-988D12B2D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" y="3528"/>
              <a:ext cx="77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6" name="Rectangle 26">
              <a:extLst>
                <a:ext uri="{FF2B5EF4-FFF2-40B4-BE49-F238E27FC236}">
                  <a16:creationId xmlns:a16="http://schemas.microsoft.com/office/drawing/2014/main" id="{C8495098-402D-4185-BC73-20D0C03CB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3" y="3534"/>
              <a:ext cx="1740" cy="7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sp>
        <p:nvSpPr>
          <p:cNvPr id="10271" name="Rectangle 31">
            <a:extLst>
              <a:ext uri="{FF2B5EF4-FFF2-40B4-BE49-F238E27FC236}">
                <a16:creationId xmlns:a16="http://schemas.microsoft.com/office/drawing/2014/main" id="{48947D0A-F41F-4C4E-90F1-CE32DBCA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1828800"/>
            <a:ext cx="5200650" cy="12954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3" name="Rectangle 33">
            <a:extLst>
              <a:ext uri="{FF2B5EF4-FFF2-40B4-BE49-F238E27FC236}">
                <a16:creationId xmlns:a16="http://schemas.microsoft.com/office/drawing/2014/main" id="{6798B330-9BCA-411D-88C9-880FC8BA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162300"/>
            <a:ext cx="5200650" cy="11430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4" name="Rectangle 34">
            <a:extLst>
              <a:ext uri="{FF2B5EF4-FFF2-40B4-BE49-F238E27FC236}">
                <a16:creationId xmlns:a16="http://schemas.microsoft.com/office/drawing/2014/main" id="{FD8F4949-D2DC-4523-821F-AF807641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4343400"/>
            <a:ext cx="5200650" cy="12192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5" name="Rectangle 35">
            <a:extLst>
              <a:ext uri="{FF2B5EF4-FFF2-40B4-BE49-F238E27FC236}">
                <a16:creationId xmlns:a16="http://schemas.microsoft.com/office/drawing/2014/main" id="{26473154-EC6F-4364-A64E-52AC3AA4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5600700"/>
            <a:ext cx="5200650" cy="11811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9" name="Line 39">
            <a:extLst>
              <a:ext uri="{FF2B5EF4-FFF2-40B4-BE49-F238E27FC236}">
                <a16:creationId xmlns:a16="http://schemas.microsoft.com/office/drawing/2014/main" id="{BF2EF91C-323B-4349-A147-4A943BBAA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743200"/>
            <a:ext cx="609600" cy="3581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0" name="Line 40">
            <a:extLst>
              <a:ext uri="{FF2B5EF4-FFF2-40B4-BE49-F238E27FC236}">
                <a16:creationId xmlns:a16="http://schemas.microsoft.com/office/drawing/2014/main" id="{F94B7D5D-2F22-4ECE-B59B-0732327E3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52850"/>
            <a:ext cx="685800" cy="2438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4B35BDBA-83AC-4064-BE30-730ABCCD2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752850"/>
            <a:ext cx="609600" cy="165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36D58571-2F8A-4763-9394-3FDFA3C6F4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2100" y="2286000"/>
            <a:ext cx="685800" cy="29718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4" name="Rectangle 44">
            <a:extLst>
              <a:ext uri="{FF2B5EF4-FFF2-40B4-BE49-F238E27FC236}">
                <a16:creationId xmlns:a16="http://schemas.microsoft.com/office/drawing/2014/main" id="{C6D6F320-9B3F-4193-B809-5C42BA25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573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85" name="Rectangle 45">
            <a:extLst>
              <a:ext uri="{FF2B5EF4-FFF2-40B4-BE49-F238E27FC236}">
                <a16:creationId xmlns:a16="http://schemas.microsoft.com/office/drawing/2014/main" id="{93EFC3A9-5BA6-4E8F-A6B4-AA29F4B7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763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0287" name="Group 47">
            <a:extLst>
              <a:ext uri="{FF2B5EF4-FFF2-40B4-BE49-F238E27FC236}">
                <a16:creationId xmlns:a16="http://schemas.microsoft.com/office/drawing/2014/main" id="{7032D1EA-CC37-408A-904C-A7CD9A832B9C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105150"/>
            <a:ext cx="2838450" cy="1238250"/>
            <a:chOff x="612" y="1956"/>
            <a:chExt cx="1788" cy="780"/>
          </a:xfrm>
        </p:grpSpPr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id="{55AB07D4-3ADE-4326-A5C9-AE0E103CB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68"/>
              <a:ext cx="1776" cy="7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Gà trống</a:t>
              </a:r>
            </a:p>
          </p:txBody>
        </p:sp>
        <p:pic>
          <p:nvPicPr>
            <p:cNvPr id="10286" name="Picture 46">
              <a:extLst>
                <a:ext uri="{FF2B5EF4-FFF2-40B4-BE49-F238E27FC236}">
                  <a16:creationId xmlns:a16="http://schemas.microsoft.com/office/drawing/2014/main" id="{E1054164-981D-467F-87BA-9CA3F8C69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956"/>
              <a:ext cx="816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56D1840-F555-4238-8E5D-C432A3FA1775}"/>
              </a:ext>
            </a:extLst>
          </p:cNvPr>
          <p:cNvGrpSpPr/>
          <p:nvPr/>
        </p:nvGrpSpPr>
        <p:grpSpPr>
          <a:xfrm>
            <a:off x="0" y="0"/>
            <a:ext cx="12192000" cy="6884988"/>
            <a:chOff x="0" y="0"/>
            <a:chExt cx="12192000" cy="68849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1BC674F-A0A3-446C-B3C0-6921EB7B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BC629C9-7375-4C41-B71D-3EDB92784C36}"/>
                </a:ext>
              </a:extLst>
            </p:cNvPr>
            <p:cNvSpPr/>
            <p:nvPr/>
          </p:nvSpPr>
          <p:spPr>
            <a:xfrm>
              <a:off x="332146" y="342900"/>
              <a:ext cx="11506200" cy="654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859BEAD-3AED-4D66-9830-3EC6BDDAB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986B96A8-4081-4EE0-8BF4-E48377A9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5143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20" name="Group 8">
            <a:extLst>
              <a:ext uri="{FF2B5EF4-FFF2-40B4-BE49-F238E27FC236}">
                <a16:creationId xmlns:a16="http://schemas.microsoft.com/office/drawing/2014/main" id="{F4CB6FC1-D4B0-4AAA-958D-0B68E7FEE45F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4305300"/>
            <a:ext cx="2852738" cy="1295400"/>
            <a:chOff x="672" y="2526"/>
            <a:chExt cx="1776" cy="528"/>
          </a:xfrm>
        </p:grpSpPr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id="{61B3462D-46D0-4F11-9320-29B5FB7E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1776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>
                      <a:alpha val="5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/>
                <a:t>Sư tử</a:t>
              </a:r>
            </a:p>
          </p:txBody>
        </p:sp>
        <p:pic>
          <p:nvPicPr>
            <p:cNvPr id="13322" name="Picture 10">
              <a:extLst>
                <a:ext uri="{FF2B5EF4-FFF2-40B4-BE49-F238E27FC236}">
                  <a16:creationId xmlns:a16="http://schemas.microsoft.com/office/drawing/2014/main" id="{80179237-B45D-45AD-B91C-BE3951DBF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9"/>
              <a:ext cx="72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3" name="Group 11">
            <a:extLst>
              <a:ext uri="{FF2B5EF4-FFF2-40B4-BE49-F238E27FC236}">
                <a16:creationId xmlns:a16="http://schemas.microsoft.com/office/drawing/2014/main" id="{EC60D9CF-4A7D-4707-B801-B9DF92D672C4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5638800"/>
            <a:ext cx="2819400" cy="1219200"/>
            <a:chOff x="1008" y="1872"/>
            <a:chExt cx="1776" cy="768"/>
          </a:xfrm>
        </p:grpSpPr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id="{9C136452-C751-4E6D-8455-F710183E9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1889"/>
              <a:ext cx="759" cy="75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id="{E755B72B-D805-48A8-9DF3-8B1578C2B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1776" cy="7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grpSp>
        <p:nvGrpSpPr>
          <p:cNvPr id="13326" name="Group 14">
            <a:extLst>
              <a:ext uri="{FF2B5EF4-FFF2-40B4-BE49-F238E27FC236}">
                <a16:creationId xmlns:a16="http://schemas.microsoft.com/office/drawing/2014/main" id="{98576394-310A-4AFB-8E56-FC5F0FF0824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48001"/>
            <a:ext cx="2819400" cy="1249363"/>
            <a:chOff x="-480" y="2640"/>
            <a:chExt cx="1776" cy="787"/>
          </a:xfrm>
        </p:grpSpPr>
        <p:pic>
          <p:nvPicPr>
            <p:cNvPr id="13327" name="Picture 15">
              <a:extLst>
                <a:ext uri="{FF2B5EF4-FFF2-40B4-BE49-F238E27FC236}">
                  <a16:creationId xmlns:a16="http://schemas.microsoft.com/office/drawing/2014/main" id="{C3646EF1-64C1-41C8-8DFC-4DCB73D5F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" y="2640"/>
              <a:ext cx="81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8" name="Rectangle 16">
              <a:extLst>
                <a:ext uri="{FF2B5EF4-FFF2-40B4-BE49-F238E27FC236}">
                  <a16:creationId xmlns:a16="http://schemas.microsoft.com/office/drawing/2014/main" id="{9AE82490-9CE4-4078-A17E-18B9863C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0" y="2640"/>
              <a:ext cx="1776" cy="7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grpSp>
        <p:nvGrpSpPr>
          <p:cNvPr id="13329" name="Group 17">
            <a:extLst>
              <a:ext uri="{FF2B5EF4-FFF2-40B4-BE49-F238E27FC236}">
                <a16:creationId xmlns:a16="http://schemas.microsoft.com/office/drawing/2014/main" id="{E06ED4A4-8477-4AB3-9EB4-D340BF218A9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828800"/>
            <a:ext cx="2781300" cy="1257300"/>
            <a:chOff x="-365" y="3528"/>
            <a:chExt cx="1752" cy="792"/>
          </a:xfrm>
        </p:grpSpPr>
        <p:pic>
          <p:nvPicPr>
            <p:cNvPr id="13330" name="Picture 18">
              <a:extLst>
                <a:ext uri="{FF2B5EF4-FFF2-40B4-BE49-F238E27FC236}">
                  <a16:creationId xmlns:a16="http://schemas.microsoft.com/office/drawing/2014/main" id="{937A599C-96BD-4AE7-9067-B4D2E43E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" y="3528"/>
              <a:ext cx="77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Rectangle 19">
              <a:extLst>
                <a:ext uri="{FF2B5EF4-FFF2-40B4-BE49-F238E27FC236}">
                  <a16:creationId xmlns:a16="http://schemas.microsoft.com/office/drawing/2014/main" id="{D77979E2-D59A-4664-833F-3B7A3BF93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3" y="3534"/>
              <a:ext cx="1740" cy="7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sp>
        <p:nvSpPr>
          <p:cNvPr id="13332" name="Rectangle 20">
            <a:extLst>
              <a:ext uri="{FF2B5EF4-FFF2-40B4-BE49-F238E27FC236}">
                <a16:creationId xmlns:a16="http://schemas.microsoft.com/office/drawing/2014/main" id="{F42DAA74-0D58-4571-9E62-5D39FA45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1828800"/>
            <a:ext cx="5200650" cy="12954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id="{EB241423-CF63-478B-82CF-579C3B77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162300"/>
            <a:ext cx="5200650" cy="11430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F8C6DFA2-369B-49E3-B80B-226D8A5F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4343400"/>
            <a:ext cx="5200650" cy="12192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id="{056C172A-5F4B-4DB6-A986-EB39CE2A0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5600700"/>
            <a:ext cx="5200650" cy="11811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40" name="Rectangle 28">
            <a:extLst>
              <a:ext uri="{FF2B5EF4-FFF2-40B4-BE49-F238E27FC236}">
                <a16:creationId xmlns:a16="http://schemas.microsoft.com/office/drawing/2014/main" id="{3490F0C0-AF45-4FD9-A1AF-A53284AA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573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42" name="Rectangle 30">
            <a:extLst>
              <a:ext uri="{FF2B5EF4-FFF2-40B4-BE49-F238E27FC236}">
                <a16:creationId xmlns:a16="http://schemas.microsoft.com/office/drawing/2014/main" id="{273AFB3E-7CB9-474C-A3A8-C31389BB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763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94BB04D-F986-458C-A32B-991C81CDF0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F60D239-0A10-4C4F-9A24-469947CD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EE0D7C-AD35-46C0-8CE0-5042E00F4193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67E76289-E759-42A8-A598-0FA9FF62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DF2B12F1-8091-4F5F-9EAC-A22E8418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46179C23-381B-453F-924A-A0AFCB69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F51AF644-A84B-4881-91F4-0B126FD1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5527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2D48BBEB-C475-49D2-90B3-5C5AB6C0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4E99C8EB-A1E2-4B01-8B18-365DA48D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4861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6818021A-9C7D-46B2-A847-687F9621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39814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528C2-BEA8-4886-BE9E-422BE7268A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29CB20B-7F5E-4DE1-BAE2-A8CC0223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41EAE1E-718F-48F6-943F-3F9C269539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87" name="Rectangle 7">
            <a:extLst>
              <a:ext uri="{FF2B5EF4-FFF2-40B4-BE49-F238E27FC236}">
                <a16:creationId xmlns:a16="http://schemas.microsoft.com/office/drawing/2014/main" id="{5E3965BE-B8BA-4BFA-9AD3-9B829F06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3BED76BA-290E-451E-B1CC-BA299542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FCD0051F-9612-4AF5-A36D-97E532A0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907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8F280A6B-4A7B-45F0-B95A-026B0D77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2004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F256DD58-EBB1-4BB3-8DA9-E1BA2F2A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9624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58B2FAC5-FBB9-4A57-9AD5-C09B913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0292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Nguyễn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FF2A0314-BDE8-48FB-8EFA-90343474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4864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  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Du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168288D6-2298-41D1-B2CE-B82108B4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051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 dirty="0"/>
              <a:t> 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273C600E-D3E4-49AD-BAEC-2C515D91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196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1051214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taochu_bgr_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786">
            <a:off x="1871663" y="298451"/>
            <a:ext cx="3268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27432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Chúc các em học tốt !</a:t>
            </a:r>
          </a:p>
        </p:txBody>
      </p:sp>
      <p:pic>
        <p:nvPicPr>
          <p:cNvPr id="11269" name="Picture 6" descr="bFLOWERblu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bFLOWERwhi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1" grpId="1"/>
      <p:bldP spid="2970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3A43616-148F-4E5B-8BFA-31014FB3297F}"/>
              </a:ext>
            </a:extLst>
          </p:cNvPr>
          <p:cNvGrpSpPr/>
          <p:nvPr/>
        </p:nvGrpSpPr>
        <p:grpSpPr>
          <a:xfrm>
            <a:off x="0" y="-16653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7CE492-C15D-490F-846E-0249C0F4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854EBD-1174-4C4E-8272-92AAA98EC36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D6A3AFF6-BC7C-4BAD-8FA2-58799805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374DB85-6AAA-4F20-949C-5D208B18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4F09054-ED9B-43D2-A633-EB46F1CC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00350"/>
            <a:ext cx="8686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0" dirty="0">
                <a:solidFill>
                  <a:schemeClr val="tx2"/>
                </a:solidFill>
              </a:rPr>
              <a:t>	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6F7B506A-F3EF-430C-BA8F-EBA6E3839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9119"/>
            <a:ext cx="8229600" cy="79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45" y="151361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FE5EDEE-1F7A-49C8-90F7-45E0D57940EB}"/>
              </a:ext>
            </a:extLst>
          </p:cNvPr>
          <p:cNvGrpSpPr/>
          <p:nvPr/>
        </p:nvGrpSpPr>
        <p:grpSpPr>
          <a:xfrm>
            <a:off x="114300" y="-55418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F05D39-EBC4-425D-9A50-2D9151C33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83FD8EC-ABC4-483E-A795-7A7D90AC25A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27" name="Rectangle 7">
            <a:extLst>
              <a:ext uri="{FF2B5EF4-FFF2-40B4-BE49-F238E27FC236}">
                <a16:creationId xmlns:a16="http://schemas.microsoft.com/office/drawing/2014/main" id="{8E938428-951C-42B0-AA48-849EFED5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80" y="1121787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C195C195-E8F0-4554-B552-E57A57B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746" y="2140961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ABDE8D82-2465-45DF-AB53-D0FA008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47949"/>
            <a:ext cx="899376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TÚ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57EDCAE4-392E-408B-8057-6E11A7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2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543401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05824030-BEA6-45DF-834B-8FE2E7D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480179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35459F0B-76B3-4BAB-BB31-749163CC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304" y="682121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2" grpId="0"/>
      <p:bldP spid="5133" grpId="0"/>
      <p:bldP spid="5134" grpId="0"/>
      <p:bldP spid="5135" grpId="0"/>
      <p:bldP spid="51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id="{D3826DF3-0CD7-4BB9-921B-47E1E32E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F7DE8E0-5B02-4116-854A-BE938EAC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76C1B601-C286-48C9-99CF-C580B9D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62163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C7C53294-C7F1-4946-A3B4-7BB2379C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69369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b="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TÚ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D009863C-4FE4-4E9A-B2AC-A38B880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81488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6726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292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063" y="54864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96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59483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3" y="60007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4244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9C9EDE5F-6441-447A-B258-2E41E01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27432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b="0" dirty="0" err="1"/>
              <a:t>cho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câu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hỏi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là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gì</a:t>
            </a:r>
            <a:r>
              <a:rPr lang="en-US" altLang="en-US" sz="2800" b="0" dirty="0"/>
              <a:t>?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538EC71D-AB6D-4C38-94F1-4E5D1B16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4196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4958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864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4102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19825" y="43815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196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id="{F8AA9265-392F-4664-851B-CA912B6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9CC1157-4D90-4D90-90C6-E516223289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F614B2-C20E-431D-B124-5621EE08D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BD55566-24EB-467A-B543-CCFB721AFBBC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73" name="Rectangle 5">
            <a:extLst>
              <a:ext uri="{FF2B5EF4-FFF2-40B4-BE49-F238E27FC236}">
                <a16:creationId xmlns:a16="http://schemas.microsoft.com/office/drawing/2014/main" id="{AF40F219-26CB-4A15-B3CF-C2EB036E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2438"/>
            <a:ext cx="982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chemeClr val="accent2"/>
                </a:solidFill>
              </a:rPr>
              <a:t> </a:t>
            </a:r>
            <a:r>
              <a:rPr lang="en-US" altLang="en-US" sz="32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Chi.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4196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2" name="AutoShape 24">
            <a:extLst>
              <a:ext uri="{FF2B5EF4-FFF2-40B4-BE49-F238E27FC236}">
                <a16:creationId xmlns:a16="http://schemas.microsoft.com/office/drawing/2014/main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81738" y="34290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9" name="Line 31">
            <a:extLst>
              <a:ext uri="{FF2B5EF4-FFF2-40B4-BE49-F238E27FC236}">
                <a16:creationId xmlns:a16="http://schemas.microsoft.com/office/drawing/2014/main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3" grpId="0" animBg="1"/>
      <p:bldP spid="7184" grpId="0"/>
      <p:bldP spid="7189" grpId="0"/>
      <p:bldP spid="7190" grpId="0"/>
      <p:bldP spid="7191" grpId="0"/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81275"/>
            <a:ext cx="8686800" cy="2895600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53F0A460-A03A-48A3-B9E8-D4CEC5F1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5063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B184E636-F0EC-414B-B5D2-BCAC1ADE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6703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5629613C-512E-4418-AB8E-1B7FBA9B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71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B5C334E6-45A5-4A1E-9CDA-673BE3C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944146F5-CDB2-40D6-AFF3-8796D5EB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3" grpId="1"/>
      <p:bldP spid="8204" grpId="0"/>
      <p:bldP spid="8206" grpId="0"/>
      <p:bldP spid="8207" grpId="0"/>
      <p:bldP spid="8207" grpId="1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FF7B778-53D4-4F99-89E9-8C0799FA61A4}"/>
              </a:ext>
            </a:extLst>
          </p:cNvPr>
          <p:cNvGrpSpPr/>
          <p:nvPr/>
        </p:nvGrpSpPr>
        <p:grpSpPr>
          <a:xfrm>
            <a:off x="0" y="4543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890125-1D4B-4269-99AA-A565C484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0558226-77C6-4C18-B433-BB39BFEA9799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22" name="Rectangle 6">
            <a:extLst>
              <a:ext uri="{FF2B5EF4-FFF2-40B4-BE49-F238E27FC236}">
                <a16:creationId xmlns:a16="http://schemas.microsoft.com/office/drawing/2014/main" id="{15F2384B-476C-47A0-844C-2923B3E15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8B10DC27-F408-4F77-8AFE-3B36D10C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71AA23B2-F963-497F-ADEF-024FA953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38288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DD62A7E2-C3A2-4BBC-AD5C-EE71F056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19300"/>
            <a:ext cx="1036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FF621CFB-F758-4055-AF9B-4947FE6A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95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 b="0" dirty="0"/>
              <a:t>    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FD0B9BE-23EA-4D58-BB58-55A66878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40386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   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5F827737-47B4-4328-8391-312A4C5EB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362325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07439072-B375-4289-904B-795FD39BB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429000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77CFF94E-6E44-4B42-8DA8-89BC0C0B9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9718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24869A40-ACED-4160-A976-B74E0BE6A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1148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FCACB42C-87A7-4CAE-A6B5-1A76DCBD7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0485" y="5281612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93D6E5D3-6A6C-4876-89A9-8ACDF6C62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419600"/>
            <a:ext cx="2209800" cy="2129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3C86C03B-4C1A-477F-88E0-B3ED660F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4495800"/>
            <a:ext cx="2214562" cy="142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130DAED8-E6BE-48C4-993E-5FDCD56A2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5591668"/>
            <a:ext cx="1847850" cy="1042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78773DCE-76E3-4B5B-8C92-3DE294F284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4500" y="5686104"/>
            <a:ext cx="2019300" cy="1042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DEAE9004-8062-41F8-A301-2C551E46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4290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/>
              <a:t>		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 HỮU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C21ED218-4740-461D-844D-30E15AC1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773" y="4540059"/>
            <a:ext cx="7239000" cy="41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 dirty="0"/>
              <a:t>	     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con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Tx/>
              <a:buNone/>
            </a:pPr>
            <a:r>
              <a:rPr lang="en-US" altLang="en-US" b="0" dirty="0"/>
              <a:t>	     </a:t>
            </a:r>
            <a:endParaRPr lang="en-US" altLang="en-US" sz="1600" dirty="0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D87CA0FE-10C1-4117-9800-A82D6D01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1816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 dirty="0"/>
              <a:t>	      </a:t>
            </a:r>
            <a:r>
              <a:rPr lang="en-US" altLang="en-US" b="0" dirty="0"/>
              <a:t>	    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b="0" dirty="0"/>
              <a:t>	</a:t>
            </a:r>
            <a:endParaRPr lang="en-US" altLang="en-US" sz="1600" dirty="0"/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2DF24953-901E-4522-A42F-592BFFFC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1500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None/>
            </a:pPr>
            <a:r>
              <a:rPr lang="en-US" altLang="en-US" sz="2400" b="0" dirty="0"/>
              <a:t>	      </a:t>
            </a:r>
            <a:r>
              <a:rPr lang="en-US" altLang="en-US" b="0" dirty="0"/>
              <a:t>	     	    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QUÂN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6" grpId="1"/>
      <p:bldP spid="9227" grpId="0"/>
      <p:bldP spid="9227" grpId="1"/>
      <p:bldP spid="9240" grpId="0"/>
      <p:bldP spid="9241" grpId="0"/>
      <p:bldP spid="9242" grpId="0"/>
      <p:bldP spid="9242" grpId="1"/>
      <p:bldP spid="9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CD52A4-5197-4E04-9C91-1D269966D7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4BA7D1-51F6-429A-A156-E61775AD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14EC7DB-F402-42D0-B0F0-BD904B61228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412" name="Picture 4">
            <a:extLst>
              <a:ext uri="{FF2B5EF4-FFF2-40B4-BE49-F238E27FC236}">
                <a16:creationId xmlns:a16="http://schemas.microsoft.com/office/drawing/2014/main" id="{0419EA9D-4188-4F63-A518-9A41D181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151"/>
            <a:ext cx="80010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8695F67B-EECA-4958-ACBC-ABC26902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6A36335-09B1-4A77-B2AC-1E60D70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38849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198E685A-F587-481F-A8F4-B9411E0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>
            <a:extLst>
              <a:ext uri="{FF2B5EF4-FFF2-40B4-BE49-F238E27FC236}">
                <a16:creationId xmlns:a16="http://schemas.microsoft.com/office/drawing/2014/main" id="{3C0D9E13-83E7-4069-A0E5-C6B85F2A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38849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6AB6ED82-1DDA-477C-8204-AC4CC20B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74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A4D88227-C3D3-4371-87CD-F6C014C3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26" y="556089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1">
            <a:extLst>
              <a:ext uri="{FF2B5EF4-FFF2-40B4-BE49-F238E27FC236}">
                <a16:creationId xmlns:a16="http://schemas.microsoft.com/office/drawing/2014/main" id="{FE27F262-DF2F-42A5-8F23-EB13A838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814" y="6050622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  <p:bldP spid="17414" grpId="1" animBg="1"/>
      <p:bldP spid="17416" grpId="0" animBg="1"/>
      <p:bldP spid="17416" grpId="1" animBg="1"/>
      <p:bldP spid="17416" grpId="2" animBg="1"/>
      <p:bldP spid="17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AC193-541D-4284-8AF9-11B9AB60D9D7}"/>
              </a:ext>
            </a:extLst>
          </p:cNvPr>
          <p:cNvGrpSpPr/>
          <p:nvPr/>
        </p:nvGrpSpPr>
        <p:grpSpPr>
          <a:xfrm>
            <a:off x="-19692" y="-3425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53206C-C461-40CA-A099-93682CB0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BA138B-4239-499B-AC6F-5EE79F6D51CF}"/>
                </a:ext>
              </a:extLst>
            </p:cNvPr>
            <p:cNvSpPr/>
            <p:nvPr/>
          </p:nvSpPr>
          <p:spPr>
            <a:xfrm>
              <a:off x="332146" y="342900"/>
              <a:ext cx="11506200" cy="6515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66" name="Group 10">
            <a:extLst>
              <a:ext uri="{FF2B5EF4-FFF2-40B4-BE49-F238E27FC236}">
                <a16:creationId xmlns:a16="http://schemas.microsoft.com/office/drawing/2014/main" id="{A37B5B43-4772-4B3B-92F9-F68081F21968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676400"/>
            <a:ext cx="3295650" cy="1219200"/>
            <a:chOff x="1056" y="912"/>
            <a:chExt cx="2400" cy="826"/>
          </a:xfrm>
        </p:grpSpPr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id="{73525FA8-81A6-475D-BBDC-9A56B0D5B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12"/>
              <a:ext cx="1136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5" name="Rectangle 9">
              <a:extLst>
                <a:ext uri="{FF2B5EF4-FFF2-40B4-BE49-F238E27FC236}">
                  <a16:creationId xmlns:a16="http://schemas.microsoft.com/office/drawing/2014/main" id="{1ADA7AA8-096C-4551-8E86-3F932AC3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0" name="Group 14">
            <a:extLst>
              <a:ext uri="{FF2B5EF4-FFF2-40B4-BE49-F238E27FC236}">
                <a16:creationId xmlns:a16="http://schemas.microsoft.com/office/drawing/2014/main" id="{42B2D644-3F97-4C03-B82F-8ACCFC04C0CD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952750"/>
            <a:ext cx="3276600" cy="1181100"/>
            <a:chOff x="432" y="1488"/>
            <a:chExt cx="2400" cy="816"/>
          </a:xfrm>
        </p:grpSpPr>
        <p:pic>
          <p:nvPicPr>
            <p:cNvPr id="19464" name="Picture 8">
              <a:extLst>
                <a:ext uri="{FF2B5EF4-FFF2-40B4-BE49-F238E27FC236}">
                  <a16:creationId xmlns:a16="http://schemas.microsoft.com/office/drawing/2014/main" id="{C70AC091-EAFA-4E45-9D52-51F4D1775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88"/>
              <a:ext cx="1144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9" name="Rectangle 13">
              <a:extLst>
                <a:ext uri="{FF2B5EF4-FFF2-40B4-BE49-F238E27FC236}">
                  <a16:creationId xmlns:a16="http://schemas.microsoft.com/office/drawing/2014/main" id="{8D7F4E35-9D54-41A5-AC87-C062AF6B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5" name="Group 19">
            <a:extLst>
              <a:ext uri="{FF2B5EF4-FFF2-40B4-BE49-F238E27FC236}">
                <a16:creationId xmlns:a16="http://schemas.microsoft.com/office/drawing/2014/main" id="{76C00707-956D-46D9-9E7D-0A84D209B74E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4193009"/>
            <a:ext cx="3295650" cy="1219200"/>
            <a:chOff x="301" y="2448"/>
            <a:chExt cx="2400" cy="816"/>
          </a:xfrm>
        </p:grpSpPr>
        <p:pic>
          <p:nvPicPr>
            <p:cNvPr id="19463" name="Picture 7">
              <a:extLst>
                <a:ext uri="{FF2B5EF4-FFF2-40B4-BE49-F238E27FC236}">
                  <a16:creationId xmlns:a16="http://schemas.microsoft.com/office/drawing/2014/main" id="{8D467EBB-C2DC-480B-8010-D7B0DB60B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48"/>
              <a:ext cx="1136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3" name="Rectangle 17">
              <a:extLst>
                <a:ext uri="{FF2B5EF4-FFF2-40B4-BE49-F238E27FC236}">
                  <a16:creationId xmlns:a16="http://schemas.microsoft.com/office/drawing/2014/main" id="{90F6FBC6-E4B9-46DD-B1D8-B4A093EB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44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bàng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6" name="Group 20">
            <a:extLst>
              <a:ext uri="{FF2B5EF4-FFF2-40B4-BE49-F238E27FC236}">
                <a16:creationId xmlns:a16="http://schemas.microsoft.com/office/drawing/2014/main" id="{F9A65407-569B-4013-AA1D-AA32012CB1FE}"/>
              </a:ext>
            </a:extLst>
          </p:cNvPr>
          <p:cNvGrpSpPr>
            <a:grpSpLocks/>
          </p:cNvGrpSpPr>
          <p:nvPr/>
        </p:nvGrpSpPr>
        <p:grpSpPr bwMode="auto">
          <a:xfrm>
            <a:off x="1962244" y="5486400"/>
            <a:ext cx="3295556" cy="1295400"/>
            <a:chOff x="338" y="3264"/>
            <a:chExt cx="2410" cy="834"/>
          </a:xfrm>
        </p:grpSpPr>
        <p:pic>
          <p:nvPicPr>
            <p:cNvPr id="19462" name="Picture 6">
              <a:extLst>
                <a:ext uri="{FF2B5EF4-FFF2-40B4-BE49-F238E27FC236}">
                  <a16:creationId xmlns:a16="http://schemas.microsoft.com/office/drawing/2014/main" id="{1ED5E6E5-A1EC-45AB-AB87-A4B08A9B9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3264"/>
              <a:ext cx="1136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4" name="Rectangle 18">
              <a:extLst>
                <a:ext uri="{FF2B5EF4-FFF2-40B4-BE49-F238E27FC236}">
                  <a16:creationId xmlns:a16="http://schemas.microsoft.com/office/drawing/2014/main" id="{0FDB5B7B-6D2C-4D35-BA32-A2E0FC01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3264"/>
              <a:ext cx="241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EDCEA820-4E3E-4BB3-861E-74281D64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16764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id="{7394F9D7-F09C-4829-8460-BA8D7B2E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29718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Rectangle 25">
            <a:extLst>
              <a:ext uri="{FF2B5EF4-FFF2-40B4-BE49-F238E27FC236}">
                <a16:creationId xmlns:a16="http://schemas.microsoft.com/office/drawing/2014/main" id="{92643109-4BE0-4517-8E14-79C80393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4815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Rectangle 26">
            <a:extLst>
              <a:ext uri="{FF2B5EF4-FFF2-40B4-BE49-F238E27FC236}">
                <a16:creationId xmlns:a16="http://schemas.microsoft.com/office/drawing/2014/main" id="{FA9DBAD9-06C4-46C2-B139-C95EAE0D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5519738"/>
            <a:ext cx="4572000" cy="12049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id="{87C2F67A-FF61-4521-A33F-E2D4474F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id="{B9B46EB3-53B2-4355-874E-8F286990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57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id="{5D5B985C-6530-4063-AA7F-B5E3389F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11620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86" name="Rectangle 30">
            <a:extLst>
              <a:ext uri="{FF2B5EF4-FFF2-40B4-BE49-F238E27FC236}">
                <a16:creationId xmlns:a16="http://schemas.microsoft.com/office/drawing/2014/main" id="{680B7C56-47C7-4D6F-8F7B-316F5CDE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1811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2.77556E-17 -0.5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5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104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3.33333E-6 L 2.77556E-17 0.2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2.77556E-17 0.3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881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Nguyễn Thu Hiền</cp:lastModifiedBy>
  <cp:revision>243</cp:revision>
  <dcterms:created xsi:type="dcterms:W3CDTF">2011-02-15T05:04:47Z</dcterms:created>
  <dcterms:modified xsi:type="dcterms:W3CDTF">2022-02-06T08:42:03Z</dcterms:modified>
</cp:coreProperties>
</file>