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273" r:id="rId12"/>
    <p:sldId id="265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 Math" panose="02040503050406030204" pitchFamily="18" charset="0"/>
      <p:regular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UVN Bach Dang Nang" panose="02070803090706020303" pitchFamily="18" charset="0"/>
      <p:regular r:id="rId25"/>
      <p:italic r:id="rId26"/>
    </p:embeddedFont>
    <p:embeddedFont>
      <p:font typeface="UVN Bai Sau Nang" panose="04030905020802020C03" pitchFamily="82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3060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13/02/2022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05" y="12598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r="-3333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096" y="113281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r="-5594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EB955F1-BA46-428A-870C-534B798098BA}"/>
              </a:ext>
            </a:extLst>
          </p:cNvPr>
          <p:cNvSpPr txBox="1"/>
          <p:nvPr/>
        </p:nvSpPr>
        <p:spPr>
          <a:xfrm>
            <a:off x="3626379" y="295464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3" grpId="0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358</Words>
  <Application>Microsoft Office PowerPoint</Application>
  <PresentationFormat>Widescreen</PresentationFormat>
  <Paragraphs>121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UVN Bai Sau Nang</vt:lpstr>
      <vt:lpstr>Calibri Light</vt:lpstr>
      <vt:lpstr>Arial</vt:lpstr>
      <vt:lpstr>Calibri</vt:lpstr>
      <vt:lpstr>UTM Avo</vt:lpstr>
      <vt:lpstr>Times New Roman</vt:lpstr>
      <vt:lpstr>Cambria Math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PHAN HOÀNG PHƯỚC HẠNH</cp:lastModifiedBy>
  <cp:revision>46</cp:revision>
  <dcterms:created xsi:type="dcterms:W3CDTF">2021-05-17T23:37:26Z</dcterms:created>
  <dcterms:modified xsi:type="dcterms:W3CDTF">2022-02-13T14:50:17Z</dcterms:modified>
  <cp:version>J38</cp:version>
</cp:coreProperties>
</file>