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57" r:id="rId4"/>
    <p:sldId id="284" r:id="rId5"/>
    <p:sldId id="258" r:id="rId6"/>
    <p:sldId id="285" r:id="rId7"/>
    <p:sldId id="286" r:id="rId8"/>
    <p:sldId id="263" r:id="rId9"/>
    <p:sldId id="287" r:id="rId10"/>
    <p:sldId id="261" r:id="rId11"/>
    <p:sldId id="288" r:id="rId12"/>
    <p:sldId id="289" r:id="rId13"/>
    <p:sldId id="290" r:id="rId14"/>
    <p:sldId id="260" r:id="rId15"/>
    <p:sldId id="291" r:id="rId16"/>
    <p:sldId id="259" r:id="rId17"/>
    <p:sldId id="282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#9Slide03 AllRoundGothic" panose="020B0703020202020104" pitchFamily="34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Gradoo" panose="02040603050506020204" pitchFamily="18" charset="0"/>
      <p:regular r:id="rId29"/>
    </p:embeddedFont>
    <p:embeddedFont>
      <p:font typeface="UTM Showcard" panose="0204060305050602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 snapToGrid="0">
      <p:cViewPr>
        <p:scale>
          <a:sx n="50" d="100"/>
          <a:sy n="50" d="100"/>
        </p:scale>
        <p:origin x="151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9961563" y="2903716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540471" y="3431192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1C187-8EE7-44D6-AA87-F343580A803A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1DBCA90-3A94-4F6A-8709-487A89F2F2E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FF7E6A9-8B28-4064-9E4A-7725852DA0B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4878" y="3203403"/>
            <a:ext cx="4341098" cy="3654597"/>
            <a:chOff x="-424878" y="3203403"/>
            <a:chExt cx="4341098" cy="36545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22" y="3203403"/>
              <a:ext cx="2994897" cy="29948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48" y="4553528"/>
              <a:ext cx="2304472" cy="23044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78" y="3863103"/>
              <a:ext cx="2994897" cy="29948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2F222-8EE4-4D92-B372-200236B57AF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246912" y="352374"/>
            <a:ext cx="5105686" cy="3058987"/>
            <a:chOff x="-1367938" y="2925046"/>
            <a:chExt cx="5874327" cy="3536462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730" y="3230302"/>
              <a:ext cx="1143533" cy="114353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733" y="3558910"/>
              <a:ext cx="1143533" cy="114353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11" y="3552616"/>
              <a:ext cx="1143533" cy="114353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>
              <a:off x="-1367938" y="2925046"/>
              <a:ext cx="5874327" cy="35364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-108211" y="4340053"/>
            <a:ext cx="4269663" cy="2570423"/>
            <a:chOff x="-108211" y="4340053"/>
            <a:chExt cx="4269663" cy="2570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24" y="4342992"/>
              <a:ext cx="993905" cy="98913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74" y="4627233"/>
              <a:ext cx="993905" cy="98913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2" y="4621789"/>
              <a:ext cx="993905" cy="98913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 flipH="1">
              <a:off x="-108211" y="4340053"/>
              <a:ext cx="4269663" cy="2570423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095D0C6-F732-4620-9806-54E83472623C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9077E-4C76-43EB-BBFA-45120A40C98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5537533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1685673"/>
            <a:ext cx="5232937" cy="47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749667" y="3081796"/>
            <a:ext cx="4250285" cy="2803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25E1D3-81D4-45A6-82C5-7BE5751DB38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7245" y="1095956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2291" y="1491197"/>
            <a:ext cx="6341375" cy="2606984"/>
            <a:chOff x="4646115" y="1541707"/>
            <a:chExt cx="6341375" cy="2606984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cộng</a:t>
              </a:r>
              <a:endParaRPr lang="en-US" sz="8000" dirty="0">
                <a:latin typeface="UTM Showcard" panose="02040603050506020204" pitchFamily="18" charset="0"/>
              </a:endParaRPr>
            </a:p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số</a:t>
              </a:r>
              <a:endParaRPr lang="en-US" sz="80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14627" y="1541707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cộng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số</a:t>
              </a:r>
              <a:endParaRPr lang="en-US" sz="8000" dirty="0">
                <a:solidFill>
                  <a:srgbClr val="FFA7AF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59880" y="3572844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6876195" y="3932151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837901" y="746800"/>
            <a:ext cx="1074016" cy="1222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7379254" y="4405049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531255" y="666555"/>
            <a:ext cx="578470" cy="6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D43DA9-7447-49AA-B664-85AE74F4BA2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21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B49333-6A3E-4B1B-BFA8-78FCA6B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6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7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8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9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57E2937-2C36-481B-8C14-FD4017105A1F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3AF4E-B4CA-44A8-BA29-ED04E1D3030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E76F4-1B6A-448A-980D-DABEF7BE9258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3C6248-A44B-4E48-B22B-95AEF8100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3223491"/>
            <a:ext cx="5714736" cy="3819237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blipFill>
                <a:blip r:embed="rId5"/>
                <a:stretch>
                  <a:fillRect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blipFill>
                <a:blip r:embed="rId6"/>
                <a:stretch>
                  <a:fillRect l="-13628" b="-1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blipFill>
                <a:blip r:embed="rId7"/>
                <a:stretch>
                  <a:fillRect l="-26592" b="-1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98686" y="2772131"/>
            <a:ext cx="6647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388464" y="2753409"/>
            <a:ext cx="669072" cy="9207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874581" y="155712"/>
            <a:ext cx="899159" cy="785860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524478" y="981671"/>
            <a:ext cx="670068" cy="585636"/>
          </a:xfrm>
          <a:prstGeom prst="rect">
            <a:avLst/>
          </a:prstGeom>
        </p:spPr>
      </p:pic>
      <p:pic>
        <p:nvPicPr>
          <p:cNvPr id="2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98171" y="1441195"/>
            <a:ext cx="418260" cy="365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420911-52A3-402F-AECC-C8B66C284929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50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FB7521E-4025-4881-AA0B-2734B802141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352</Words>
  <Application>Microsoft Office PowerPoint</Application>
  <PresentationFormat>Widescreen</PresentationFormat>
  <Paragraphs>98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Gradoo</vt:lpstr>
      <vt:lpstr>Cambria Math</vt:lpstr>
      <vt:lpstr>UTM Showcard</vt:lpstr>
      <vt:lpstr>等线 Light</vt:lpstr>
      <vt:lpstr>UTM Avo</vt:lpstr>
      <vt:lpstr>等线</vt:lpstr>
      <vt:lpstr>#9Slide03 AllRoundGothic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PHAN HOÀNG PHƯỚC HẠNH</cp:lastModifiedBy>
  <cp:revision>103</cp:revision>
  <dcterms:created xsi:type="dcterms:W3CDTF">2019-08-15T02:07:47Z</dcterms:created>
  <dcterms:modified xsi:type="dcterms:W3CDTF">2022-01-23T21:03:43Z</dcterms:modified>
  <cp:version>K35</cp:version>
</cp:coreProperties>
</file>