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313" r:id="rId19"/>
    <p:sldId id="295" r:id="rId20"/>
    <p:sldId id="288" r:id="rId21"/>
    <p:sldId id="311" r:id="rId22"/>
    <p:sldId id="312" r:id="rId23"/>
    <p:sldId id="274" r:id="rId24"/>
    <p:sldId id="308" r:id="rId25"/>
  </p:sldIdLst>
  <p:sldSz cx="12192000" cy="6858000"/>
  <p:notesSz cx="6858000" cy="9144000"/>
  <p:embeddedFontLst>
    <p:embeddedFont>
      <p:font typeface="字魂7号-温暖童稚体" charset="-122"/>
      <p:regular r:id="rId28"/>
    </p:embeddedFont>
    <p:embeddedFont>
      <p:font typeface="等线" charset="-122"/>
      <p:regular r:id="rId29"/>
      <p:bold r:id="rId30"/>
    </p:embeddedFont>
    <p:embeddedFont>
      <p:font typeface="等线 Light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301" autoAdjust="0"/>
  </p:normalViewPr>
  <p:slideViewPr>
    <p:cSldViewPr snapToGrid="0">
      <p:cViewPr varScale="1">
        <p:scale>
          <a:sx n="67" d="100"/>
          <a:sy n="67" d="100"/>
        </p:scale>
        <p:origin x="-68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99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27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2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2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35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xmlns="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36.gi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xmlns="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xmlns="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xmlns="" id="{CAE3C3C0-376A-4C9A-967C-9D138E23E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" y="2953892"/>
            <a:ext cx="2567455" cy="14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xmlns="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xmlns="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xmlns="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xmlns="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xmlns="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xmlns="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xmlns="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dụng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xmlns="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dụng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xmlns="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625330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Dấu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đánh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dấu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chỗ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bắt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đầu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câu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rgbClr val="562FE5"/>
                </a:solidFill>
              </a:rPr>
              <a:t>nói</a:t>
            </a:r>
            <a:r>
              <a:rPr lang="en-US" sz="3200" dirty="0">
                <a:solidFill>
                  <a:srgbClr val="562FE5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Pa-</a:t>
            </a:r>
            <a:r>
              <a:rPr lang="en-US" sz="3200" dirty="0" err="1">
                <a:solidFill>
                  <a:schemeClr val="tx1"/>
                </a:solidFill>
              </a:rPr>
              <a:t>xcan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dụng</a:t>
            </a:r>
            <a:r>
              <a:rPr kumimoji="0" lang="en-US" sz="5400" b="1" i="0" u="none" strike="noStrike" kern="1200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5400" b="1" i="0" u="none" strike="noStrike" kern="120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xmlns="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9434512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29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Thế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con.-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xmlns="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xmlns="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3071"/>
                  <a:gd name="adj2" fmla="val 29167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56E1A16-E1AE-45EB-BF2C-64FAA787F4F2}"/>
                </a:ext>
              </a:extLst>
            </p:cNvPr>
            <p:cNvSpPr txBox="1"/>
            <p:nvPr/>
          </p:nvSpPr>
          <p:spPr>
            <a:xfrm>
              <a:off x="5457713" y="2319792"/>
              <a:ext cx="3915716" cy="304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D786784-C322-4A87-824D-9B396AA24785}"/>
              </a:ext>
            </a:extLst>
          </p:cNvPr>
          <p:cNvSpPr txBox="1"/>
          <p:nvPr/>
        </p:nvSpPr>
        <p:spPr>
          <a:xfrm rot="332583">
            <a:off x="760866" y="969326"/>
            <a:ext cx="451918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04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737" y="-1386539"/>
            <a:ext cx="6857692" cy="973154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xmlns="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xmlns="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xmlns="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xmlns="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xmlns="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xmlns="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xmlns="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xmlns="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xmlns="" id="{E8F866A2-06F7-4A44-89F9-E1D951F4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88760"/>
              </p:ext>
            </p:extLst>
          </p:nvPr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E162C2-8202-4F8F-98E6-5A6C07C28CFA}"/>
              </a:ext>
            </a:extLst>
          </p:cNvPr>
          <p:cNvGrpSpPr/>
          <p:nvPr/>
        </p:nvGrpSpPr>
        <p:grpSpPr>
          <a:xfrm>
            <a:off x="1679749" y="855794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xmlns="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F0E75C3-EC84-43C3-AAA7-1E59C35893FE}"/>
                </a:ext>
              </a:extLst>
            </p:cNvPr>
            <p:cNvSpPr txBox="1"/>
            <p:nvPr/>
          </p:nvSpPr>
          <p:spPr>
            <a:xfrm>
              <a:off x="1738489" y="2243714"/>
              <a:ext cx="75554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Anh hỏi em: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Em ngã</a:t>
              </a:r>
              <a:r>
                <a:rPr kumimoji="0" lang="en-US" sz="4000" b="1" i="0" u="none" strike="noStrike" cap="none" normalizeH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đau </a:t>
              </a: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không?</a:t>
              </a:r>
              <a:endParaRPr kumimoji="0" lang="en-US" sz="4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8FE4E6-7DDA-48D8-B5B3-4496A37847FB}"/>
              </a:ext>
            </a:extLst>
          </p:cNvPr>
          <p:cNvSpPr txBox="1"/>
          <p:nvPr/>
        </p:nvSpPr>
        <p:spPr>
          <a:xfrm>
            <a:off x="1186145" y="2770878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8" y="2429211"/>
            <a:ext cx="1425415" cy="1425415"/>
          </a:xfrm>
          <a:prstGeom prst="rect">
            <a:avLst/>
          </a:prstGeom>
        </p:spPr>
      </p:pic>
      <p:pic>
        <p:nvPicPr>
          <p:cNvPr id="14" name="Picture 1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0E6F80B5-F627-41CA-9A32-CD3883FF0E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688" y1="46809" x2="32979" y2="51596"/>
                        <a14:foregroundMark x1="44149" y1="49823" x2="42908" y2="58156"/>
                        <a14:foregroundMark x1="57979" y1="30496" x2="56738" y2="38830"/>
                        <a14:foregroundMark x1="67021" y1="34397" x2="61348" y2="40071"/>
                        <a14:foregroundMark x1="70213" y1="28191" x2="68794" y2="38121"/>
                        <a14:foregroundMark x1="57801" y1="80319" x2="61702" y2="80319"/>
                        <a14:foregroundMark x1="55496" y1="73050" x2="54787" y2="78014"/>
                        <a14:foregroundMark x1="80319" y1="79433" x2="74823" y2="80142"/>
                        <a14:foregroundMark x1="26064" y1="83688" x2="33511" y2="84043"/>
                        <a14:foregroundMark x1="23404" y1="83865" x2="32447" y2="85106"/>
                        <a14:foregroundMark x1="32447" y1="85106" x2="35638" y2="85106"/>
                        <a14:foregroundMark x1="35638" y1="85106" x2="39184" y2="84397"/>
                        <a14:foregroundMark x1="26241" y1="84043" x2="21631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13" y="3637957"/>
            <a:ext cx="3654287" cy="3654287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xmlns="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xmlns="" id="{A12A5F67-5540-4822-8143-B907AEA824B4}"/>
              </a:ext>
            </a:extLst>
          </p:cNvPr>
          <p:cNvSpPr txBox="1"/>
          <p:nvPr/>
        </p:nvSpPr>
        <p:spPr>
          <a:xfrm>
            <a:off x="1738489" y="3637567"/>
            <a:ext cx="890641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4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xmlns="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E162C2-8202-4F8F-98E6-5A6C07C28CFA}"/>
              </a:ext>
            </a:extLst>
          </p:cNvPr>
          <p:cNvGrpSpPr/>
          <p:nvPr/>
        </p:nvGrpSpPr>
        <p:grpSpPr>
          <a:xfrm>
            <a:off x="1229010" y="880188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xmlns="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F0E75C3-EC84-43C3-AAA7-1E59C35893FE}"/>
                </a:ext>
              </a:extLst>
            </p:cNvPr>
            <p:cNvSpPr txBox="1"/>
            <p:nvPr/>
          </p:nvSpPr>
          <p:spPr>
            <a:xfrm>
              <a:off x="1537252" y="2362482"/>
              <a:ext cx="751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rất thích hoa hồng nhung – giống cây bố em mang từ Đà Lạt về.</a:t>
              </a:r>
              <a:endParaRPr kumimoji="0" 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8FE4E6-7DDA-48D8-B5B3-4496A37847FB}"/>
              </a:ext>
            </a:extLst>
          </p:cNvPr>
          <p:cNvSpPr txBox="1"/>
          <p:nvPr/>
        </p:nvSpPr>
        <p:spPr>
          <a:xfrm>
            <a:off x="1528908" y="2694245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50" y="1976151"/>
            <a:ext cx="1914861" cy="1914861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xmlns="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3" name="Picture 2" descr="A close up of a rose&#10;&#10;Description automatically generated">
            <a:extLst>
              <a:ext uri="{FF2B5EF4-FFF2-40B4-BE49-F238E27FC236}">
                <a16:creationId xmlns:a16="http://schemas.microsoft.com/office/drawing/2014/main" xmlns="" id="{9C4E30C0-AFD5-4B21-8D6E-396C9720B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8" y="3451320"/>
            <a:ext cx="2763219" cy="3433791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xmlns="" id="{A6313C03-7009-426A-83D1-EBE7F7FEBF8B}"/>
              </a:ext>
            </a:extLst>
          </p:cNvPr>
          <p:cNvSpPr txBox="1"/>
          <p:nvPr/>
        </p:nvSpPr>
        <p:spPr>
          <a:xfrm>
            <a:off x="1748337" y="4547645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3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xmlns="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8FE4E6-7DDA-48D8-B5B3-4496A37847FB}"/>
              </a:ext>
            </a:extLst>
          </p:cNvPr>
          <p:cNvSpPr txBox="1"/>
          <p:nvPr/>
        </p:nvSpPr>
        <p:spPr>
          <a:xfrm>
            <a:off x="6253988" y="1881077"/>
            <a:ext cx="462500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830" y="537948"/>
            <a:ext cx="1437970" cy="1437970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xmlns="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6A84A4-D1F9-4236-8B5B-88AA3EFD7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74" t="14107" r="12689" b="17874"/>
          <a:stretch/>
        </p:blipFill>
        <p:spPr>
          <a:xfrm>
            <a:off x="441824" y="967408"/>
            <a:ext cx="5684702" cy="2714135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xmlns="" id="{4891CD77-7D03-4625-8CDC-62BA8B4CF691}"/>
              </a:ext>
            </a:extLst>
          </p:cNvPr>
          <p:cNvSpPr txBox="1"/>
          <p:nvPr/>
        </p:nvSpPr>
        <p:spPr>
          <a:xfrm>
            <a:off x="1748337" y="5470242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81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AE51F7F8-5857-4CB0-851F-B802BFB80DDA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C86C0220-FB0B-44AA-B939-215572899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0773016-0CB2-4A87-B177-69378E643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F2202C2F-5857-4879-B631-F3B68CC71B4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76D479F7-3A21-4678-AF4D-61A680637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E97F08F-97F2-4FDB-84E0-9F87EA78E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D3F5AE82-51E9-4035-BF6A-5B529615E670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FF03A3D5-C6C9-4EA3-AC99-469487515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D3A98DE1-39C9-44CD-A88F-1190FA1C9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B407F89-593C-49B5-8956-747B1E88E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CDD4EFB-D7C9-454D-8353-542369BA6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283" y="-1272509"/>
            <a:ext cx="6857692" cy="973154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0DEFDA-DD8C-4DA2-B856-E040DA7F71D1}"/>
              </a:ext>
            </a:extLst>
          </p:cNvPr>
          <p:cNvGrpSpPr/>
          <p:nvPr/>
        </p:nvGrpSpPr>
        <p:grpSpPr>
          <a:xfrm>
            <a:off x="373707" y="1007257"/>
            <a:ext cx="6118582" cy="2154699"/>
            <a:chOff x="1579563" y="4460876"/>
            <a:chExt cx="3744913" cy="1149350"/>
          </a:xfrm>
          <a:solidFill>
            <a:srgbClr val="F58791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98ACBEDA-293E-4E38-91E0-34D1C55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4467226"/>
              <a:ext cx="3705225" cy="1122363"/>
            </a:xfrm>
            <a:custGeom>
              <a:avLst/>
              <a:gdLst>
                <a:gd name="T0" fmla="*/ 249 w 2341"/>
                <a:gd name="T1" fmla="*/ 18 h 707"/>
                <a:gd name="T2" fmla="*/ 2264 w 2341"/>
                <a:gd name="T3" fmla="*/ 40 h 707"/>
                <a:gd name="T4" fmla="*/ 2315 w 2341"/>
                <a:gd name="T5" fmla="*/ 54 h 707"/>
                <a:gd name="T6" fmla="*/ 2340 w 2341"/>
                <a:gd name="T7" fmla="*/ 136 h 707"/>
                <a:gd name="T8" fmla="*/ 2322 w 2341"/>
                <a:gd name="T9" fmla="*/ 668 h 707"/>
                <a:gd name="T10" fmla="*/ 2315 w 2341"/>
                <a:gd name="T11" fmla="*/ 696 h 707"/>
                <a:gd name="T12" fmla="*/ 2278 w 2341"/>
                <a:gd name="T13" fmla="*/ 707 h 707"/>
                <a:gd name="T14" fmla="*/ 334 w 2341"/>
                <a:gd name="T15" fmla="*/ 702 h 707"/>
                <a:gd name="T16" fmla="*/ 265 w 2341"/>
                <a:gd name="T17" fmla="*/ 681 h 707"/>
                <a:gd name="T18" fmla="*/ 253 w 2341"/>
                <a:gd name="T19" fmla="*/ 620 h 707"/>
                <a:gd name="T20" fmla="*/ 269 w 2341"/>
                <a:gd name="T21" fmla="*/ 228 h 707"/>
                <a:gd name="T22" fmla="*/ 183 w 2341"/>
                <a:gd name="T23" fmla="*/ 191 h 707"/>
                <a:gd name="T24" fmla="*/ 4 w 2341"/>
                <a:gd name="T25" fmla="*/ 358 h 707"/>
                <a:gd name="T26" fmla="*/ 249 w 2341"/>
                <a:gd name="T27" fmla="*/ 1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1" h="707">
                  <a:moveTo>
                    <a:pt x="249" y="18"/>
                  </a:moveTo>
                  <a:cubicBezTo>
                    <a:pt x="919" y="7"/>
                    <a:pt x="1595" y="0"/>
                    <a:pt x="2264" y="40"/>
                  </a:cubicBezTo>
                  <a:cubicBezTo>
                    <a:pt x="2282" y="41"/>
                    <a:pt x="2301" y="43"/>
                    <a:pt x="2315" y="54"/>
                  </a:cubicBezTo>
                  <a:cubicBezTo>
                    <a:pt x="2339" y="71"/>
                    <a:pt x="2341" y="106"/>
                    <a:pt x="2340" y="136"/>
                  </a:cubicBezTo>
                  <a:cubicBezTo>
                    <a:pt x="2334" y="313"/>
                    <a:pt x="2328" y="491"/>
                    <a:pt x="2322" y="668"/>
                  </a:cubicBezTo>
                  <a:cubicBezTo>
                    <a:pt x="2322" y="678"/>
                    <a:pt x="2321" y="689"/>
                    <a:pt x="2315" y="696"/>
                  </a:cubicBezTo>
                  <a:cubicBezTo>
                    <a:pt x="2306" y="707"/>
                    <a:pt x="2291" y="707"/>
                    <a:pt x="2278" y="707"/>
                  </a:cubicBezTo>
                  <a:cubicBezTo>
                    <a:pt x="1630" y="706"/>
                    <a:pt x="982" y="704"/>
                    <a:pt x="334" y="702"/>
                  </a:cubicBezTo>
                  <a:cubicBezTo>
                    <a:pt x="309" y="702"/>
                    <a:pt x="281" y="700"/>
                    <a:pt x="265" y="681"/>
                  </a:cubicBezTo>
                  <a:cubicBezTo>
                    <a:pt x="251" y="665"/>
                    <a:pt x="252" y="641"/>
                    <a:pt x="253" y="620"/>
                  </a:cubicBezTo>
                  <a:cubicBezTo>
                    <a:pt x="259" y="513"/>
                    <a:pt x="263" y="356"/>
                    <a:pt x="269" y="228"/>
                  </a:cubicBezTo>
                  <a:cubicBezTo>
                    <a:pt x="271" y="183"/>
                    <a:pt x="221" y="165"/>
                    <a:pt x="183" y="191"/>
                  </a:cubicBezTo>
                  <a:cubicBezTo>
                    <a:pt x="120" y="232"/>
                    <a:pt x="58" y="290"/>
                    <a:pt x="4" y="358"/>
                  </a:cubicBezTo>
                  <a:cubicBezTo>
                    <a:pt x="0" y="210"/>
                    <a:pt x="70" y="24"/>
                    <a:pt x="249" y="1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408BB0F1-1B35-48C6-A64E-A85A8E0C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4460876"/>
              <a:ext cx="3744913" cy="1149350"/>
            </a:xfrm>
            <a:custGeom>
              <a:avLst/>
              <a:gdLst>
                <a:gd name="T0" fmla="*/ 259 w 2366"/>
                <a:gd name="T1" fmla="*/ 32 h 724"/>
                <a:gd name="T2" fmla="*/ 1397 w 2366"/>
                <a:gd name="T3" fmla="*/ 25 h 724"/>
                <a:gd name="T4" fmla="*/ 1966 w 2366"/>
                <a:gd name="T5" fmla="*/ 39 h 724"/>
                <a:gd name="T6" fmla="*/ 2250 w 2366"/>
                <a:gd name="T7" fmla="*/ 53 h 724"/>
                <a:gd name="T8" fmla="*/ 2315 w 2366"/>
                <a:gd name="T9" fmla="*/ 63 h 724"/>
                <a:gd name="T10" fmla="*/ 2340 w 2366"/>
                <a:gd name="T11" fmla="*/ 117 h 724"/>
                <a:gd name="T12" fmla="*/ 2336 w 2366"/>
                <a:gd name="T13" fmla="*/ 251 h 724"/>
                <a:gd name="T14" fmla="*/ 2327 w 2366"/>
                <a:gd name="T15" fmla="*/ 537 h 724"/>
                <a:gd name="T16" fmla="*/ 2322 w 2366"/>
                <a:gd name="T17" fmla="*/ 678 h 724"/>
                <a:gd name="T18" fmla="*/ 2256 w 2366"/>
                <a:gd name="T19" fmla="*/ 701 h 724"/>
                <a:gd name="T20" fmla="*/ 2184 w 2366"/>
                <a:gd name="T21" fmla="*/ 701 h 724"/>
                <a:gd name="T22" fmla="*/ 1611 w 2366"/>
                <a:gd name="T23" fmla="*/ 700 h 724"/>
                <a:gd name="T24" fmla="*/ 463 w 2366"/>
                <a:gd name="T25" fmla="*/ 696 h 724"/>
                <a:gd name="T26" fmla="*/ 326 w 2366"/>
                <a:gd name="T27" fmla="*/ 696 h 724"/>
                <a:gd name="T28" fmla="*/ 275 w 2366"/>
                <a:gd name="T29" fmla="*/ 662 h 724"/>
                <a:gd name="T30" fmla="*/ 274 w 2366"/>
                <a:gd name="T31" fmla="*/ 607 h 724"/>
                <a:gd name="T32" fmla="*/ 283 w 2366"/>
                <a:gd name="T33" fmla="*/ 369 h 724"/>
                <a:gd name="T34" fmla="*/ 288 w 2366"/>
                <a:gd name="T35" fmla="*/ 246 h 724"/>
                <a:gd name="T36" fmla="*/ 260 w 2366"/>
                <a:gd name="T37" fmla="*/ 180 h 724"/>
                <a:gd name="T38" fmla="*/ 188 w 2366"/>
                <a:gd name="T39" fmla="*/ 186 h 724"/>
                <a:gd name="T40" fmla="*/ 96 w 2366"/>
                <a:gd name="T41" fmla="*/ 259 h 724"/>
                <a:gd name="T42" fmla="*/ 7 w 2366"/>
                <a:gd name="T43" fmla="*/ 355 h 724"/>
                <a:gd name="T44" fmla="*/ 24 w 2366"/>
                <a:gd name="T45" fmla="*/ 362 h 724"/>
                <a:gd name="T46" fmla="*/ 259 w 2366"/>
                <a:gd name="T47" fmla="*/ 32 h 724"/>
                <a:gd name="T48" fmla="*/ 259 w 2366"/>
                <a:gd name="T49" fmla="*/ 12 h 724"/>
                <a:gd name="T50" fmla="*/ 4 w 2366"/>
                <a:gd name="T51" fmla="*/ 362 h 724"/>
                <a:gd name="T52" fmla="*/ 21 w 2366"/>
                <a:gd name="T53" fmla="*/ 369 h 724"/>
                <a:gd name="T54" fmla="*/ 115 w 2366"/>
                <a:gd name="T55" fmla="*/ 268 h 724"/>
                <a:gd name="T56" fmla="*/ 161 w 2366"/>
                <a:gd name="T57" fmla="*/ 229 h 724"/>
                <a:gd name="T58" fmla="*/ 214 w 2366"/>
                <a:gd name="T59" fmla="*/ 196 h 724"/>
                <a:gd name="T60" fmla="*/ 258 w 2366"/>
                <a:gd name="T61" fmla="*/ 203 h 724"/>
                <a:gd name="T62" fmla="*/ 268 w 2366"/>
                <a:gd name="T63" fmla="*/ 255 h 724"/>
                <a:gd name="T64" fmla="*/ 263 w 2366"/>
                <a:gd name="T65" fmla="*/ 383 h 724"/>
                <a:gd name="T66" fmla="*/ 253 w 2366"/>
                <a:gd name="T67" fmla="*/ 624 h 724"/>
                <a:gd name="T68" fmla="*/ 283 w 2366"/>
                <a:gd name="T69" fmla="*/ 705 h 724"/>
                <a:gd name="T70" fmla="*/ 399 w 2366"/>
                <a:gd name="T71" fmla="*/ 716 h 724"/>
                <a:gd name="T72" fmla="*/ 1571 w 2366"/>
                <a:gd name="T73" fmla="*/ 719 h 724"/>
                <a:gd name="T74" fmla="*/ 2160 w 2366"/>
                <a:gd name="T75" fmla="*/ 721 h 724"/>
                <a:gd name="T76" fmla="*/ 2232 w 2366"/>
                <a:gd name="T77" fmla="*/ 721 h 724"/>
                <a:gd name="T78" fmla="*/ 2303 w 2366"/>
                <a:gd name="T79" fmla="*/ 721 h 724"/>
                <a:gd name="T80" fmla="*/ 2343 w 2366"/>
                <a:gd name="T81" fmla="*/ 648 h 724"/>
                <a:gd name="T82" fmla="*/ 2353 w 2366"/>
                <a:gd name="T83" fmla="*/ 355 h 724"/>
                <a:gd name="T84" fmla="*/ 2357 w 2366"/>
                <a:gd name="T85" fmla="*/ 212 h 724"/>
                <a:gd name="T86" fmla="*/ 2355 w 2366"/>
                <a:gd name="T87" fmla="*/ 86 h 724"/>
                <a:gd name="T88" fmla="*/ 2292 w 2366"/>
                <a:gd name="T89" fmla="*/ 36 h 724"/>
                <a:gd name="T90" fmla="*/ 2152 w 2366"/>
                <a:gd name="T91" fmla="*/ 27 h 724"/>
                <a:gd name="T92" fmla="*/ 1571 w 2366"/>
                <a:gd name="T93" fmla="*/ 8 h 724"/>
                <a:gd name="T94" fmla="*/ 401 w 2366"/>
                <a:gd name="T95" fmla="*/ 10 h 724"/>
                <a:gd name="T96" fmla="*/ 259 w 2366"/>
                <a:gd name="T97" fmla="*/ 12 h 724"/>
                <a:gd name="T98" fmla="*/ 259 w 2366"/>
                <a:gd name="T99" fmla="*/ 3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6" h="724">
                  <a:moveTo>
                    <a:pt x="259" y="32"/>
                  </a:moveTo>
                  <a:cubicBezTo>
                    <a:pt x="638" y="26"/>
                    <a:pt x="1018" y="21"/>
                    <a:pt x="1397" y="25"/>
                  </a:cubicBezTo>
                  <a:cubicBezTo>
                    <a:pt x="1587" y="27"/>
                    <a:pt x="1777" y="31"/>
                    <a:pt x="1966" y="39"/>
                  </a:cubicBezTo>
                  <a:cubicBezTo>
                    <a:pt x="2061" y="43"/>
                    <a:pt x="2156" y="47"/>
                    <a:pt x="2250" y="53"/>
                  </a:cubicBezTo>
                  <a:cubicBezTo>
                    <a:pt x="2271" y="54"/>
                    <a:pt x="2297" y="52"/>
                    <a:pt x="2315" y="63"/>
                  </a:cubicBezTo>
                  <a:cubicBezTo>
                    <a:pt x="2334" y="74"/>
                    <a:pt x="2338" y="97"/>
                    <a:pt x="2340" y="117"/>
                  </a:cubicBezTo>
                  <a:cubicBezTo>
                    <a:pt x="2342" y="162"/>
                    <a:pt x="2337" y="207"/>
                    <a:pt x="2336" y="251"/>
                  </a:cubicBezTo>
                  <a:cubicBezTo>
                    <a:pt x="2333" y="347"/>
                    <a:pt x="2330" y="442"/>
                    <a:pt x="2327" y="537"/>
                  </a:cubicBezTo>
                  <a:cubicBezTo>
                    <a:pt x="2325" y="584"/>
                    <a:pt x="2327" y="632"/>
                    <a:pt x="2322" y="678"/>
                  </a:cubicBezTo>
                  <a:cubicBezTo>
                    <a:pt x="2319" y="709"/>
                    <a:pt x="2278" y="701"/>
                    <a:pt x="2256" y="701"/>
                  </a:cubicBezTo>
                  <a:cubicBezTo>
                    <a:pt x="2232" y="701"/>
                    <a:pt x="2208" y="701"/>
                    <a:pt x="2184" y="701"/>
                  </a:cubicBezTo>
                  <a:cubicBezTo>
                    <a:pt x="1993" y="701"/>
                    <a:pt x="1802" y="700"/>
                    <a:pt x="1611" y="700"/>
                  </a:cubicBezTo>
                  <a:cubicBezTo>
                    <a:pt x="1228" y="698"/>
                    <a:pt x="846" y="697"/>
                    <a:pt x="463" y="696"/>
                  </a:cubicBezTo>
                  <a:cubicBezTo>
                    <a:pt x="418" y="696"/>
                    <a:pt x="371" y="699"/>
                    <a:pt x="326" y="696"/>
                  </a:cubicBezTo>
                  <a:cubicBezTo>
                    <a:pt x="303" y="694"/>
                    <a:pt x="281" y="687"/>
                    <a:pt x="275" y="662"/>
                  </a:cubicBezTo>
                  <a:cubicBezTo>
                    <a:pt x="270" y="645"/>
                    <a:pt x="273" y="625"/>
                    <a:pt x="274" y="607"/>
                  </a:cubicBezTo>
                  <a:cubicBezTo>
                    <a:pt x="278" y="528"/>
                    <a:pt x="281" y="449"/>
                    <a:pt x="283" y="369"/>
                  </a:cubicBezTo>
                  <a:cubicBezTo>
                    <a:pt x="285" y="328"/>
                    <a:pt x="286" y="287"/>
                    <a:pt x="288" y="246"/>
                  </a:cubicBezTo>
                  <a:cubicBezTo>
                    <a:pt x="289" y="219"/>
                    <a:pt x="285" y="194"/>
                    <a:pt x="260" y="180"/>
                  </a:cubicBezTo>
                  <a:cubicBezTo>
                    <a:pt x="236" y="168"/>
                    <a:pt x="209" y="173"/>
                    <a:pt x="188" y="186"/>
                  </a:cubicBezTo>
                  <a:cubicBezTo>
                    <a:pt x="155" y="206"/>
                    <a:pt x="124" y="233"/>
                    <a:pt x="96" y="259"/>
                  </a:cubicBezTo>
                  <a:cubicBezTo>
                    <a:pt x="64" y="289"/>
                    <a:pt x="34" y="321"/>
                    <a:pt x="7" y="355"/>
                  </a:cubicBezTo>
                  <a:cubicBezTo>
                    <a:pt x="13" y="358"/>
                    <a:pt x="18" y="360"/>
                    <a:pt x="24" y="362"/>
                  </a:cubicBezTo>
                  <a:cubicBezTo>
                    <a:pt x="21" y="216"/>
                    <a:pt x="90" y="39"/>
                    <a:pt x="259" y="32"/>
                  </a:cubicBezTo>
                  <a:cubicBezTo>
                    <a:pt x="271" y="31"/>
                    <a:pt x="271" y="11"/>
                    <a:pt x="259" y="12"/>
                  </a:cubicBezTo>
                  <a:cubicBezTo>
                    <a:pt x="79" y="20"/>
                    <a:pt x="0" y="204"/>
                    <a:pt x="4" y="362"/>
                  </a:cubicBezTo>
                  <a:cubicBezTo>
                    <a:pt x="4" y="370"/>
                    <a:pt x="15" y="377"/>
                    <a:pt x="21" y="369"/>
                  </a:cubicBezTo>
                  <a:cubicBezTo>
                    <a:pt x="50" y="333"/>
                    <a:pt x="81" y="299"/>
                    <a:pt x="115" y="268"/>
                  </a:cubicBezTo>
                  <a:cubicBezTo>
                    <a:pt x="130" y="255"/>
                    <a:pt x="145" y="242"/>
                    <a:pt x="161" y="229"/>
                  </a:cubicBezTo>
                  <a:cubicBezTo>
                    <a:pt x="177" y="217"/>
                    <a:pt x="195" y="202"/>
                    <a:pt x="214" y="196"/>
                  </a:cubicBezTo>
                  <a:cubicBezTo>
                    <a:pt x="228" y="191"/>
                    <a:pt x="246" y="192"/>
                    <a:pt x="258" y="203"/>
                  </a:cubicBezTo>
                  <a:cubicBezTo>
                    <a:pt x="272" y="216"/>
                    <a:pt x="268" y="238"/>
                    <a:pt x="268" y="255"/>
                  </a:cubicBezTo>
                  <a:cubicBezTo>
                    <a:pt x="266" y="298"/>
                    <a:pt x="264" y="341"/>
                    <a:pt x="263" y="383"/>
                  </a:cubicBezTo>
                  <a:cubicBezTo>
                    <a:pt x="260" y="464"/>
                    <a:pt x="257" y="544"/>
                    <a:pt x="253" y="624"/>
                  </a:cubicBezTo>
                  <a:cubicBezTo>
                    <a:pt x="251" y="654"/>
                    <a:pt x="253" y="688"/>
                    <a:pt x="283" y="705"/>
                  </a:cubicBezTo>
                  <a:cubicBezTo>
                    <a:pt x="315" y="724"/>
                    <a:pt x="363" y="716"/>
                    <a:pt x="399" y="716"/>
                  </a:cubicBezTo>
                  <a:cubicBezTo>
                    <a:pt x="790" y="717"/>
                    <a:pt x="1180" y="718"/>
                    <a:pt x="1571" y="719"/>
                  </a:cubicBezTo>
                  <a:cubicBezTo>
                    <a:pt x="1767" y="720"/>
                    <a:pt x="1964" y="720"/>
                    <a:pt x="2160" y="721"/>
                  </a:cubicBezTo>
                  <a:cubicBezTo>
                    <a:pt x="2184" y="721"/>
                    <a:pt x="2208" y="721"/>
                    <a:pt x="2232" y="721"/>
                  </a:cubicBezTo>
                  <a:cubicBezTo>
                    <a:pt x="2255" y="721"/>
                    <a:pt x="2280" y="723"/>
                    <a:pt x="2303" y="721"/>
                  </a:cubicBezTo>
                  <a:cubicBezTo>
                    <a:pt x="2343" y="716"/>
                    <a:pt x="2342" y="681"/>
                    <a:pt x="2343" y="648"/>
                  </a:cubicBezTo>
                  <a:cubicBezTo>
                    <a:pt x="2346" y="550"/>
                    <a:pt x="2349" y="452"/>
                    <a:pt x="2353" y="355"/>
                  </a:cubicBezTo>
                  <a:cubicBezTo>
                    <a:pt x="2354" y="307"/>
                    <a:pt x="2356" y="259"/>
                    <a:pt x="2357" y="212"/>
                  </a:cubicBezTo>
                  <a:cubicBezTo>
                    <a:pt x="2359" y="172"/>
                    <a:pt x="2366" y="125"/>
                    <a:pt x="2355" y="86"/>
                  </a:cubicBezTo>
                  <a:cubicBezTo>
                    <a:pt x="2346" y="56"/>
                    <a:pt x="2323" y="40"/>
                    <a:pt x="2292" y="36"/>
                  </a:cubicBezTo>
                  <a:cubicBezTo>
                    <a:pt x="2246" y="30"/>
                    <a:pt x="2198" y="30"/>
                    <a:pt x="2152" y="27"/>
                  </a:cubicBezTo>
                  <a:cubicBezTo>
                    <a:pt x="1958" y="17"/>
                    <a:pt x="1765" y="11"/>
                    <a:pt x="1571" y="8"/>
                  </a:cubicBezTo>
                  <a:cubicBezTo>
                    <a:pt x="1181" y="0"/>
                    <a:pt x="791" y="4"/>
                    <a:pt x="401" y="10"/>
                  </a:cubicBezTo>
                  <a:cubicBezTo>
                    <a:pt x="353" y="10"/>
                    <a:pt x="306" y="11"/>
                    <a:pt x="259" y="12"/>
                  </a:cubicBezTo>
                  <a:cubicBezTo>
                    <a:pt x="246" y="12"/>
                    <a:pt x="246" y="32"/>
                    <a:pt x="259" y="32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53990ABE-FF62-40AE-BE87-48CAD978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4783138"/>
              <a:ext cx="776288" cy="739775"/>
            </a:xfrm>
            <a:custGeom>
              <a:avLst/>
              <a:gdLst>
                <a:gd name="T0" fmla="*/ 470 w 490"/>
                <a:gd name="T1" fmla="*/ 13 h 466"/>
                <a:gd name="T2" fmla="*/ 463 w 490"/>
                <a:gd name="T3" fmla="*/ 227 h 466"/>
                <a:gd name="T4" fmla="*/ 459 w 490"/>
                <a:gd name="T5" fmla="*/ 334 h 466"/>
                <a:gd name="T6" fmla="*/ 458 w 490"/>
                <a:gd name="T7" fmla="*/ 385 h 466"/>
                <a:gd name="T8" fmla="*/ 434 w 490"/>
                <a:gd name="T9" fmla="*/ 438 h 466"/>
                <a:gd name="T10" fmla="*/ 336 w 490"/>
                <a:gd name="T11" fmla="*/ 438 h 466"/>
                <a:gd name="T12" fmla="*/ 226 w 490"/>
                <a:gd name="T13" fmla="*/ 438 h 466"/>
                <a:gd name="T14" fmla="*/ 13 w 490"/>
                <a:gd name="T15" fmla="*/ 437 h 466"/>
                <a:gd name="T16" fmla="*/ 13 w 490"/>
                <a:gd name="T17" fmla="*/ 457 h 466"/>
                <a:gd name="T18" fmla="*/ 249 w 490"/>
                <a:gd name="T19" fmla="*/ 458 h 466"/>
                <a:gd name="T20" fmla="*/ 368 w 490"/>
                <a:gd name="T21" fmla="*/ 458 h 466"/>
                <a:gd name="T22" fmla="*/ 461 w 490"/>
                <a:gd name="T23" fmla="*/ 450 h 466"/>
                <a:gd name="T24" fmla="*/ 478 w 490"/>
                <a:gd name="T25" fmla="*/ 369 h 466"/>
                <a:gd name="T26" fmla="*/ 482 w 490"/>
                <a:gd name="T27" fmla="*/ 251 h 466"/>
                <a:gd name="T28" fmla="*/ 490 w 490"/>
                <a:gd name="T29" fmla="*/ 13 h 466"/>
                <a:gd name="T30" fmla="*/ 470 w 490"/>
                <a:gd name="T31" fmla="*/ 1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466">
                  <a:moveTo>
                    <a:pt x="470" y="13"/>
                  </a:moveTo>
                  <a:cubicBezTo>
                    <a:pt x="468" y="84"/>
                    <a:pt x="465" y="155"/>
                    <a:pt x="463" y="227"/>
                  </a:cubicBezTo>
                  <a:cubicBezTo>
                    <a:pt x="462" y="262"/>
                    <a:pt x="461" y="298"/>
                    <a:pt x="459" y="334"/>
                  </a:cubicBezTo>
                  <a:cubicBezTo>
                    <a:pt x="459" y="351"/>
                    <a:pt x="458" y="368"/>
                    <a:pt x="458" y="385"/>
                  </a:cubicBezTo>
                  <a:cubicBezTo>
                    <a:pt x="457" y="405"/>
                    <a:pt x="462" y="435"/>
                    <a:pt x="434" y="438"/>
                  </a:cubicBezTo>
                  <a:cubicBezTo>
                    <a:pt x="402" y="442"/>
                    <a:pt x="368" y="438"/>
                    <a:pt x="336" y="438"/>
                  </a:cubicBezTo>
                  <a:cubicBezTo>
                    <a:pt x="299" y="438"/>
                    <a:pt x="262" y="438"/>
                    <a:pt x="226" y="438"/>
                  </a:cubicBezTo>
                  <a:cubicBezTo>
                    <a:pt x="155" y="438"/>
                    <a:pt x="84" y="437"/>
                    <a:pt x="13" y="437"/>
                  </a:cubicBezTo>
                  <a:cubicBezTo>
                    <a:pt x="0" y="437"/>
                    <a:pt x="0" y="457"/>
                    <a:pt x="13" y="457"/>
                  </a:cubicBezTo>
                  <a:cubicBezTo>
                    <a:pt x="92" y="457"/>
                    <a:pt x="170" y="458"/>
                    <a:pt x="249" y="458"/>
                  </a:cubicBezTo>
                  <a:cubicBezTo>
                    <a:pt x="289" y="458"/>
                    <a:pt x="328" y="458"/>
                    <a:pt x="368" y="458"/>
                  </a:cubicBezTo>
                  <a:cubicBezTo>
                    <a:pt x="394" y="458"/>
                    <a:pt x="437" y="466"/>
                    <a:pt x="461" y="450"/>
                  </a:cubicBezTo>
                  <a:cubicBezTo>
                    <a:pt x="484" y="434"/>
                    <a:pt x="478" y="393"/>
                    <a:pt x="478" y="369"/>
                  </a:cubicBezTo>
                  <a:cubicBezTo>
                    <a:pt x="480" y="330"/>
                    <a:pt x="481" y="290"/>
                    <a:pt x="482" y="251"/>
                  </a:cubicBezTo>
                  <a:cubicBezTo>
                    <a:pt x="485" y="171"/>
                    <a:pt x="487" y="92"/>
                    <a:pt x="490" y="13"/>
                  </a:cubicBezTo>
                  <a:cubicBezTo>
                    <a:pt x="490" y="0"/>
                    <a:pt x="470" y="0"/>
                    <a:pt x="470" y="13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96A4AEE-ADBD-4FB8-868E-AA21EA4F677B}"/>
              </a:ext>
            </a:extLst>
          </p:cNvPr>
          <p:cNvGrpSpPr/>
          <p:nvPr/>
        </p:nvGrpSpPr>
        <p:grpSpPr>
          <a:xfrm>
            <a:off x="5339644" y="3587230"/>
            <a:ext cx="6150461" cy="2850682"/>
            <a:chOff x="7056439" y="4040188"/>
            <a:chExt cx="3008313" cy="21097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A05BDADD-A00D-47ED-AA0B-9D693262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9" y="4221163"/>
              <a:ext cx="2700338" cy="1928813"/>
            </a:xfrm>
            <a:custGeom>
              <a:avLst/>
              <a:gdLst>
                <a:gd name="T0" fmla="*/ 1701 w 1701"/>
                <a:gd name="T1" fmla="*/ 959 h 1215"/>
                <a:gd name="T2" fmla="*/ 621 w 1701"/>
                <a:gd name="T3" fmla="*/ 959 h 1215"/>
                <a:gd name="T4" fmla="*/ 709 w 1701"/>
                <a:gd name="T5" fmla="*/ 1215 h 1215"/>
                <a:gd name="T6" fmla="*/ 381 w 1701"/>
                <a:gd name="T7" fmla="*/ 959 h 1215"/>
                <a:gd name="T8" fmla="*/ 0 w 1701"/>
                <a:gd name="T9" fmla="*/ 959 h 1215"/>
                <a:gd name="T10" fmla="*/ 0 w 1701"/>
                <a:gd name="T11" fmla="*/ 0 h 1215"/>
                <a:gd name="T12" fmla="*/ 1701 w 1701"/>
                <a:gd name="T13" fmla="*/ 0 h 1215"/>
                <a:gd name="T14" fmla="*/ 1701 w 1701"/>
                <a:gd name="T15" fmla="*/ 95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1" h="1215">
                  <a:moveTo>
                    <a:pt x="1701" y="959"/>
                  </a:moveTo>
                  <a:lnTo>
                    <a:pt x="621" y="959"/>
                  </a:lnTo>
                  <a:lnTo>
                    <a:pt x="709" y="1215"/>
                  </a:lnTo>
                  <a:lnTo>
                    <a:pt x="381" y="959"/>
                  </a:lnTo>
                  <a:lnTo>
                    <a:pt x="0" y="959"/>
                  </a:lnTo>
                  <a:lnTo>
                    <a:pt x="0" y="0"/>
                  </a:lnTo>
                  <a:lnTo>
                    <a:pt x="1701" y="0"/>
                  </a:lnTo>
                  <a:lnTo>
                    <a:pt x="1701" y="959"/>
                  </a:lnTo>
                  <a:close/>
                </a:path>
              </a:pathLst>
            </a:custGeom>
            <a:solidFill>
              <a:srgbClr val="FFFFFF"/>
            </a:solidFill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ECA8060D-83F5-4DCB-BAB7-F00DFA6D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39" y="5429251"/>
              <a:ext cx="468313" cy="482600"/>
            </a:xfrm>
            <a:custGeom>
              <a:avLst/>
              <a:gdLst>
                <a:gd name="T0" fmla="*/ 0 w 295"/>
                <a:gd name="T1" fmla="*/ 304 h 304"/>
                <a:gd name="T2" fmla="*/ 295 w 295"/>
                <a:gd name="T3" fmla="*/ 304 h 304"/>
                <a:gd name="T4" fmla="*/ 295 w 295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304">
                  <a:moveTo>
                    <a:pt x="0" y="304"/>
                  </a:moveTo>
                  <a:lnTo>
                    <a:pt x="295" y="304"/>
                  </a:lnTo>
                  <a:lnTo>
                    <a:pt x="295" y="0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0CBA9C74-2542-41E1-A92A-85B85DEC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9" y="4040188"/>
              <a:ext cx="466725" cy="482600"/>
            </a:xfrm>
            <a:custGeom>
              <a:avLst/>
              <a:gdLst>
                <a:gd name="T0" fmla="*/ 294 w 294"/>
                <a:gd name="T1" fmla="*/ 0 h 304"/>
                <a:gd name="T2" fmla="*/ 0 w 294"/>
                <a:gd name="T3" fmla="*/ 0 h 304"/>
                <a:gd name="T4" fmla="*/ 0 w 294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304">
                  <a:moveTo>
                    <a:pt x="294" y="0"/>
                  </a:move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C2729B4-E4F5-47E6-802C-60D7C220D32E}"/>
              </a:ext>
            </a:extLst>
          </p:cNvPr>
          <p:cNvSpPr/>
          <p:nvPr/>
        </p:nvSpPr>
        <p:spPr>
          <a:xfrm>
            <a:off x="9192860" y="-68597"/>
            <a:ext cx="3068549" cy="214264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0546085-3A17-48F4-B224-39BB6BC633EE}"/>
              </a:ext>
            </a:extLst>
          </p:cNvPr>
          <p:cNvSpPr/>
          <p:nvPr/>
        </p:nvSpPr>
        <p:spPr>
          <a:xfrm>
            <a:off x="-200456" y="3793442"/>
            <a:ext cx="3918676" cy="273625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9A68119-AC4E-4DC7-9189-4D747812D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273233" y="217607"/>
            <a:ext cx="6858001" cy="18086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475A7B4-01FE-49C6-9C83-8726A6966B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FCF9F86-52C8-48AE-A238-CD578F711C6E}"/>
              </a:ext>
            </a:extLst>
          </p:cNvPr>
          <p:cNvSpPr txBox="1"/>
          <p:nvPr/>
        </p:nvSpPr>
        <p:spPr>
          <a:xfrm>
            <a:off x="1209266" y="1309396"/>
            <a:ext cx="48688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4000" b="1">
                <a:ln/>
                <a:solidFill>
                  <a:schemeClr val="accent4"/>
                </a:solidFill>
                <a:latin typeface="UTM Guanine" panose="020406030505060202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1. Hoàn thành bài tập vào vở.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247E857-A42F-480D-944E-19988A91DCC1}"/>
              </a:ext>
            </a:extLst>
          </p:cNvPr>
          <p:cNvSpPr txBox="1"/>
          <p:nvPr/>
        </p:nvSpPr>
        <p:spPr>
          <a:xfrm>
            <a:off x="5799515" y="4550947"/>
            <a:ext cx="54322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3600" b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000">
                <a:ln/>
                <a:solidFill>
                  <a:schemeClr val="accent4"/>
                </a:solidFill>
                <a:latin typeface="UTM Guanine" panose="02040603050506020204" pitchFamily="18" charset="0"/>
              </a:rPr>
              <a:t>2. Chuẩn bị bài mới.</a:t>
            </a:r>
            <a:endParaRPr lang="zh-CN" altLang="en-US" sz="4000" dirty="0">
              <a:ln/>
              <a:solidFill>
                <a:schemeClr val="accent4"/>
              </a:solidFill>
              <a:latin typeface="UTM Guanine" panose="020406030505060202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BD64A7E9-E177-4068-BACC-BF1945BAC117}"/>
              </a:ext>
            </a:extLst>
          </p:cNvPr>
          <p:cNvSpPr txBox="1"/>
          <p:nvPr/>
        </p:nvSpPr>
        <p:spPr>
          <a:xfrm>
            <a:off x="6838499" y="570037"/>
            <a:ext cx="4651606" cy="1827193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Dặn dò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sp>
        <p:nvSpPr>
          <p:cNvPr id="32" name="文本框 30">
            <a:extLst>
              <a:ext uri="{FF2B5EF4-FFF2-40B4-BE49-F238E27FC236}">
                <a16:creationId xmlns:a16="http://schemas.microsoft.com/office/drawing/2014/main" xmlns="" id="{6FEAEFAE-D7DE-46C2-BC1C-EB0A879B9F63}"/>
              </a:ext>
            </a:extLst>
          </p:cNvPr>
          <p:cNvSpPr txBox="1"/>
          <p:nvPr/>
        </p:nvSpPr>
        <p:spPr>
          <a:xfrm>
            <a:off x="1442950" y="5182432"/>
            <a:ext cx="2044481" cy="1211588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33" name="图片 2">
            <a:extLst>
              <a:ext uri="{FF2B5EF4-FFF2-40B4-BE49-F238E27FC236}">
                <a16:creationId xmlns:a16="http://schemas.microsoft.com/office/drawing/2014/main" xmlns="" id="{13F0B712-FDA8-4611-95BA-147BD69726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" y="2986908"/>
            <a:ext cx="5323660" cy="37595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D1727A6-E48C-41E7-BC92-774F137F00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46" y="721842"/>
            <a:ext cx="1121154" cy="1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xmlns="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xmlns="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xmlns="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xmlns="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xmlns="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xmlns="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xmlns="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xmlns="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xmlns="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xmlns="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xmlns="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xmlns="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xmlns="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xmlns="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xmlns="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xmlns="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xmlns="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  <p:tag name="MMPROD_NEXTUNIQUEID" val="10009"/>
  <p:tag name="MMPROD_UIDATA" val="&lt;database version=&quot;10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&quot;/&gt;&lt;property id=&quot;20307&quot; value=&quot;256&quot;/&gt;&lt;/object&gt;&lt;object type=&quot;3&quot; unique_id=&quot;10020&quot;&gt;&lt;property id=&quot;20148&quot; value=&quot;5&quot;/&gt;&lt;property id=&quot;20300&quot; value=&quot;Slide 2&quot;/&gt;&lt;property id=&quot;20307&quot; value=&quot;296&quot;/&gt;&lt;/object&gt;&lt;object type=&quot;3&quot; unique_id=&quot;10021&quot;&gt;&lt;property id=&quot;20148&quot; value=&quot;5&quot;/&gt;&lt;property id=&quot;20300&quot; value=&quot;Slide 3&quot;/&gt;&lt;property id=&quot;20307&quot; value=&quot;285&quot;/&gt;&lt;/object&gt;&lt;object type=&quot;3&quot; unique_id=&quot;10022&quot;&gt;&lt;property id=&quot;20148&quot; value=&quot;5&quot;/&gt;&lt;property id=&quot;20300&quot; value=&quot;Slide 4&quot;/&gt;&lt;property id=&quot;20307&quot; value=&quot;297&quot;/&gt;&lt;/object&gt;&lt;object type=&quot;3&quot; unique_id=&quot;10023&quot;&gt;&lt;property id=&quot;20148&quot; value=&quot;5&quot;/&gt;&lt;property id=&quot;20300&quot; value=&quot;Slide 5&quot;/&gt;&lt;property id=&quot;20307&quot; value=&quot;298&quot;/&gt;&lt;/object&gt;&lt;object type=&quot;3&quot; unique_id=&quot;10024&quot;&gt;&lt;property id=&quot;20148&quot; value=&quot;5&quot;/&gt;&lt;property id=&quot;20300&quot; value=&quot;Slide 6&quot;/&gt;&lt;property id=&quot;20307&quot; value=&quot;300&quot;/&gt;&lt;/object&gt;&lt;object type=&quot;3&quot; unique_id=&quot;10025&quot;&gt;&lt;property id=&quot;20148&quot; value=&quot;5&quot;/&gt;&lt;property id=&quot;20300&quot; value=&quot;Slide 7&quot;/&gt;&lt;property id=&quot;20307&quot; value=&quot;260&quot;/&gt;&lt;/object&gt;&lt;object type=&quot;3&quot; unique_id=&quot;10026&quot;&gt;&lt;property id=&quot;20148&quot; value=&quot;5&quot;/&gt;&lt;property id=&quot;20300&quot; value=&quot;Slide 8&quot;/&gt;&lt;property id=&quot;20307&quot; value=&quot;261&quot;/&gt;&lt;/object&gt;&lt;object type=&quot;3&quot; unique_id=&quot;10027&quot;&gt;&lt;property id=&quot;20148&quot; value=&quot;5&quot;/&gt;&lt;property id=&quot;20300&quot; value=&quot;Slide 9&quot;/&gt;&lt;property id=&quot;20307&quot; value=&quot;301&quot;/&gt;&lt;/object&gt;&lt;object type=&quot;3&quot; unique_id=&quot;10028&quot;&gt;&lt;property id=&quot;20148&quot; value=&quot;5&quot;/&gt;&lt;property id=&quot;20300&quot; value=&quot;Slide 10&quot;/&gt;&lt;property id=&quot;20307&quot; value=&quot;302&quot;/&gt;&lt;/object&gt;&lt;object type=&quot;3&quot; unique_id=&quot;10029&quot;&gt;&lt;property id=&quot;20148&quot; value=&quot;5&quot;/&gt;&lt;property id=&quot;20300&quot; value=&quot;Slide 11&quot;/&gt;&lt;property id=&quot;20307&quot; value=&quot;303&quot;/&gt;&lt;/object&gt;&lt;object type=&quot;3&quot; unique_id=&quot;10030&quot;&gt;&lt;property id=&quot;20148&quot; value=&quot;5&quot;/&gt;&lt;property id=&quot;20300&quot; value=&quot;Slide 12&quot;/&gt;&lt;property id=&quot;20307&quot; value=&quot;304&quot;/&gt;&lt;/object&gt;&lt;object type=&quot;3&quot; unique_id=&quot;10031&quot;&gt;&lt;property id=&quot;20148&quot; value=&quot;5&quot;/&gt;&lt;property id=&quot;20300&quot; value=&quot;Slide 13&quot;/&gt;&lt;property id=&quot;20307&quot; value=&quot;265&quot;/&gt;&lt;/object&gt;&lt;object type=&quot;3&quot; unique_id=&quot;10032&quot;&gt;&lt;property id=&quot;20148&quot; value=&quot;5&quot;/&gt;&lt;property id=&quot;20300&quot; value=&quot;Slide 14&quot;/&gt;&lt;property id=&quot;20307&quot; value=&quot;305&quot;/&gt;&lt;/object&gt;&lt;object type=&quot;3&quot; unique_id=&quot;10033&quot;&gt;&lt;property id=&quot;20148&quot; value=&quot;5&quot;/&gt;&lt;property id=&quot;20300&quot; value=&quot;Slide 15&quot;/&gt;&lt;property id=&quot;20307&quot; value=&quot;306&quot;/&gt;&lt;/object&gt;&lt;object type=&quot;3&quot; unique_id=&quot;10034&quot;&gt;&lt;property id=&quot;20148&quot; value=&quot;5&quot;/&gt;&lt;property id=&quot;20300&quot; value=&quot;Slide 16&quot;/&gt;&lt;property id=&quot;20307&quot; value=&quot;307&quot;/&gt;&lt;/object&gt;&lt;object type=&quot;3&quot; unique_id=&quot;10035&quot;&gt;&lt;property id=&quot;20148&quot; value=&quot;5&quot;/&gt;&lt;property id=&quot;20300&quot; value=&quot;Slide 17&quot;/&gt;&lt;property id=&quot;20307&quot; value=&quot;292&quot;/&gt;&lt;/object&gt;&lt;object type=&quot;3&quot; unique_id=&quot;10036&quot;&gt;&lt;property id=&quot;20148&quot; value=&quot;5&quot;/&gt;&lt;property id=&quot;20300&quot; value=&quot;Slide 18&quot;/&gt;&lt;property id=&quot;20307&quot; value=&quot;313&quot;/&gt;&lt;/object&gt;&lt;object type=&quot;3&quot; unique_id=&quot;10037&quot;&gt;&lt;property id=&quot;20148&quot; value=&quot;5&quot;/&gt;&lt;property id=&quot;20300&quot; value=&quot;Slide 19&quot;/&gt;&lt;property id=&quot;20307&quot; value=&quot;295&quot;/&gt;&lt;/object&gt;&lt;object type=&quot;3&quot; unique_id=&quot;10038&quot;&gt;&lt;property id=&quot;20148&quot; value=&quot;5&quot;/&gt;&lt;property id=&quot;20300&quot; value=&quot;Slide 20&quot;/&gt;&lt;property id=&quot;20307&quot; value=&quot;288&quot;/&gt;&lt;/object&gt;&lt;object type=&quot;3&quot; unique_id=&quot;10039&quot;&gt;&lt;property id=&quot;20148&quot; value=&quot;5&quot;/&gt;&lt;property id=&quot;20300&quot; value=&quot;Slide 21&quot;/&gt;&lt;property id=&quot;20307&quot; value=&quot;311&quot;/&gt;&lt;/object&gt;&lt;object type=&quot;3&quot; unique_id=&quot;10040&quot;&gt;&lt;property id=&quot;20148&quot; value=&quot;5&quot;/&gt;&lt;property id=&quot;20300&quot; value=&quot;Slide 22&quot;/&gt;&lt;property id=&quot;20307&quot; value=&quot;312&quot;/&gt;&lt;/object&gt;&lt;object type=&quot;3&quot; unique_id=&quot;10041&quot;&gt;&lt;property id=&quot;20148&quot; value=&quot;5&quot;/&gt;&lt;property id=&quot;20300&quot; value=&quot;Slide 23&quot;/&gt;&lt;property id=&quot;20307&quot; value=&quot;274&quot;/&gt;&lt;/object&gt;&lt;object type=&quot;3&quot; unique_id=&quot;10042&quot;&gt;&lt;property id=&quot;20148&quot; value=&quot;5&quot;/&gt;&lt;property id=&quot;20300&quot; value=&quot;Slide 24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Custom</PresentationFormat>
  <Paragraphs>134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字魂7号-温暖童稚体</vt:lpstr>
      <vt:lpstr>UTM Gradoo</vt:lpstr>
      <vt:lpstr>仓耳羽辰体-谷力 W04</vt:lpstr>
      <vt:lpstr>Wingdings</vt:lpstr>
      <vt:lpstr>UTM Guanine</vt:lpstr>
      <vt:lpstr>UVN Vung Tau</vt:lpstr>
      <vt:lpstr>UVN Banh Mi</vt:lpstr>
      <vt:lpstr>UTM Showcard</vt:lpstr>
      <vt:lpstr>UVN Bo Quen</vt:lpstr>
      <vt:lpstr>等线</vt:lpstr>
      <vt:lpstr>Times New Roman</vt:lpstr>
      <vt:lpstr>等线 Light</vt:lpstr>
      <vt:lpstr>Calibri</vt:lpstr>
      <vt:lpstr>UTM Aquarelle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2022-02-21T14:43:04Z</dcterms:modified>
  <cp:version>K35</cp:version>
</cp:coreProperties>
</file>