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2" r:id="rId2"/>
    <p:sldId id="257" r:id="rId3"/>
    <p:sldId id="308" r:id="rId4"/>
    <p:sldId id="309" r:id="rId5"/>
    <p:sldId id="315" r:id="rId6"/>
    <p:sldId id="307" r:id="rId7"/>
    <p:sldId id="311" r:id="rId8"/>
    <p:sldId id="310" r:id="rId9"/>
    <p:sldId id="312" r:id="rId10"/>
    <p:sldId id="313" r:id="rId11"/>
    <p:sldId id="314" r:id="rId12"/>
    <p:sldId id="316" r:id="rId13"/>
    <p:sldId id="317" r:id="rId14"/>
    <p:sldId id="320" r:id="rId15"/>
    <p:sldId id="321" r:id="rId16"/>
    <p:sldId id="322" r:id="rId17"/>
    <p:sldId id="323" r:id="rId18"/>
    <p:sldId id="324" r:id="rId19"/>
    <p:sldId id="328" r:id="rId20"/>
    <p:sldId id="329" r:id="rId21"/>
    <p:sldId id="330" r:id="rId22"/>
    <p:sldId id="331" r:id="rId23"/>
    <p:sldId id="325" r:id="rId24"/>
    <p:sldId id="326" r:id="rId25"/>
    <p:sldId id="3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60"/>
  </p:normalViewPr>
  <p:slideViewPr>
    <p:cSldViewPr snapToGrid="0" showGuides="1">
      <p:cViewPr varScale="1">
        <p:scale>
          <a:sx n="66" d="100"/>
          <a:sy n="66" d="100"/>
        </p:scale>
        <p:origin x="288" y="66"/>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17</a:t>
            </a:fld>
            <a:endParaRPr lang="zh-CN" altLang="en-US"/>
          </a:p>
        </p:txBody>
      </p:sp>
    </p:spTree>
    <p:extLst>
      <p:ext uri="{BB962C8B-B14F-4D97-AF65-F5344CB8AC3E}">
        <p14:creationId xmlns:p14="http://schemas.microsoft.com/office/powerpoint/2010/main" val="288201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4845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12</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7.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9.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7.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9.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8.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2.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22.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21.xml"/><Relationship Id="rId16" Type="http://schemas.openxmlformats.org/officeDocument/2006/relationships/image" Target="../media/image15.emf"/><Relationship Id="rId20" Type="http://schemas.openxmlformats.org/officeDocument/2006/relationships/image" Target="../media/image74.png"/><Relationship Id="rId1" Type="http://schemas.openxmlformats.org/officeDocument/2006/relationships/tags" Target="../tags/tag20.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3.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png"/><Relationship Id="rId17" Type="http://schemas.microsoft.com/office/2007/relationships/hdphoto" Target="../media/hdphoto5.wdp"/><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png"/><Relationship Id="rId17" Type="http://schemas.microsoft.com/office/2007/relationships/hdphoto" Target="../media/hdphoto5.wdp"/><Relationship Id="rId2" Type="http://schemas.openxmlformats.org/officeDocument/2006/relationships/notesSlide" Target="../notesSlides/notesSlide16.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png"/><Relationship Id="rId17" Type="http://schemas.microsoft.com/office/2007/relationships/hdphoto" Target="../media/hdphoto11.wdp"/><Relationship Id="rId2" Type="http://schemas.openxmlformats.org/officeDocument/2006/relationships/notesSlide" Target="../notesSlides/notesSlide17.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4.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3.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80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8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339</TotalTime>
  <Words>437</Words>
  <Application>Microsoft Office PowerPoint</Application>
  <PresentationFormat>Widescreen</PresentationFormat>
  <Paragraphs>100</Paragraphs>
  <Slides>25</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等线</vt:lpstr>
      <vt:lpstr>等线 Light</vt:lpstr>
      <vt:lpstr>#9Slide07 Stormtrooper</vt:lpstr>
      <vt:lpstr>Arial</vt:lpstr>
      <vt:lpstr>Cambria Math</vt:lpstr>
      <vt:lpstr>Times New Roman</vt:lpstr>
      <vt:lpstr>UTM Alba Matter</vt:lpstr>
      <vt:lpstr>UTM American Sans</vt:lpstr>
      <vt:lpstr>UTM Bell</vt:lpstr>
      <vt:lpstr>UTM Brewers KT</vt:lpstr>
      <vt:lpstr>UTM Cookies</vt:lpstr>
      <vt:lpstr>UTM Gradoo</vt:lpstr>
      <vt:lpstr>UTM Guanine</vt:lpstr>
      <vt:lpstr>UTM NguyenHa 02</vt:lpstr>
      <vt:lpstr>UTM ViceroyJF</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KTUTS; lenovo</dc:creator>
  <cp:lastModifiedBy>PHAN HOÀNG PHƯỚC HẠNH</cp:lastModifiedBy>
  <cp:revision>480</cp:revision>
  <dcterms:created xsi:type="dcterms:W3CDTF">2017-05-26T02:40:00Z</dcterms:created>
  <dcterms:modified xsi:type="dcterms:W3CDTF">2022-01-23T21:37:08Z</dcterms:modified>
  <cp:version>U32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