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75" r:id="rId2"/>
  </p:sldMasterIdLst>
  <p:notesMasterIdLst>
    <p:notesMasterId r:id="rId31"/>
  </p:notesMasterIdLst>
  <p:handoutMasterIdLst>
    <p:handoutMasterId r:id="rId32"/>
  </p:handoutMasterIdLst>
  <p:sldIdLst>
    <p:sldId id="288" r:id="rId3"/>
    <p:sldId id="319" r:id="rId4"/>
    <p:sldId id="320" r:id="rId5"/>
    <p:sldId id="318" r:id="rId6"/>
    <p:sldId id="333" r:id="rId7"/>
    <p:sldId id="339" r:id="rId8"/>
    <p:sldId id="298" r:id="rId9"/>
    <p:sldId id="324" r:id="rId10"/>
    <p:sldId id="325" r:id="rId11"/>
    <p:sldId id="326" r:id="rId12"/>
    <p:sldId id="301" r:id="rId13"/>
    <p:sldId id="327" r:id="rId14"/>
    <p:sldId id="308" r:id="rId15"/>
    <p:sldId id="302" r:id="rId16"/>
    <p:sldId id="297" r:id="rId17"/>
    <p:sldId id="296" r:id="rId18"/>
    <p:sldId id="303" r:id="rId19"/>
    <p:sldId id="331" r:id="rId20"/>
    <p:sldId id="332" r:id="rId21"/>
    <p:sldId id="328" r:id="rId22"/>
    <p:sldId id="330" r:id="rId23"/>
    <p:sldId id="334" r:id="rId24"/>
    <p:sldId id="309" r:id="rId25"/>
    <p:sldId id="336" r:id="rId26"/>
    <p:sldId id="335" r:id="rId27"/>
    <p:sldId id="313" r:id="rId28"/>
    <p:sldId id="338" r:id="rId29"/>
    <p:sldId id="337" r:id="rId30"/>
  </p:sldIdLst>
  <p:sldSz cx="9144000" cy="5143500" type="screen16x9"/>
  <p:notesSz cx="6858000" cy="9144000"/>
  <p:embeddedFontLst>
    <p:embeddedFont>
      <p:font typeface="等线" panose="02010600030101010101" pitchFamily="2" charset="-122"/>
      <p:regular r:id="rId33"/>
    </p:embeddedFont>
    <p:embeddedFont>
      <p:font typeface="Calibri" panose="020F0502020204030204" pitchFamily="34" charset="0"/>
      <p:regular r:id="rId34"/>
      <p:bold r:id="rId35"/>
      <p:italic r:id="rId36"/>
      <p:boldItalic r:id="rId37"/>
    </p:embeddedFont>
    <p:embeddedFont>
      <p:font typeface="Calibri Light" panose="020F0302020204030204" pitchFamily="34" charset="0"/>
      <p:regular r:id="rId38"/>
      <p:italic r:id="rId39"/>
    </p:embeddedFont>
    <p:embeddedFont>
      <p:font typeface="MV Boli" panose="02000500030200090000" pitchFamily="2" charset="0"/>
      <p:regular r:id="rId40"/>
    </p:embeddedFont>
    <p:embeddedFont>
      <p:font typeface="UTM Avo" panose="02040603050506020204" pitchFamily="18" charset="0"/>
      <p:regular r:id="rId41"/>
      <p:bold r:id="rId42"/>
      <p:italic r:id="rId43"/>
      <p:boldItalic r:id="rId44"/>
    </p:embeddedFont>
    <p:embeddedFont>
      <p:font typeface="UTM Futura Extra" panose="02040603050506020204" pitchFamily="18" charset="0"/>
      <p:bold r:id="rId45"/>
    </p:embeddedFont>
    <p:embeddedFont>
      <p:font typeface="UTM Habano" panose="02040603050506020204" pitchFamily="18" charset="0"/>
      <p:regular r:id="rId46"/>
    </p:embeddedFont>
    <p:embeddedFont>
      <p:font typeface="UVN Banh Mi" pitchFamily="2" charset="0"/>
      <p:regular r:id="rId47"/>
    </p:embeddedFont>
  </p:embeddedFontLst>
  <p:custDataLst>
    <p:tags r:id="rId48"/>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BF36"/>
    <a:srgbClr val="EE8398"/>
    <a:srgbClr val="B195C4"/>
    <a:srgbClr val="3CB9EC"/>
    <a:srgbClr val="55375F"/>
    <a:srgbClr val="442C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5" autoAdjust="0"/>
    <p:restoredTop sz="91995" autoAdjust="0"/>
  </p:normalViewPr>
  <p:slideViewPr>
    <p:cSldViewPr snapToGrid="0">
      <p:cViewPr varScale="1">
        <p:scale>
          <a:sx n="97" d="100"/>
          <a:sy n="97" d="100"/>
        </p:scale>
        <p:origin x="859" y="67"/>
      </p:cViewPr>
      <p:guideLst/>
    </p:cSldViewPr>
  </p:slideViewPr>
  <p:notesTextViewPr>
    <p:cViewPr>
      <p:scale>
        <a:sx n="1" d="1"/>
        <a:sy n="1" d="1"/>
      </p:scale>
      <p:origin x="0" y="0"/>
    </p:cViewPr>
  </p:notesTextViewPr>
  <p:sorterViewPr>
    <p:cViewPr>
      <p:scale>
        <a:sx n="50" d="100"/>
        <a:sy n="50" d="100"/>
      </p:scale>
      <p:origin x="0" y="0"/>
    </p:cViewPr>
  </p:sorterViewPr>
  <p:notesViewPr>
    <p:cSldViewPr snapToGrid="0">
      <p:cViewPr varScale="1">
        <p:scale>
          <a:sx n="85" d="100"/>
          <a:sy n="85" d="100"/>
        </p:scale>
        <p:origin x="272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7.fntdata"/><Relationship Id="rId21" Type="http://schemas.openxmlformats.org/officeDocument/2006/relationships/slide" Target="slides/slide19.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4.fntdata"/><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4" Type="http://schemas.openxmlformats.org/officeDocument/2006/relationships/font" Target="fonts/font12.fntdata"/><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0" Type="http://schemas.openxmlformats.org/officeDocument/2006/relationships/slide" Target="slides/slide18.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B7F7DE7-2275-4ED4-9F17-AD07EBEB4565}" type="datetimeFigureOut">
              <a:rPr lang="en-US" smtClean="0"/>
              <a:t>23-Jan-22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9F7053C-B235-4850-8194-57A68DE99782}" type="slidenum">
              <a:rPr lang="en-US" smtClean="0"/>
              <a:t>‹#›</a:t>
            </a:fld>
            <a:endParaRPr lang="en-US"/>
          </a:p>
        </p:txBody>
      </p:sp>
    </p:spTree>
    <p:extLst>
      <p:ext uri="{BB962C8B-B14F-4D97-AF65-F5344CB8AC3E}">
        <p14:creationId xmlns:p14="http://schemas.microsoft.com/office/powerpoint/2010/main" val="29624359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E8BE76-29C8-41AB-8544-889D89FA4F96}" type="datetimeFigureOut">
              <a:rPr lang="zh-CN" altLang="en-US" smtClean="0"/>
              <a:t>2022/1/23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3AD677-048F-409F-AACD-0A0B5EF61C8C}" type="slidenum">
              <a:rPr lang="zh-CN" altLang="en-US" smtClean="0"/>
              <a:t>‹#›</a:t>
            </a:fld>
            <a:endParaRPr lang="zh-CN" altLang="en-US"/>
          </a:p>
        </p:txBody>
      </p:sp>
    </p:spTree>
    <p:extLst>
      <p:ext uri="{BB962C8B-B14F-4D97-AF65-F5344CB8AC3E}">
        <p14:creationId xmlns:p14="http://schemas.microsoft.com/office/powerpoint/2010/main" val="3282366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1</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011991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6</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782475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3AD677-048F-409F-AACD-0A0B5EF61C8C}" type="slidenum">
              <a:rPr lang="zh-CN" altLang="en-US" smtClean="0"/>
              <a:t>11</a:t>
            </a:fld>
            <a:endParaRPr lang="zh-CN" altLang="en-US"/>
          </a:p>
        </p:txBody>
      </p:sp>
    </p:spTree>
    <p:extLst>
      <p:ext uri="{BB962C8B-B14F-4D97-AF65-F5344CB8AC3E}">
        <p14:creationId xmlns:p14="http://schemas.microsoft.com/office/powerpoint/2010/main" val="785946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3AD677-048F-409F-AACD-0A0B5EF61C8C}" type="slidenum">
              <a:rPr lang="zh-CN" altLang="en-US" smtClean="0"/>
              <a:t>18</a:t>
            </a:fld>
            <a:endParaRPr lang="zh-CN" altLang="en-US"/>
          </a:p>
        </p:txBody>
      </p:sp>
    </p:spTree>
    <p:extLst>
      <p:ext uri="{BB962C8B-B14F-4D97-AF65-F5344CB8AC3E}">
        <p14:creationId xmlns:p14="http://schemas.microsoft.com/office/powerpoint/2010/main" val="717144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28</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9299614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2022/1/23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55" y="0"/>
            <a:ext cx="9364964" cy="5143500"/>
          </a:xfrm>
          <a:prstGeom prst="rect">
            <a:avLst/>
          </a:prstGeom>
        </p:spPr>
      </p:pic>
      <p:pic>
        <p:nvPicPr>
          <p:cNvPr id="8" name="图片 6"/>
          <p:cNvPicPr>
            <a:picLocks noChangeAspect="1"/>
          </p:cNvPicPr>
          <p:nvPr userDrawn="1"/>
        </p:nvPicPr>
        <p:blipFill rotWithShape="1">
          <a:blip r:embed="rId3" cstate="print">
            <a:extLst>
              <a:ext uri="{28A0092B-C50C-407E-A947-70E740481C1C}">
                <a14:useLocalDpi xmlns:a14="http://schemas.microsoft.com/office/drawing/2010/main" val="0"/>
              </a:ext>
            </a:extLst>
          </a:blip>
          <a:srcRect l="1385"/>
          <a:stretch/>
        </p:blipFill>
        <p:spPr>
          <a:xfrm>
            <a:off x="-84122" y="2411946"/>
            <a:ext cx="9512298" cy="3062808"/>
          </a:xfrm>
          <a:prstGeom prst="rect">
            <a:avLst/>
          </a:prstGeom>
        </p:spPr>
      </p:pic>
      <p:sp>
        <p:nvSpPr>
          <p:cNvPr id="9" name="Rectangle 8"/>
          <p:cNvSpPr/>
          <p:nvPr userDrawn="1"/>
        </p:nvSpPr>
        <p:spPr>
          <a:xfrm>
            <a:off x="8414757" y="5074644"/>
            <a:ext cx="1013419" cy="400110"/>
          </a:xfrm>
          <a:prstGeom prst="rect">
            <a:avLst/>
          </a:prstGeom>
          <a:noFill/>
        </p:spPr>
        <p:txBody>
          <a:bodyPr wrap="none" lIns="91440" tIns="45720" rIns="91440" bIns="45720">
            <a:spAutoFit/>
          </a:bodyPr>
          <a:lstStyle/>
          <a:p>
            <a:pPr algn="ctr"/>
            <a:r>
              <a:rPr lang="en-US" sz="2000" b="1" cap="none" spc="0" dirty="0">
                <a:ln w="0"/>
                <a:solidFill>
                  <a:schemeClr val="accent6">
                    <a:lumMod val="60000"/>
                    <a:lumOff val="40000"/>
                  </a:schemeClr>
                </a:solidFill>
                <a:effectLst/>
                <a:latin typeface="MV Boli" panose="02000500030200090000" pitchFamily="2" charset="0"/>
                <a:cs typeface="MV Boli" panose="02000500030200090000" pitchFamily="2" charset="0"/>
              </a:rPr>
              <a:t>KTUTS</a:t>
            </a:r>
          </a:p>
        </p:txBody>
      </p:sp>
      <p:sp>
        <p:nvSpPr>
          <p:cNvPr id="10" name="Rectangle 9"/>
          <p:cNvSpPr/>
          <p:nvPr userDrawn="1"/>
        </p:nvSpPr>
        <p:spPr>
          <a:xfrm>
            <a:off x="0" y="73789"/>
            <a:ext cx="1013419" cy="400110"/>
          </a:xfrm>
          <a:prstGeom prst="rect">
            <a:avLst/>
          </a:prstGeom>
          <a:noFill/>
        </p:spPr>
        <p:txBody>
          <a:bodyPr wrap="none" lIns="91440" tIns="45720" rIns="91440" bIns="45720">
            <a:spAutoFit/>
          </a:bodyPr>
          <a:lstStyle/>
          <a:p>
            <a:pPr algn="ctr"/>
            <a:r>
              <a:rPr lang="en-US" sz="2000" b="1" cap="none" spc="0" dirty="0">
                <a:ln w="0"/>
                <a:solidFill>
                  <a:schemeClr val="accent1">
                    <a:lumMod val="60000"/>
                    <a:lumOff val="40000"/>
                  </a:schemeClr>
                </a:solidFill>
                <a:effectLst/>
                <a:latin typeface="MV Boli" panose="02000500030200090000" pitchFamily="2" charset="0"/>
                <a:cs typeface="MV Boli" panose="02000500030200090000" pitchFamily="2" charset="0"/>
              </a:rPr>
              <a:t>KTUTS</a:t>
            </a:r>
          </a:p>
        </p:txBody>
      </p:sp>
    </p:spTree>
    <p:extLst>
      <p:ext uri="{BB962C8B-B14F-4D97-AF65-F5344CB8AC3E}">
        <p14:creationId xmlns:p14="http://schemas.microsoft.com/office/powerpoint/2010/main" val="9237467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2022/1/23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18598277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2022/1/23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4688466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46437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15429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4B9F8D4-61BB-4690-BE8F-E04B8D3A45F2}" type="slidenum">
              <a:rPr lang="en-US" altLang="en-US"/>
              <a:pPr/>
              <a:t>‹#›</a:t>
            </a:fld>
            <a:endParaRPr lang="en-US" altLang="en-US"/>
          </a:p>
        </p:txBody>
      </p:sp>
    </p:spTree>
    <p:extLst>
      <p:ext uri="{BB962C8B-B14F-4D97-AF65-F5344CB8AC3E}">
        <p14:creationId xmlns:p14="http://schemas.microsoft.com/office/powerpoint/2010/main" val="3341695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F48FB7C-CDE5-4A55-BDE3-68D6B89310C2}" type="slidenum">
              <a:rPr lang="en-US" altLang="en-US"/>
              <a:pPr/>
              <a:t>‹#›</a:t>
            </a:fld>
            <a:endParaRPr lang="en-US" altLang="en-US"/>
          </a:p>
        </p:txBody>
      </p:sp>
    </p:spTree>
    <p:extLst>
      <p:ext uri="{BB962C8B-B14F-4D97-AF65-F5344CB8AC3E}">
        <p14:creationId xmlns:p14="http://schemas.microsoft.com/office/powerpoint/2010/main" val="18070580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DCAD84E-CB47-4313-8068-655E8CA4F1DE}" type="slidenum">
              <a:rPr lang="en-US" altLang="en-US"/>
              <a:pPr/>
              <a:t>‹#›</a:t>
            </a:fld>
            <a:endParaRPr lang="en-US" altLang="en-US"/>
          </a:p>
        </p:txBody>
      </p:sp>
    </p:spTree>
    <p:extLst>
      <p:ext uri="{BB962C8B-B14F-4D97-AF65-F5344CB8AC3E}">
        <p14:creationId xmlns:p14="http://schemas.microsoft.com/office/powerpoint/2010/main" val="40143650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36727D8-0457-4076-BA57-4317062E1E18}" type="slidenum">
              <a:rPr lang="en-US" altLang="en-US"/>
              <a:pPr/>
              <a:t>‹#›</a:t>
            </a:fld>
            <a:endParaRPr lang="en-US" altLang="en-US"/>
          </a:p>
        </p:txBody>
      </p:sp>
    </p:spTree>
    <p:extLst>
      <p:ext uri="{BB962C8B-B14F-4D97-AF65-F5344CB8AC3E}">
        <p14:creationId xmlns:p14="http://schemas.microsoft.com/office/powerpoint/2010/main" val="7194808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4AFF0395-6E56-44E6-932D-0E32FE1A33D2}" type="slidenum">
              <a:rPr lang="en-US" altLang="en-US"/>
              <a:pPr/>
              <a:t>‹#›</a:t>
            </a:fld>
            <a:endParaRPr lang="en-US" altLang="en-US"/>
          </a:p>
        </p:txBody>
      </p:sp>
    </p:spTree>
    <p:extLst>
      <p:ext uri="{BB962C8B-B14F-4D97-AF65-F5344CB8AC3E}">
        <p14:creationId xmlns:p14="http://schemas.microsoft.com/office/powerpoint/2010/main" val="10094300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B2D2A376-5CF9-4A5B-85C5-2886FB2E06E3}" type="slidenum">
              <a:rPr lang="en-US" altLang="en-US"/>
              <a:pPr/>
              <a:t>‹#›</a:t>
            </a:fld>
            <a:endParaRPr lang="en-US" altLang="en-US"/>
          </a:p>
        </p:txBody>
      </p:sp>
    </p:spTree>
    <p:extLst>
      <p:ext uri="{BB962C8B-B14F-4D97-AF65-F5344CB8AC3E}">
        <p14:creationId xmlns:p14="http://schemas.microsoft.com/office/powerpoint/2010/main" val="3190225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2022/1/23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4461035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0FD22316-4CB0-4608-AF96-131A539F9DA1}" type="slidenum">
              <a:rPr lang="en-US" altLang="en-US"/>
              <a:pPr/>
              <a:t>‹#›</a:t>
            </a:fld>
            <a:endParaRPr lang="en-US" altLang="en-US"/>
          </a:p>
        </p:txBody>
      </p:sp>
    </p:spTree>
    <p:extLst>
      <p:ext uri="{BB962C8B-B14F-4D97-AF65-F5344CB8AC3E}">
        <p14:creationId xmlns:p14="http://schemas.microsoft.com/office/powerpoint/2010/main" val="41946616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857558B-A18E-4A54-B674-7E5CC6E88582}" type="slidenum">
              <a:rPr lang="en-US" altLang="en-US"/>
              <a:pPr/>
              <a:t>‹#›</a:t>
            </a:fld>
            <a:endParaRPr lang="en-US" altLang="en-US"/>
          </a:p>
        </p:txBody>
      </p:sp>
    </p:spTree>
    <p:extLst>
      <p:ext uri="{BB962C8B-B14F-4D97-AF65-F5344CB8AC3E}">
        <p14:creationId xmlns:p14="http://schemas.microsoft.com/office/powerpoint/2010/main" val="856861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D722A9C-24AA-4441-AB53-6C2D4C1F519F}" type="slidenum">
              <a:rPr lang="en-US" altLang="en-US"/>
              <a:pPr/>
              <a:t>‹#›</a:t>
            </a:fld>
            <a:endParaRPr lang="en-US" altLang="en-US"/>
          </a:p>
        </p:txBody>
      </p:sp>
    </p:spTree>
    <p:extLst>
      <p:ext uri="{BB962C8B-B14F-4D97-AF65-F5344CB8AC3E}">
        <p14:creationId xmlns:p14="http://schemas.microsoft.com/office/powerpoint/2010/main" val="20746851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F09B39F-40D1-402E-AF2A-6FF5410D31A1}" type="slidenum">
              <a:rPr lang="en-US" altLang="en-US"/>
              <a:pPr/>
              <a:t>‹#›</a:t>
            </a:fld>
            <a:endParaRPr lang="en-US" altLang="en-US"/>
          </a:p>
        </p:txBody>
      </p:sp>
    </p:spTree>
    <p:extLst>
      <p:ext uri="{BB962C8B-B14F-4D97-AF65-F5344CB8AC3E}">
        <p14:creationId xmlns:p14="http://schemas.microsoft.com/office/powerpoint/2010/main" val="14574581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C2C849D-F470-489A-AF28-5D62382BF1FD}" type="slidenum">
              <a:rPr lang="en-US" altLang="en-US"/>
              <a:pPr/>
              <a:t>‹#›</a:t>
            </a:fld>
            <a:endParaRPr lang="en-US" altLang="en-US"/>
          </a:p>
        </p:txBody>
      </p:sp>
    </p:spTree>
    <p:extLst>
      <p:ext uri="{BB962C8B-B14F-4D97-AF65-F5344CB8AC3E}">
        <p14:creationId xmlns:p14="http://schemas.microsoft.com/office/powerpoint/2010/main" val="17019921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Ngữ cảnh">
    <p:spTree>
      <p:nvGrpSpPr>
        <p:cNvPr id="1" name=""/>
        <p:cNvGrpSpPr/>
        <p:nvPr/>
      </p:nvGrpSpPr>
      <p:grpSpPr>
        <a:xfrm>
          <a:off x="0" y="0"/>
          <a:ext cx="0" cy="0"/>
          <a:chOff x="0" y="0"/>
          <a:chExt cx="0" cy="0"/>
        </a:xfrm>
      </p:grpSpPr>
      <p:sp>
        <p:nvSpPr>
          <p:cNvPr id="2" name="Nơi giữ chỗ cho Nội dung 1"/>
          <p:cNvSpPr>
            <a:spLocks noGrp="1"/>
          </p:cNvSpPr>
          <p:nvPr>
            <p:ph/>
          </p:nvPr>
        </p:nvSpPr>
        <p:spPr>
          <a:xfrm>
            <a:off x="457200" y="205979"/>
            <a:ext cx="8229600" cy="4388644"/>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7357DEB9-E9EA-4A21-913E-6275B4A07772}" type="slidenum">
              <a:rPr lang="en-US" altLang="en-US"/>
              <a:pPr/>
              <a:t>‹#›</a:t>
            </a:fld>
            <a:endParaRPr lang="en-US" altLang="en-US"/>
          </a:p>
        </p:txBody>
      </p:sp>
    </p:spTree>
    <p:extLst>
      <p:ext uri="{BB962C8B-B14F-4D97-AF65-F5344CB8AC3E}">
        <p14:creationId xmlns:p14="http://schemas.microsoft.com/office/powerpoint/2010/main" val="2102981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ACA37975-6AF7-4301-9DC5-87C074AA59D1}" type="datetimeFigureOut">
              <a:rPr lang="zh-CN" altLang="en-US" smtClean="0"/>
              <a:t>2022/1/23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85790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t>2022/1/23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63515921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t>2022/1/23</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549227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ACA37975-6AF7-4301-9DC5-87C074AA59D1}" type="datetimeFigureOut">
              <a:rPr lang="zh-CN" altLang="en-US" smtClean="0"/>
              <a:t>2022/1/23</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3890579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37975-6AF7-4301-9DC5-87C074AA59D1}" type="datetimeFigureOut">
              <a:rPr lang="zh-CN" altLang="en-US" smtClean="0"/>
              <a:t>2022/1/23</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40404289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56" y="0"/>
            <a:ext cx="9154455" cy="5143500"/>
          </a:xfrm>
          <a:prstGeom prst="rect">
            <a:avLst/>
          </a:prstGeom>
        </p:spPr>
      </p:pic>
      <p:pic>
        <p:nvPicPr>
          <p:cNvPr id="9" name="图片 8"/>
          <p:cNvPicPr>
            <a:picLocks noChangeAspect="1"/>
          </p:cNvPicPr>
          <p:nvPr userDrawn="1"/>
        </p:nvPicPr>
        <p:blipFill rotWithShape="1">
          <a:blip r:embed="rId3" cstate="print">
            <a:extLst>
              <a:ext uri="{28A0092B-C50C-407E-A947-70E740481C1C}">
                <a14:useLocalDpi xmlns:a14="http://schemas.microsoft.com/office/drawing/2010/main" val="0"/>
              </a:ext>
            </a:extLst>
          </a:blip>
          <a:srcRect l="1385"/>
          <a:stretch/>
        </p:blipFill>
        <p:spPr>
          <a:xfrm>
            <a:off x="-1" y="2083282"/>
            <a:ext cx="9144000" cy="3062808"/>
          </a:xfrm>
          <a:prstGeom prst="rect">
            <a:avLst/>
          </a:prstGeom>
        </p:spPr>
      </p:pic>
      <p:sp>
        <p:nvSpPr>
          <p:cNvPr id="11" name="矩形 10"/>
          <p:cNvSpPr/>
          <p:nvPr userDrawn="1"/>
        </p:nvSpPr>
        <p:spPr>
          <a:xfrm>
            <a:off x="0" y="537029"/>
            <a:ext cx="9144000" cy="44268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57100" y="55255"/>
            <a:ext cx="597697" cy="599137"/>
          </a:xfrm>
          <a:prstGeom prst="rect">
            <a:avLst/>
          </a:prstGeom>
        </p:spPr>
      </p:pic>
      <p:sp>
        <p:nvSpPr>
          <p:cNvPr id="6" name="Rectangle 5"/>
          <p:cNvSpPr/>
          <p:nvPr userDrawn="1"/>
        </p:nvSpPr>
        <p:spPr>
          <a:xfrm>
            <a:off x="8090916" y="4853638"/>
            <a:ext cx="930062" cy="369332"/>
          </a:xfrm>
          <a:prstGeom prst="rect">
            <a:avLst/>
          </a:prstGeom>
          <a:noFill/>
        </p:spPr>
        <p:txBody>
          <a:bodyPr wrap="none" lIns="91440" tIns="45720" rIns="91440" bIns="45720">
            <a:spAutoFit/>
          </a:bodyPr>
          <a:lstStyle/>
          <a:p>
            <a:pPr algn="ctr"/>
            <a:r>
              <a:rPr lang="en-US" sz="1800" b="1" cap="none" spc="0" dirty="0">
                <a:ln w="0"/>
                <a:solidFill>
                  <a:schemeClr val="accent6">
                    <a:lumMod val="60000"/>
                    <a:lumOff val="40000"/>
                  </a:schemeClr>
                </a:solidFill>
                <a:effectLst/>
                <a:latin typeface="MV Boli" panose="02000500030200090000" pitchFamily="2" charset="0"/>
                <a:cs typeface="MV Boli" panose="02000500030200090000" pitchFamily="2" charset="0"/>
              </a:rPr>
              <a:t>KTUTS</a:t>
            </a:r>
          </a:p>
        </p:txBody>
      </p:sp>
      <p:sp>
        <p:nvSpPr>
          <p:cNvPr id="7" name="Rectangle 6"/>
          <p:cNvSpPr/>
          <p:nvPr userDrawn="1"/>
        </p:nvSpPr>
        <p:spPr>
          <a:xfrm>
            <a:off x="0" y="73789"/>
            <a:ext cx="1013419" cy="400110"/>
          </a:xfrm>
          <a:prstGeom prst="rect">
            <a:avLst/>
          </a:prstGeom>
          <a:noFill/>
        </p:spPr>
        <p:txBody>
          <a:bodyPr wrap="none" lIns="91440" tIns="45720" rIns="91440" bIns="45720">
            <a:spAutoFit/>
          </a:bodyPr>
          <a:lstStyle/>
          <a:p>
            <a:pPr algn="ctr"/>
            <a:r>
              <a:rPr lang="en-US" sz="2000" b="1" cap="none" spc="0" dirty="0">
                <a:ln w="0"/>
                <a:solidFill>
                  <a:schemeClr val="accent1">
                    <a:lumMod val="60000"/>
                    <a:lumOff val="40000"/>
                  </a:schemeClr>
                </a:solidFill>
                <a:effectLst/>
                <a:latin typeface="MV Boli" panose="02000500030200090000" pitchFamily="2" charset="0"/>
                <a:cs typeface="MV Boli" panose="02000500030200090000" pitchFamily="2" charset="0"/>
              </a:rPr>
              <a:t>KTUTS</a:t>
            </a:r>
          </a:p>
        </p:txBody>
      </p:sp>
    </p:spTree>
    <p:extLst>
      <p:ext uri="{BB962C8B-B14F-4D97-AF65-F5344CB8AC3E}">
        <p14:creationId xmlns:p14="http://schemas.microsoft.com/office/powerpoint/2010/main" val="352686387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2022/1/23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4272013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CA37975-6AF7-4301-9DC5-87C074AA59D1}" type="datetimeFigureOut">
              <a:rPr lang="zh-CN" altLang="en-US" smtClean="0"/>
              <a:t>2022/1/23</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27987A4-0198-42B4-AAAE-EDBADA4485AB}" type="slidenum">
              <a:rPr lang="zh-CN" altLang="en-US" smtClean="0"/>
              <a:t>‹#›</a:t>
            </a:fld>
            <a:endParaRPr lang="zh-CN" altLang="en-US"/>
          </a:p>
        </p:txBody>
      </p:sp>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620253" y="-2582780"/>
            <a:ext cx="1482295" cy="1185779"/>
          </a:xfrm>
          <a:prstGeom prst="rect">
            <a:avLst/>
          </a:prstGeom>
        </p:spPr>
      </p:pic>
      <p:pic>
        <p:nvPicPr>
          <p:cNvPr id="8" name="Picture 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482295" y="6344652"/>
            <a:ext cx="1482295" cy="1185779"/>
          </a:xfrm>
          <a:prstGeom prst="rect">
            <a:avLst/>
          </a:prstGeom>
        </p:spPr>
      </p:pic>
      <p:sp>
        <p:nvSpPr>
          <p:cNvPr id="9" name="Rectangle 8"/>
          <p:cNvSpPr/>
          <p:nvPr userDrawn="1"/>
        </p:nvSpPr>
        <p:spPr>
          <a:xfrm>
            <a:off x="8008640" y="4733926"/>
            <a:ext cx="1013419" cy="400110"/>
          </a:xfrm>
          <a:prstGeom prst="rect">
            <a:avLst/>
          </a:prstGeom>
          <a:noFill/>
        </p:spPr>
        <p:txBody>
          <a:bodyPr wrap="none" lIns="91440" tIns="45720" rIns="91440" bIns="45720">
            <a:spAutoFit/>
          </a:bodyPr>
          <a:lstStyle/>
          <a:p>
            <a:pPr algn="ctr"/>
            <a:r>
              <a:rPr lang="en-US" sz="2000" b="1" cap="none" spc="0" dirty="0">
                <a:ln w="0"/>
                <a:solidFill>
                  <a:schemeClr val="accent6">
                    <a:lumMod val="75000"/>
                  </a:schemeClr>
                </a:solidFill>
                <a:effectLst/>
                <a:latin typeface="MV Boli" panose="02000500030200090000" pitchFamily="2" charset="0"/>
                <a:cs typeface="MV Boli" panose="02000500030200090000" pitchFamily="2" charset="0"/>
              </a:rPr>
              <a:t>KTUTS</a:t>
            </a:r>
          </a:p>
        </p:txBody>
      </p:sp>
      <p:sp>
        <p:nvSpPr>
          <p:cNvPr id="10" name="Rectangle 9"/>
          <p:cNvSpPr/>
          <p:nvPr userDrawn="1"/>
        </p:nvSpPr>
        <p:spPr>
          <a:xfrm>
            <a:off x="125835" y="73789"/>
            <a:ext cx="761747" cy="307777"/>
          </a:xfrm>
          <a:prstGeom prst="rect">
            <a:avLst/>
          </a:prstGeom>
          <a:noFill/>
        </p:spPr>
        <p:txBody>
          <a:bodyPr wrap="none" lIns="91440" tIns="45720" rIns="91440" bIns="45720">
            <a:spAutoFit/>
          </a:bodyPr>
          <a:lstStyle/>
          <a:p>
            <a:pPr algn="ctr"/>
            <a:r>
              <a:rPr lang="en-US" sz="1400" b="1" cap="none" spc="0" dirty="0">
                <a:ln w="0"/>
                <a:solidFill>
                  <a:schemeClr val="accent1">
                    <a:lumMod val="75000"/>
                  </a:schemeClr>
                </a:solidFill>
                <a:effectLst/>
                <a:latin typeface="MV Boli" panose="02000500030200090000" pitchFamily="2" charset="0"/>
                <a:cs typeface="MV Boli" panose="02000500030200090000" pitchFamily="2" charset="0"/>
              </a:rPr>
              <a:t>KTUTS</a:t>
            </a:r>
          </a:p>
        </p:txBody>
      </p:sp>
    </p:spTree>
    <p:extLst>
      <p:ext uri="{BB962C8B-B14F-4D97-AF65-F5344CB8AC3E}">
        <p14:creationId xmlns:p14="http://schemas.microsoft.com/office/powerpoint/2010/main" val="18818591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l" defTabSz="685800" rtl="0" eaLnBrk="1" latinLnBrk="0" hangingPunct="1">
        <a:lnSpc>
          <a:spcPct val="90000"/>
        </a:lnSpc>
        <a:spcBef>
          <a:spcPct val="0"/>
        </a:spcBef>
        <a:buNone/>
        <a:defRPr sz="3300" b="0" i="0" u="none"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u="none"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latin typeface="Arial" charset="0"/>
              </a:defRPr>
            </a:lvl1pPr>
          </a:lstStyle>
          <a:p>
            <a:pPr>
              <a:defRPr/>
            </a:pPr>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latin typeface="Arial" charset="0"/>
              </a:defRPr>
            </a:lvl1pPr>
          </a:lstStyle>
          <a:p>
            <a:pPr>
              <a:defRPr/>
            </a:pPr>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defRPr>
            </a:lvl1pPr>
          </a:lstStyle>
          <a:p>
            <a:fld id="{B9DADB3D-E14C-432D-815F-44A28342102C}" type="slidenum">
              <a:rPr lang="en-US" altLang="en-US"/>
              <a:pPr/>
              <a:t>‹#›</a:t>
            </a:fld>
            <a:endParaRPr lang="en-US" altLang="en-US"/>
          </a:p>
        </p:txBody>
      </p:sp>
    </p:spTree>
    <p:extLst>
      <p:ext uri="{BB962C8B-B14F-4D97-AF65-F5344CB8AC3E}">
        <p14:creationId xmlns:p14="http://schemas.microsoft.com/office/powerpoint/2010/main" val="390159566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jpe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5.png"/><Relationship Id="rId7" Type="http://schemas.openxmlformats.org/officeDocument/2006/relationships/image" Target="../media/image28.jpe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8.xml"/><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2.jpe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21.jpe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jpe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64" y="8713"/>
            <a:ext cx="9364964" cy="5143500"/>
          </a:xfrm>
          <a:prstGeom prst="rect">
            <a:avLst/>
          </a:prstGeom>
        </p:spPr>
      </p:pic>
      <p:pic>
        <p:nvPicPr>
          <p:cNvPr id="15" name="图片 45">
            <a:extLst>
              <a:ext uri="{FF2B5EF4-FFF2-40B4-BE49-F238E27FC236}">
                <a16:creationId xmlns:a16="http://schemas.microsoft.com/office/drawing/2014/main" id="{2BDA17FB-F6A7-4449-A64E-10327F22A3F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89729" r="14345"/>
          <a:stretch/>
        </p:blipFill>
        <p:spPr>
          <a:xfrm>
            <a:off x="6010152" y="2416630"/>
            <a:ext cx="3915771" cy="704372"/>
          </a:xfrm>
          <a:prstGeom prst="rect">
            <a:avLst/>
          </a:prstGeom>
        </p:spPr>
      </p:pic>
      <p:pic>
        <p:nvPicPr>
          <p:cNvPr id="7" name="图片 6"/>
          <p:cNvPicPr>
            <a:picLocks noChangeAspect="1"/>
          </p:cNvPicPr>
          <p:nvPr/>
        </p:nvPicPr>
        <p:blipFill rotWithShape="1">
          <a:blip r:embed="rId5" cstate="print">
            <a:extLst>
              <a:ext uri="{28A0092B-C50C-407E-A947-70E740481C1C}">
                <a14:useLocalDpi xmlns:a14="http://schemas.microsoft.com/office/drawing/2010/main" val="0"/>
              </a:ext>
            </a:extLst>
          </a:blip>
          <a:srcRect l="1385"/>
          <a:stretch/>
        </p:blipFill>
        <p:spPr>
          <a:xfrm>
            <a:off x="-157789" y="2193870"/>
            <a:ext cx="9512298" cy="3062808"/>
          </a:xfrm>
          <a:prstGeom prst="rect">
            <a:avLst/>
          </a:prstGeom>
        </p:spPr>
      </p:pic>
      <p:pic>
        <p:nvPicPr>
          <p:cNvPr id="3"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17224" y="-21654"/>
            <a:ext cx="1264923" cy="1267971"/>
          </a:xfrm>
          <a:prstGeom prst="rect">
            <a:avLst/>
          </a:prstGeom>
        </p:spPr>
      </p:pic>
      <p:pic>
        <p:nvPicPr>
          <p:cNvPr id="16" name="图片 45">
            <a:extLst>
              <a:ext uri="{FF2B5EF4-FFF2-40B4-BE49-F238E27FC236}">
                <a16:creationId xmlns:a16="http://schemas.microsoft.com/office/drawing/2014/main" id="{2BDA17FB-F6A7-4449-A64E-10327F22A3F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89729" r="14345"/>
          <a:stretch/>
        </p:blipFill>
        <p:spPr>
          <a:xfrm>
            <a:off x="1322668" y="2627573"/>
            <a:ext cx="3915771" cy="704372"/>
          </a:xfrm>
          <a:prstGeom prst="rect">
            <a:avLst/>
          </a:prstGeom>
        </p:spPr>
      </p:pic>
      <p:pic>
        <p:nvPicPr>
          <p:cNvPr id="17" name="图片 10">
            <a:extLst>
              <a:ext uri="{FF2B5EF4-FFF2-40B4-BE49-F238E27FC236}">
                <a16:creationId xmlns:a16="http://schemas.microsoft.com/office/drawing/2014/main" id="{59991D31-A079-468D-97A8-51F755AD699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127491" y="-1150065"/>
            <a:ext cx="4755593" cy="7133389"/>
          </a:xfrm>
          <a:prstGeom prst="rect">
            <a:avLst/>
          </a:prstGeom>
        </p:spPr>
      </p:pic>
      <p:sp>
        <p:nvSpPr>
          <p:cNvPr id="18" name="文本框 139">
            <a:extLst>
              <a:ext uri="{FF2B5EF4-FFF2-40B4-BE49-F238E27FC236}">
                <a16:creationId xmlns:a16="http://schemas.microsoft.com/office/drawing/2014/main" id="{32CD12C0-FFDA-4258-80E9-4B2246FBAAA1}"/>
              </a:ext>
            </a:extLst>
          </p:cNvPr>
          <p:cNvSpPr txBox="1"/>
          <p:nvPr/>
        </p:nvSpPr>
        <p:spPr>
          <a:xfrm>
            <a:off x="3628102" y="113133"/>
            <a:ext cx="7994810" cy="923330"/>
          </a:xfrm>
          <a:prstGeom prst="rect">
            <a:avLst/>
          </a:prstGeom>
          <a:noFill/>
        </p:spPr>
        <p:txBody>
          <a:bodyPr wrap="square" rtlCol="0">
            <a:spAutoFit/>
          </a:bodyPr>
          <a:lstStyle/>
          <a:p>
            <a:r>
              <a:rPr lang="en-US" altLang="zh-CN" sz="5400" b="1" dirty="0" err="1">
                <a:solidFill>
                  <a:schemeClr val="accent5">
                    <a:lumMod val="75000"/>
                  </a:schemeClr>
                </a:solidFill>
                <a:latin typeface="UTM Habano" panose="02040603050506020204" pitchFamily="18" charset="0"/>
                <a:cs typeface="Aharoni" panose="02010803020104030203" pitchFamily="2" charset="-79"/>
              </a:rPr>
              <a:t>Tập</a:t>
            </a:r>
            <a:r>
              <a:rPr lang="en-US" altLang="zh-CN" sz="5400" b="1" dirty="0">
                <a:solidFill>
                  <a:schemeClr val="accent5">
                    <a:lumMod val="75000"/>
                  </a:schemeClr>
                </a:solidFill>
                <a:latin typeface="UTM Habano" panose="02040603050506020204" pitchFamily="18" charset="0"/>
                <a:cs typeface="Aharoni" panose="02010803020104030203" pitchFamily="2" charset="-79"/>
              </a:rPr>
              <a:t> </a:t>
            </a:r>
            <a:r>
              <a:rPr lang="en-US" altLang="zh-CN" sz="5400" b="1" dirty="0" err="1">
                <a:solidFill>
                  <a:schemeClr val="accent5">
                    <a:lumMod val="75000"/>
                  </a:schemeClr>
                </a:solidFill>
                <a:latin typeface="UTM Habano" panose="02040603050506020204" pitchFamily="18" charset="0"/>
                <a:cs typeface="Aharoni" panose="02010803020104030203" pitchFamily="2" charset="-79"/>
              </a:rPr>
              <a:t>làm</a:t>
            </a:r>
            <a:r>
              <a:rPr lang="en-US" altLang="zh-CN" sz="5400" b="1" dirty="0">
                <a:solidFill>
                  <a:schemeClr val="accent5">
                    <a:lumMod val="75000"/>
                  </a:schemeClr>
                </a:solidFill>
                <a:latin typeface="UTM Habano" panose="02040603050506020204" pitchFamily="18" charset="0"/>
                <a:cs typeface="Aharoni" panose="02010803020104030203" pitchFamily="2" charset="-79"/>
              </a:rPr>
              <a:t> </a:t>
            </a:r>
            <a:r>
              <a:rPr lang="en-US" altLang="zh-CN" sz="5400" b="1" dirty="0" err="1">
                <a:solidFill>
                  <a:schemeClr val="accent5">
                    <a:lumMod val="75000"/>
                  </a:schemeClr>
                </a:solidFill>
                <a:latin typeface="UTM Habano" panose="02040603050506020204" pitchFamily="18" charset="0"/>
                <a:cs typeface="Aharoni" panose="02010803020104030203" pitchFamily="2" charset="-79"/>
              </a:rPr>
              <a:t>văn</a:t>
            </a:r>
            <a:endParaRPr lang="zh-CN" altLang="en-US" sz="5400" b="1" dirty="0">
              <a:solidFill>
                <a:schemeClr val="accent5">
                  <a:lumMod val="75000"/>
                </a:schemeClr>
              </a:solidFill>
              <a:latin typeface="UTM Habano" panose="02040603050506020204" pitchFamily="18" charset="0"/>
              <a:cs typeface="Aharoni" panose="02010803020104030203" pitchFamily="2" charset="-79"/>
            </a:endParaRPr>
          </a:p>
        </p:txBody>
      </p:sp>
      <p:sp>
        <p:nvSpPr>
          <p:cNvPr id="19" name="文本框 139">
            <a:extLst>
              <a:ext uri="{FF2B5EF4-FFF2-40B4-BE49-F238E27FC236}">
                <a16:creationId xmlns:a16="http://schemas.microsoft.com/office/drawing/2014/main" id="{6959E0E0-7891-4D79-A4C5-A0BB8EF862AD}"/>
              </a:ext>
            </a:extLst>
          </p:cNvPr>
          <p:cNvSpPr txBox="1"/>
          <p:nvPr/>
        </p:nvSpPr>
        <p:spPr>
          <a:xfrm>
            <a:off x="-459800" y="1154187"/>
            <a:ext cx="9814309" cy="2123658"/>
          </a:xfrm>
          <a:prstGeom prst="rect">
            <a:avLst/>
          </a:prstGeom>
          <a:solidFill>
            <a:schemeClr val="bg1">
              <a:alpha val="38000"/>
            </a:schemeClr>
          </a:solidFill>
          <a:ln>
            <a:noFill/>
          </a:ln>
        </p:spPr>
        <p:txBody>
          <a:bodyPr wrap="square" rtlCol="0">
            <a:spAutoFit/>
          </a:bodyPr>
          <a:lstStyle/>
          <a:p>
            <a:pPr algn="ctr"/>
            <a:r>
              <a:rPr lang="en-US" altLang="zh-CN" sz="6600" b="1" dirty="0" err="1">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Luyện</a:t>
            </a:r>
            <a:r>
              <a:rPr lang="en-US" altLang="zh-CN" sz="6600" b="1" dirty="0">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 </a:t>
            </a:r>
            <a:r>
              <a:rPr lang="en-US" altLang="zh-CN" sz="6600" b="1" dirty="0" err="1">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tập</a:t>
            </a:r>
            <a:r>
              <a:rPr lang="en-US" altLang="zh-CN" sz="6600" b="1" dirty="0">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 </a:t>
            </a:r>
            <a:r>
              <a:rPr lang="en-US" altLang="zh-CN" sz="6600" b="1" dirty="0" err="1">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miêu</a:t>
            </a:r>
            <a:r>
              <a:rPr lang="en-US" altLang="zh-CN" sz="6600" b="1" dirty="0">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 </a:t>
            </a:r>
            <a:r>
              <a:rPr lang="en-US" altLang="zh-CN" sz="6600" b="1" dirty="0" err="1">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tả</a:t>
            </a:r>
            <a:r>
              <a:rPr lang="en-US" altLang="zh-CN" sz="6600" b="1" dirty="0">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 </a:t>
            </a:r>
          </a:p>
          <a:p>
            <a:pPr algn="ctr"/>
            <a:r>
              <a:rPr lang="en-US" altLang="zh-CN" sz="6600" b="1" dirty="0" err="1">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các</a:t>
            </a:r>
            <a:r>
              <a:rPr lang="en-US" altLang="zh-CN" sz="6600" b="1" dirty="0">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 </a:t>
            </a:r>
            <a:r>
              <a:rPr lang="en-US" altLang="zh-CN" sz="6600" b="1" dirty="0" err="1">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bộ</a:t>
            </a:r>
            <a:r>
              <a:rPr lang="en-US" altLang="zh-CN" sz="6600" b="1" dirty="0">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 </a:t>
            </a:r>
            <a:r>
              <a:rPr lang="en-US" altLang="zh-CN" sz="6600" b="1" dirty="0" err="1">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phận</a:t>
            </a:r>
            <a:r>
              <a:rPr lang="en-US" altLang="zh-CN" sz="6600" b="1" dirty="0">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 </a:t>
            </a:r>
            <a:r>
              <a:rPr lang="en-US" altLang="zh-CN" sz="6600" b="1" dirty="0" err="1">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của</a:t>
            </a:r>
            <a:r>
              <a:rPr lang="en-US" altLang="zh-CN" sz="6600" b="1" dirty="0">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 </a:t>
            </a:r>
            <a:r>
              <a:rPr lang="en-US" altLang="zh-CN" sz="6600" b="1" dirty="0" err="1">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cây</a:t>
            </a:r>
            <a:r>
              <a:rPr lang="en-US" altLang="zh-CN" sz="6600" b="1" dirty="0">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 </a:t>
            </a:r>
            <a:r>
              <a:rPr lang="en-US" altLang="zh-CN" sz="6600" b="1" dirty="0" err="1">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cối</a:t>
            </a:r>
            <a:endParaRPr lang="zh-CN" altLang="en-US" sz="6600" b="1" dirty="0">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endParaRPr>
          </a:p>
        </p:txBody>
      </p:sp>
      <p:pic>
        <p:nvPicPr>
          <p:cNvPr id="11" name="图片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53811" y="3331043"/>
            <a:ext cx="1954423" cy="1916102"/>
          </a:xfrm>
          <a:prstGeom prst="rect">
            <a:avLst/>
          </a:prstGeom>
        </p:spPr>
      </p:pic>
    </p:spTree>
    <p:extLst>
      <p:ext uri="{BB962C8B-B14F-4D97-AF65-F5344CB8AC3E}">
        <p14:creationId xmlns:p14="http://schemas.microsoft.com/office/powerpoint/2010/main" val="24126386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10" presetClass="entr" presetSubtype="0"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par>
                          <p:cTn id="18" fill="hold">
                            <p:stCondLst>
                              <p:cond delay="2500"/>
                            </p:stCondLst>
                            <p:childTnLst>
                              <p:par>
                                <p:cTn id="19" presetID="6" presetClass="entr" presetSubtype="16"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circle(in)">
                                      <p:cBhvr>
                                        <p:cTn id="21" dur="1250"/>
                                        <p:tgtEl>
                                          <p:spTgt spid="18"/>
                                        </p:tgtEl>
                                      </p:cBhvr>
                                    </p:animEffect>
                                  </p:childTnLst>
                                </p:cTn>
                              </p:par>
                            </p:childTnLst>
                          </p:cTn>
                        </p:par>
                        <p:par>
                          <p:cTn id="22" fill="hold">
                            <p:stCondLst>
                              <p:cond delay="3750"/>
                            </p:stCondLst>
                            <p:childTnLst>
                              <p:par>
                                <p:cTn id="23" presetID="6" presetClass="entr" presetSubtype="16"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circle(in)">
                                      <p:cBhvr>
                                        <p:cTn id="25" dur="1250"/>
                                        <p:tgtEl>
                                          <p:spTgt spid="19"/>
                                        </p:tgtEl>
                                      </p:cBhvr>
                                    </p:animEffect>
                                  </p:childTnLst>
                                </p:cTn>
                              </p:par>
                              <p:par>
                                <p:cTn id="26" presetID="53" presetClass="entr" presetSubtype="16"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75916" y="481020"/>
            <a:ext cx="1941671" cy="339364"/>
          </a:xfrm>
          <a:prstGeom prst="rect">
            <a:avLst/>
          </a:prstGeom>
          <a:solidFill>
            <a:schemeClr val="accent1">
              <a:lumMod val="20000"/>
              <a:lumOff val="80000"/>
              <a:alpha val="8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938251" y="861429"/>
            <a:ext cx="2020157" cy="339364"/>
          </a:xfrm>
          <a:prstGeom prst="rect">
            <a:avLst/>
          </a:prstGeom>
          <a:solidFill>
            <a:schemeClr val="accent2">
              <a:lumMod val="20000"/>
              <a:lumOff val="80000"/>
              <a:alpha val="8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229881" y="1630451"/>
            <a:ext cx="4634588" cy="339364"/>
          </a:xfrm>
          <a:prstGeom prst="rect">
            <a:avLst/>
          </a:prstGeom>
          <a:solidFill>
            <a:schemeClr val="accent4">
              <a:lumMod val="20000"/>
              <a:lumOff val="80000"/>
              <a:alpha val="8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229881" y="2306215"/>
            <a:ext cx="3622967" cy="339364"/>
          </a:xfrm>
          <a:prstGeom prst="rect">
            <a:avLst/>
          </a:prstGeom>
          <a:solidFill>
            <a:schemeClr val="accent6">
              <a:lumMod val="20000"/>
              <a:lumOff val="80000"/>
              <a:alpha val="8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99790" y="841648"/>
            <a:ext cx="6305047" cy="339364"/>
          </a:xfrm>
          <a:prstGeom prst="rect">
            <a:avLst/>
          </a:prstGeom>
          <a:solidFill>
            <a:schemeClr val="accent1">
              <a:lumMod val="20000"/>
              <a:lumOff val="80000"/>
              <a:alpha val="8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16607" y="1253553"/>
            <a:ext cx="7566807" cy="339364"/>
          </a:xfrm>
          <a:prstGeom prst="rect">
            <a:avLst/>
          </a:prstGeom>
          <a:solidFill>
            <a:schemeClr val="accent2">
              <a:lumMod val="20000"/>
              <a:lumOff val="80000"/>
              <a:alpha val="8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7"/>
          <p:cNvSpPr>
            <a:spLocks noChangeArrowheads="1"/>
          </p:cNvSpPr>
          <p:nvPr/>
        </p:nvSpPr>
        <p:spPr bwMode="auto">
          <a:xfrm>
            <a:off x="416608" y="429743"/>
            <a:ext cx="8647044" cy="3785652"/>
          </a:xfrm>
          <a:prstGeom prst="rect">
            <a:avLst/>
          </a:prstGeom>
          <a:noFill/>
          <a:ln w="60325" cmpd="thickThin">
            <a:solidFill>
              <a:schemeClr val="accent2">
                <a:lumMod val="50000"/>
                <a:alpha val="73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r>
              <a:rPr lang="en-US" altLang="en-US" sz="2400" b="1">
                <a:latin typeface="Times New Roman" panose="02020603050405020304" pitchFamily="18" charset="0"/>
              </a:rPr>
              <a:t>Có </a:t>
            </a:r>
            <a:r>
              <a:rPr lang="en-US" altLang="en-US" sz="2400" b="1" dirty="0" err="1">
                <a:latin typeface="Times New Roman" panose="02020603050405020304" pitchFamily="18" charset="0"/>
              </a:rPr>
              <a:t>những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cây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mùa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nào</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cũng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đẹp</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như</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cây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bàng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Mùa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xuân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lá</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bàng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mới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nảy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trông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như</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những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ngọn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lửa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xanh</a:t>
            </a:r>
            <a:r>
              <a:rPr lang="en-US" altLang="en-US" sz="2400" b="1" dirty="0">
                <a:latin typeface="Times New Roman" panose="02020603050405020304" pitchFamily="18" charset="0"/>
              </a:rPr>
              <a:t>. Sang </a:t>
            </a:r>
            <a:r>
              <a:rPr lang="en-US" altLang="en-US" sz="2400" b="1" dirty="0" err="1">
                <a:latin typeface="Times New Roman" panose="02020603050405020304" pitchFamily="18" charset="0"/>
              </a:rPr>
              <a:t>hè</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lá</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lên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thật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dày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ánh</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sáng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xuyên</a:t>
            </a:r>
            <a:r>
              <a:rPr lang="en-US" altLang="en-US" sz="2400" b="1" dirty="0">
                <a:latin typeface="Times New Roman" panose="02020603050405020304" pitchFamily="18" charset="0"/>
              </a:rPr>
              <a:t> qua </a:t>
            </a:r>
            <a:r>
              <a:rPr lang="en-US" altLang="en-US" sz="2400" b="1" dirty="0" err="1">
                <a:latin typeface="Times New Roman" panose="02020603050405020304" pitchFamily="18" charset="0"/>
              </a:rPr>
              <a:t>chỉ</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còn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là</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màu</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ngọc</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bích</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Khi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lá</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bàng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ngả</a:t>
            </a:r>
            <a:r>
              <a:rPr lang="en-US" altLang="en-US" sz="2400" b="1" dirty="0">
                <a:latin typeface="Times New Roman" panose="02020603050405020304" pitchFamily="18" charset="0"/>
              </a:rPr>
              <a:t> sang </a:t>
            </a:r>
            <a:r>
              <a:rPr lang="en-US" altLang="en-US" sz="2400" b="1" dirty="0" err="1">
                <a:latin typeface="Times New Roman" panose="02020603050405020304" pitchFamily="18" charset="0"/>
              </a:rPr>
              <a:t>màu</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lục</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ấy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là</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mùa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thu</a:t>
            </a:r>
            <a:r>
              <a:rPr lang="en-US" altLang="en-US" sz="2400" b="1" dirty="0">
                <a:latin typeface="Times New Roman" panose="02020603050405020304" pitchFamily="18" charset="0"/>
              </a:rPr>
              <a:t>. Sang </a:t>
            </a:r>
            <a:r>
              <a:rPr lang="en-US" altLang="en-US" sz="2400" b="1" dirty="0" err="1">
                <a:latin typeface="Times New Roman" panose="02020603050405020304" pitchFamily="18" charset="0"/>
              </a:rPr>
              <a:t>đến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những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ngày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cuối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đông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mùa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của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lá</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rụng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nó</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lại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có</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vẻ</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đẹp</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riêng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Những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lá</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bàng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mùa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đông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đỏ</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như</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đồng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ấy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tôi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có</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thể</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nhìn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cả</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ngày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không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chán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Năm</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nào</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tôi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cũng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chọn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lấy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mấy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lá</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thật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đẹp</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về</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phủ</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một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lớp</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dầu</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mỏng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bày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lên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bàn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viết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Bạn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có</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biết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nó</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gợi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lên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chất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liệu</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gì</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không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Chất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sơn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mài</a:t>
            </a:r>
            <a:r>
              <a:rPr lang="en-US" altLang="en-US" sz="2400" b="1" dirty="0">
                <a:latin typeface="Times New Roman" panose="02020603050405020304" pitchFamily="18" charset="0"/>
              </a:rPr>
              <a:t>.                 </a:t>
            </a:r>
          </a:p>
          <a:p>
            <a:pPr algn="just" eaLnBrk="1" hangingPunct="1"/>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Đoàn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Giỏi</a:t>
            </a:r>
            <a:endParaRPr lang="en-US" altLang="en-US" sz="2400" b="1" dirty="0">
              <a:latin typeface="Times New Roman" panose="02020603050405020304" pitchFamily="18" charset="0"/>
            </a:endParaRPr>
          </a:p>
        </p:txBody>
      </p:sp>
      <p:sp>
        <p:nvSpPr>
          <p:cNvPr id="3" name="Rectangle 2"/>
          <p:cNvSpPr/>
          <p:nvPr/>
        </p:nvSpPr>
        <p:spPr>
          <a:xfrm>
            <a:off x="3872745" y="-37510"/>
            <a:ext cx="1734770" cy="523220"/>
          </a:xfrm>
          <a:prstGeom prst="rect">
            <a:avLst/>
          </a:prstGeom>
        </p:spPr>
        <p:txBody>
          <a:bodyPr wrap="none">
            <a:spAutoFit/>
          </a:bodyPr>
          <a:lstStyle/>
          <a:p>
            <a:pPr algn="ctr"/>
            <a:r>
              <a:rPr lang="en-US" altLang="en-US" sz="2800" b="1" dirty="0" err="1">
                <a:solidFill>
                  <a:schemeClr val="bg1"/>
                </a:solidFill>
                <a:latin typeface="UTM Futura Extra" panose="02040603050506020204" pitchFamily="18" charset="0"/>
              </a:rPr>
              <a:t>Lá</a:t>
            </a:r>
            <a:r>
              <a:rPr lang="en-US" altLang="en-US" sz="2800" b="1" dirty="0">
                <a:solidFill>
                  <a:schemeClr val="bg1"/>
                </a:solidFill>
                <a:latin typeface="UTM Futura Extra" panose="02040603050506020204" pitchFamily="18" charset="0"/>
              </a:rPr>
              <a:t> </a:t>
            </a:r>
            <a:r>
              <a:rPr lang="en-US" altLang="en-US" sz="2800" b="1" dirty="0" err="1">
                <a:solidFill>
                  <a:schemeClr val="bg1"/>
                </a:solidFill>
                <a:latin typeface="UTM Futura Extra" panose="02040603050506020204" pitchFamily="18" charset="0"/>
              </a:rPr>
              <a:t>bàng</a:t>
            </a:r>
            <a:endParaRPr lang="en-US" altLang="en-US" sz="2800" b="1" dirty="0">
              <a:solidFill>
                <a:schemeClr val="bg1"/>
              </a:solidFill>
              <a:latin typeface="UTM Futura Extra" panose="02040603050506020204" pitchFamily="18" charset="0"/>
            </a:endParaRPr>
          </a:p>
        </p:txBody>
      </p:sp>
      <p:sp>
        <p:nvSpPr>
          <p:cNvPr id="5" name="Text Box 14"/>
          <p:cNvSpPr txBox="1">
            <a:spLocks noChangeArrowheads="1"/>
          </p:cNvSpPr>
          <p:nvPr/>
        </p:nvSpPr>
        <p:spPr bwMode="auto">
          <a:xfrm>
            <a:off x="1567381" y="4322488"/>
            <a:ext cx="74502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err="1">
                <a:solidFill>
                  <a:srgbClr val="002060"/>
                </a:solidFill>
                <a:cs typeface="Arial" panose="020B0604020202020204" pitchFamily="34" charset="0"/>
              </a:rPr>
              <a:t>Tác</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giả</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miêu</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tả</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theo</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trình</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tự</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nào</a:t>
            </a:r>
            <a:r>
              <a:rPr lang="en-US" altLang="en-US" sz="2400" b="1" dirty="0">
                <a:solidFill>
                  <a:srgbClr val="002060"/>
                </a:solidFill>
                <a:cs typeface="Arial" panose="020B0604020202020204" pitchFamily="34" charset="0"/>
              </a:rPr>
              <a:t>?</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9853" y="4037605"/>
            <a:ext cx="1150773" cy="1122552"/>
          </a:xfrm>
          <a:prstGeom prst="rect">
            <a:avLst/>
          </a:prstGeom>
        </p:spPr>
      </p:pic>
      <p:sp>
        <p:nvSpPr>
          <p:cNvPr id="12" name="Text Box 14"/>
          <p:cNvSpPr txBox="1">
            <a:spLocks noChangeArrowheads="1"/>
          </p:cNvSpPr>
          <p:nvPr/>
        </p:nvSpPr>
        <p:spPr bwMode="auto">
          <a:xfrm>
            <a:off x="1567381" y="4189393"/>
            <a:ext cx="736505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50000"/>
              </a:spcBef>
            </a:pPr>
            <a:r>
              <a:rPr lang="en-US" altLang="en-US" sz="2800" b="1" dirty="0" err="1">
                <a:solidFill>
                  <a:srgbClr val="FF0000"/>
                </a:solidFill>
                <a:latin typeface="Times New Roman" panose="02020603050405020304" pitchFamily="18" charset="0"/>
              </a:rPr>
              <a:t>Tả</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rất</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sinh</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động</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sự</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thay</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đổi</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màu</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sắc</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của</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lá</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theo</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thời</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gian</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bốn</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mùa</a:t>
            </a:r>
            <a:r>
              <a:rPr lang="en-US" altLang="en-US" sz="2800" b="1" dirty="0">
                <a:solidFill>
                  <a:srgbClr val="FF0000"/>
                </a:solidFill>
                <a:latin typeface="Times New Roman" panose="02020603050405020304" pitchFamily="18" charset="0"/>
              </a:rPr>
              <a:t>.</a:t>
            </a:r>
          </a:p>
        </p:txBody>
      </p:sp>
    </p:spTree>
    <p:extLst>
      <p:ext uri="{BB962C8B-B14F-4D97-AF65-F5344CB8AC3E}">
        <p14:creationId xmlns:p14="http://schemas.microsoft.com/office/powerpoint/2010/main" val="28464007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4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xit" presetSubtype="10" fill="hold" grpId="1" nodeType="clickEffect">
                                  <p:stCondLst>
                                    <p:cond delay="0"/>
                                  </p:stCondLst>
                                  <p:childTnLst>
                                    <p:animEffect transition="out" filter="randombar(horizontal)">
                                      <p:cBhvr>
                                        <p:cTn id="42" dur="500"/>
                                        <p:tgtEl>
                                          <p:spTgt spid="5"/>
                                        </p:tgtEl>
                                      </p:cBhvr>
                                    </p:animEffect>
                                    <p:set>
                                      <p:cBhvr>
                                        <p:cTn id="43" dur="1" fill="hold">
                                          <p:stCondLst>
                                            <p:cond delay="499"/>
                                          </p:stCondLst>
                                        </p:cTn>
                                        <p:tgtEl>
                                          <p:spTgt spid="5"/>
                                        </p:tgtEl>
                                        <p:attrNameLst>
                                          <p:attrName>style.visibility</p:attrName>
                                        </p:attrNameLst>
                                      </p:cBhvr>
                                      <p:to>
                                        <p:strVal val="hidden"/>
                                      </p:to>
                                    </p:set>
                                  </p:childTnLst>
                                </p:cTn>
                              </p:par>
                              <p:par>
                                <p:cTn id="44" presetID="4"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box(in)">
                                      <p:cBhvr>
                                        <p:cTn id="4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1" grpId="0" animBg="1"/>
      <p:bldP spid="13" grpId="0" animBg="1"/>
      <p:bldP spid="14" grpId="0" animBg="1"/>
      <p:bldP spid="5" grpId="0"/>
      <p:bldP spid="5" grpId="1"/>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p:cNvGrpSpPr/>
          <p:nvPr/>
        </p:nvGrpSpPr>
        <p:grpSpPr>
          <a:xfrm>
            <a:off x="1945022" y="4450512"/>
            <a:ext cx="3108079" cy="577598"/>
            <a:chOff x="491558" y="576272"/>
            <a:chExt cx="8473537" cy="1513695"/>
          </a:xfrm>
        </p:grpSpPr>
        <p:sp>
          <p:nvSpPr>
            <p:cNvPr id="34" name="Rectangle 33"/>
            <p:cNvSpPr/>
            <p:nvPr/>
          </p:nvSpPr>
          <p:spPr>
            <a:xfrm>
              <a:off x="491558" y="630841"/>
              <a:ext cx="8425068" cy="1459126"/>
            </a:xfrm>
            <a:prstGeom prst="rect">
              <a:avLst/>
            </a:prstGeom>
            <a:solidFill>
              <a:srgbClr val="7FBF36">
                <a:alpha val="76000"/>
              </a:srgbClr>
            </a:solidFill>
            <a:ln>
              <a:solidFill>
                <a:srgbClr val="7FBF36">
                  <a:alpha val="43000"/>
                </a:srgb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576988" y="576272"/>
              <a:ext cx="8388107" cy="1459126"/>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rgbClr val="111D5E"/>
                </a:solidFill>
                <a:latin typeface="UTM Avo" panose="02040603050506020204" pitchFamily="18" charset="0"/>
              </a:endParaRPr>
            </a:p>
          </p:txBody>
        </p:sp>
      </p:grpSp>
      <p:grpSp>
        <p:nvGrpSpPr>
          <p:cNvPr id="30" name="Group 29"/>
          <p:cNvGrpSpPr/>
          <p:nvPr/>
        </p:nvGrpSpPr>
        <p:grpSpPr>
          <a:xfrm>
            <a:off x="6211627" y="2743032"/>
            <a:ext cx="2729173" cy="577598"/>
            <a:chOff x="491558" y="576272"/>
            <a:chExt cx="8473537" cy="1513695"/>
          </a:xfrm>
        </p:grpSpPr>
        <p:sp>
          <p:nvSpPr>
            <p:cNvPr id="31" name="Rectangle 30"/>
            <p:cNvSpPr/>
            <p:nvPr/>
          </p:nvSpPr>
          <p:spPr>
            <a:xfrm>
              <a:off x="491558" y="630841"/>
              <a:ext cx="8425068" cy="1459126"/>
            </a:xfrm>
            <a:prstGeom prst="rect">
              <a:avLst/>
            </a:prstGeom>
            <a:solidFill>
              <a:srgbClr val="7FBF36">
                <a:alpha val="76000"/>
              </a:srgbClr>
            </a:solidFill>
            <a:ln>
              <a:solidFill>
                <a:srgbClr val="7FBF36">
                  <a:alpha val="43000"/>
                </a:srgb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76988" y="576272"/>
              <a:ext cx="8388107" cy="1459126"/>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rgbClr val="111D5E"/>
                </a:solidFill>
                <a:latin typeface="UTM Avo" panose="02040603050506020204" pitchFamily="18" charset="0"/>
              </a:endParaRPr>
            </a:p>
          </p:txBody>
        </p:sp>
      </p:grpSp>
      <p:grpSp>
        <p:nvGrpSpPr>
          <p:cNvPr id="18" name="Group 17"/>
          <p:cNvGrpSpPr/>
          <p:nvPr/>
        </p:nvGrpSpPr>
        <p:grpSpPr>
          <a:xfrm>
            <a:off x="4494126" y="612826"/>
            <a:ext cx="4217483" cy="538443"/>
            <a:chOff x="491558" y="576272"/>
            <a:chExt cx="8473537" cy="1513695"/>
          </a:xfrm>
        </p:grpSpPr>
        <p:sp>
          <p:nvSpPr>
            <p:cNvPr id="19" name="Rectangle 18"/>
            <p:cNvSpPr/>
            <p:nvPr/>
          </p:nvSpPr>
          <p:spPr>
            <a:xfrm>
              <a:off x="491558" y="630841"/>
              <a:ext cx="8425068" cy="1459126"/>
            </a:xfrm>
            <a:prstGeom prst="rect">
              <a:avLst/>
            </a:prstGeom>
            <a:solidFill>
              <a:srgbClr val="7FBF36">
                <a:alpha val="76000"/>
              </a:srgbClr>
            </a:solidFill>
            <a:ln>
              <a:solidFill>
                <a:srgbClr val="7FBF36">
                  <a:alpha val="43000"/>
                </a:srgb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576988" y="576272"/>
              <a:ext cx="8388107" cy="1459126"/>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rgbClr val="111D5E"/>
                </a:solidFill>
                <a:latin typeface="UTM Avo" panose="02040603050506020204" pitchFamily="18" charset="0"/>
              </a:endParaRPr>
            </a:p>
          </p:txBody>
        </p:sp>
      </p:grpSp>
      <p:sp>
        <p:nvSpPr>
          <p:cNvPr id="2" name="任意多边形 1"/>
          <p:cNvSpPr/>
          <p:nvPr/>
        </p:nvSpPr>
        <p:spPr>
          <a:xfrm rot="5400000">
            <a:off x="5090160" y="1145858"/>
            <a:ext cx="847249" cy="1400651"/>
          </a:xfrm>
          <a:custGeom>
            <a:avLst/>
            <a:gdLst>
              <a:gd name="connsiteX0" fmla="*/ 0 w 1557753"/>
              <a:gd name="connsiteY0" fmla="*/ 936737 h 2277385"/>
              <a:gd name="connsiteX1" fmla="*/ 9646 w 1557753"/>
              <a:gd name="connsiteY1" fmla="*/ 901069 h 2277385"/>
              <a:gd name="connsiteX2" fmla="*/ 15362 w 1557753"/>
              <a:gd name="connsiteY2" fmla="*/ 894742 h 2277385"/>
              <a:gd name="connsiteX3" fmla="*/ 13409 w 1557753"/>
              <a:gd name="connsiteY3" fmla="*/ 894184 h 2277385"/>
              <a:gd name="connsiteX4" fmla="*/ 677067 w 1557753"/>
              <a:gd name="connsiteY4" fmla="*/ 40023 h 2277385"/>
              <a:gd name="connsiteX5" fmla="*/ 678024 w 1557753"/>
              <a:gd name="connsiteY5" fmla="*/ 41497 h 2277385"/>
              <a:gd name="connsiteX6" fmla="*/ 691263 w 1557753"/>
              <a:gd name="connsiteY6" fmla="*/ 26840 h 2277385"/>
              <a:gd name="connsiteX7" fmla="*/ 778061 w 1557753"/>
              <a:gd name="connsiteY7" fmla="*/ 0 h 2277385"/>
              <a:gd name="connsiteX8" fmla="*/ 864860 w 1557753"/>
              <a:gd name="connsiteY8" fmla="*/ 26840 h 2277385"/>
              <a:gd name="connsiteX9" fmla="*/ 878704 w 1557753"/>
              <a:gd name="connsiteY9" fmla="*/ 42168 h 2277385"/>
              <a:gd name="connsiteX10" fmla="*/ 880154 w 1557753"/>
              <a:gd name="connsiteY10" fmla="*/ 41436 h 2277385"/>
              <a:gd name="connsiteX11" fmla="*/ 1542082 w 1557753"/>
              <a:gd name="connsiteY11" fmla="*/ 893370 h 2277385"/>
              <a:gd name="connsiteX12" fmla="*/ 1541355 w 1557753"/>
              <a:gd name="connsiteY12" fmla="*/ 893594 h 2277385"/>
              <a:gd name="connsiteX13" fmla="*/ 1548106 w 1557753"/>
              <a:gd name="connsiteY13" fmla="*/ 901069 h 2277385"/>
              <a:gd name="connsiteX14" fmla="*/ 1557753 w 1557753"/>
              <a:gd name="connsiteY14" fmla="*/ 936737 h 2277385"/>
              <a:gd name="connsiteX15" fmla="*/ 1482782 w 1557753"/>
              <a:gd name="connsiteY15" fmla="*/ 1021169 h 2277385"/>
              <a:gd name="connsiteX16" fmla="*/ 1444460 w 1557753"/>
              <a:gd name="connsiteY16" fmla="*/ 1026944 h 2277385"/>
              <a:gd name="connsiteX17" fmla="*/ 1444118 w 1557753"/>
              <a:gd name="connsiteY17" fmla="*/ 1028369 h 2277385"/>
              <a:gd name="connsiteX18" fmla="*/ 1435006 w 1557753"/>
              <a:gd name="connsiteY18" fmla="*/ 1028369 h 2277385"/>
              <a:gd name="connsiteX19" fmla="*/ 1435002 w 1557753"/>
              <a:gd name="connsiteY19" fmla="*/ 1028369 h 2277385"/>
              <a:gd name="connsiteX20" fmla="*/ 1434998 w 1557753"/>
              <a:gd name="connsiteY20" fmla="*/ 1028369 h 2277385"/>
              <a:gd name="connsiteX21" fmla="*/ 1231107 w 1557753"/>
              <a:gd name="connsiteY21" fmla="*/ 1028369 h 2277385"/>
              <a:gd name="connsiteX22" fmla="*/ 1231107 w 1557753"/>
              <a:gd name="connsiteY22" fmla="*/ 2277385 h 2277385"/>
              <a:gd name="connsiteX23" fmla="*/ 326646 w 1557753"/>
              <a:gd name="connsiteY23" fmla="*/ 2277385 h 2277385"/>
              <a:gd name="connsiteX24" fmla="*/ 326646 w 1557753"/>
              <a:gd name="connsiteY24" fmla="*/ 1028369 h 2277385"/>
              <a:gd name="connsiteX25" fmla="*/ 122756 w 1557753"/>
              <a:gd name="connsiteY25" fmla="*/ 1028369 h 2277385"/>
              <a:gd name="connsiteX26" fmla="*/ 122751 w 1557753"/>
              <a:gd name="connsiteY26" fmla="*/ 1028369 h 2277385"/>
              <a:gd name="connsiteX27" fmla="*/ 122747 w 1557753"/>
              <a:gd name="connsiteY27" fmla="*/ 1028369 h 2277385"/>
              <a:gd name="connsiteX28" fmla="*/ 113310 w 1557753"/>
              <a:gd name="connsiteY28" fmla="*/ 1028369 h 2277385"/>
              <a:gd name="connsiteX29" fmla="*/ 113189 w 1557753"/>
              <a:gd name="connsiteY29" fmla="*/ 1026928 h 2277385"/>
              <a:gd name="connsiteX30" fmla="*/ 74971 w 1557753"/>
              <a:gd name="connsiteY30" fmla="*/ 1021169 h 2277385"/>
              <a:gd name="connsiteX31" fmla="*/ 0 w 1557753"/>
              <a:gd name="connsiteY31" fmla="*/ 936737 h 22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57753" h="2277385">
                <a:moveTo>
                  <a:pt x="0" y="936737"/>
                </a:moveTo>
                <a:cubicBezTo>
                  <a:pt x="0" y="924085"/>
                  <a:pt x="3434" y="912032"/>
                  <a:pt x="9646" y="901069"/>
                </a:cubicBezTo>
                <a:lnTo>
                  <a:pt x="15362" y="894742"/>
                </a:lnTo>
                <a:lnTo>
                  <a:pt x="13409" y="894184"/>
                </a:lnTo>
                <a:lnTo>
                  <a:pt x="677067" y="40023"/>
                </a:lnTo>
                <a:lnTo>
                  <a:pt x="678024" y="41497"/>
                </a:lnTo>
                <a:lnTo>
                  <a:pt x="691263" y="26840"/>
                </a:lnTo>
                <a:cubicBezTo>
                  <a:pt x="713476" y="10258"/>
                  <a:pt x="744164" y="0"/>
                  <a:pt x="778061" y="0"/>
                </a:cubicBezTo>
                <a:cubicBezTo>
                  <a:pt x="811958" y="0"/>
                  <a:pt x="842646" y="10258"/>
                  <a:pt x="864860" y="26840"/>
                </a:cubicBezTo>
                <a:lnTo>
                  <a:pt x="878704" y="42168"/>
                </a:lnTo>
                <a:lnTo>
                  <a:pt x="880154" y="41436"/>
                </a:lnTo>
                <a:lnTo>
                  <a:pt x="1542082" y="893370"/>
                </a:lnTo>
                <a:lnTo>
                  <a:pt x="1541355" y="893594"/>
                </a:lnTo>
                <a:lnTo>
                  <a:pt x="1548106" y="901069"/>
                </a:lnTo>
                <a:cubicBezTo>
                  <a:pt x="1554318" y="912032"/>
                  <a:pt x="1557753" y="924085"/>
                  <a:pt x="1557753" y="936737"/>
                </a:cubicBezTo>
                <a:cubicBezTo>
                  <a:pt x="1557753" y="974692"/>
                  <a:pt x="1526840" y="1007258"/>
                  <a:pt x="1482782" y="1021169"/>
                </a:cubicBezTo>
                <a:lnTo>
                  <a:pt x="1444460" y="1026944"/>
                </a:lnTo>
                <a:lnTo>
                  <a:pt x="1444118" y="1028369"/>
                </a:lnTo>
                <a:lnTo>
                  <a:pt x="1435006" y="1028369"/>
                </a:lnTo>
                <a:lnTo>
                  <a:pt x="1435002" y="1028369"/>
                </a:lnTo>
                <a:lnTo>
                  <a:pt x="1434998" y="1028369"/>
                </a:lnTo>
                <a:lnTo>
                  <a:pt x="1231107" y="1028369"/>
                </a:lnTo>
                <a:lnTo>
                  <a:pt x="1231107" y="2277385"/>
                </a:lnTo>
                <a:lnTo>
                  <a:pt x="326646" y="2277385"/>
                </a:lnTo>
                <a:lnTo>
                  <a:pt x="326646" y="1028369"/>
                </a:lnTo>
                <a:lnTo>
                  <a:pt x="122756" y="1028369"/>
                </a:lnTo>
                <a:lnTo>
                  <a:pt x="122751" y="1028369"/>
                </a:lnTo>
                <a:lnTo>
                  <a:pt x="122747" y="1028369"/>
                </a:lnTo>
                <a:lnTo>
                  <a:pt x="113310" y="1028369"/>
                </a:lnTo>
                <a:lnTo>
                  <a:pt x="113189" y="1026928"/>
                </a:lnTo>
                <a:lnTo>
                  <a:pt x="74971" y="1021169"/>
                </a:lnTo>
                <a:cubicBezTo>
                  <a:pt x="30913" y="1007258"/>
                  <a:pt x="0" y="974692"/>
                  <a:pt x="0" y="936737"/>
                </a:cubicBezTo>
                <a:close/>
              </a:path>
            </a:pathLst>
          </a:custGeom>
          <a:solidFill>
            <a:srgbClr val="EE83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nvGrpSpPr>
          <p:cNvPr id="11" name="组合 10"/>
          <p:cNvGrpSpPr/>
          <p:nvPr/>
        </p:nvGrpSpPr>
        <p:grpSpPr>
          <a:xfrm>
            <a:off x="3439777" y="1476301"/>
            <a:ext cx="958215" cy="1238726"/>
            <a:chOff x="3348514" y="1438752"/>
            <a:chExt cx="958215" cy="1238726"/>
          </a:xfrm>
        </p:grpSpPr>
        <p:sp>
          <p:nvSpPr>
            <p:cNvPr id="20" name="任意多边形 19"/>
            <p:cNvSpPr/>
            <p:nvPr/>
          </p:nvSpPr>
          <p:spPr>
            <a:xfrm>
              <a:off x="3348514" y="1438752"/>
              <a:ext cx="958215" cy="1238726"/>
            </a:xfrm>
            <a:custGeom>
              <a:avLst/>
              <a:gdLst>
                <a:gd name="connsiteX0" fmla="*/ 0 w 1557753"/>
                <a:gd name="connsiteY0" fmla="*/ 936737 h 2277385"/>
                <a:gd name="connsiteX1" fmla="*/ 9646 w 1557753"/>
                <a:gd name="connsiteY1" fmla="*/ 901069 h 2277385"/>
                <a:gd name="connsiteX2" fmla="*/ 15362 w 1557753"/>
                <a:gd name="connsiteY2" fmla="*/ 894742 h 2277385"/>
                <a:gd name="connsiteX3" fmla="*/ 13409 w 1557753"/>
                <a:gd name="connsiteY3" fmla="*/ 894184 h 2277385"/>
                <a:gd name="connsiteX4" fmla="*/ 677067 w 1557753"/>
                <a:gd name="connsiteY4" fmla="*/ 40023 h 2277385"/>
                <a:gd name="connsiteX5" fmla="*/ 678024 w 1557753"/>
                <a:gd name="connsiteY5" fmla="*/ 41497 h 2277385"/>
                <a:gd name="connsiteX6" fmla="*/ 691263 w 1557753"/>
                <a:gd name="connsiteY6" fmla="*/ 26840 h 2277385"/>
                <a:gd name="connsiteX7" fmla="*/ 778061 w 1557753"/>
                <a:gd name="connsiteY7" fmla="*/ 0 h 2277385"/>
                <a:gd name="connsiteX8" fmla="*/ 864860 w 1557753"/>
                <a:gd name="connsiteY8" fmla="*/ 26840 h 2277385"/>
                <a:gd name="connsiteX9" fmla="*/ 878704 w 1557753"/>
                <a:gd name="connsiteY9" fmla="*/ 42168 h 2277385"/>
                <a:gd name="connsiteX10" fmla="*/ 880154 w 1557753"/>
                <a:gd name="connsiteY10" fmla="*/ 41436 h 2277385"/>
                <a:gd name="connsiteX11" fmla="*/ 1542082 w 1557753"/>
                <a:gd name="connsiteY11" fmla="*/ 893370 h 2277385"/>
                <a:gd name="connsiteX12" fmla="*/ 1541355 w 1557753"/>
                <a:gd name="connsiteY12" fmla="*/ 893594 h 2277385"/>
                <a:gd name="connsiteX13" fmla="*/ 1548106 w 1557753"/>
                <a:gd name="connsiteY13" fmla="*/ 901069 h 2277385"/>
                <a:gd name="connsiteX14" fmla="*/ 1557753 w 1557753"/>
                <a:gd name="connsiteY14" fmla="*/ 936737 h 2277385"/>
                <a:gd name="connsiteX15" fmla="*/ 1482782 w 1557753"/>
                <a:gd name="connsiteY15" fmla="*/ 1021169 h 2277385"/>
                <a:gd name="connsiteX16" fmla="*/ 1444460 w 1557753"/>
                <a:gd name="connsiteY16" fmla="*/ 1026944 h 2277385"/>
                <a:gd name="connsiteX17" fmla="*/ 1444118 w 1557753"/>
                <a:gd name="connsiteY17" fmla="*/ 1028369 h 2277385"/>
                <a:gd name="connsiteX18" fmla="*/ 1435006 w 1557753"/>
                <a:gd name="connsiteY18" fmla="*/ 1028369 h 2277385"/>
                <a:gd name="connsiteX19" fmla="*/ 1435002 w 1557753"/>
                <a:gd name="connsiteY19" fmla="*/ 1028369 h 2277385"/>
                <a:gd name="connsiteX20" fmla="*/ 1434998 w 1557753"/>
                <a:gd name="connsiteY20" fmla="*/ 1028369 h 2277385"/>
                <a:gd name="connsiteX21" fmla="*/ 1231107 w 1557753"/>
                <a:gd name="connsiteY21" fmla="*/ 1028369 h 2277385"/>
                <a:gd name="connsiteX22" fmla="*/ 1231107 w 1557753"/>
                <a:gd name="connsiteY22" fmla="*/ 2277385 h 2277385"/>
                <a:gd name="connsiteX23" fmla="*/ 326646 w 1557753"/>
                <a:gd name="connsiteY23" fmla="*/ 2277385 h 2277385"/>
                <a:gd name="connsiteX24" fmla="*/ 326646 w 1557753"/>
                <a:gd name="connsiteY24" fmla="*/ 1028369 h 2277385"/>
                <a:gd name="connsiteX25" fmla="*/ 122756 w 1557753"/>
                <a:gd name="connsiteY25" fmla="*/ 1028369 h 2277385"/>
                <a:gd name="connsiteX26" fmla="*/ 122751 w 1557753"/>
                <a:gd name="connsiteY26" fmla="*/ 1028369 h 2277385"/>
                <a:gd name="connsiteX27" fmla="*/ 122747 w 1557753"/>
                <a:gd name="connsiteY27" fmla="*/ 1028369 h 2277385"/>
                <a:gd name="connsiteX28" fmla="*/ 113310 w 1557753"/>
                <a:gd name="connsiteY28" fmla="*/ 1028369 h 2277385"/>
                <a:gd name="connsiteX29" fmla="*/ 113189 w 1557753"/>
                <a:gd name="connsiteY29" fmla="*/ 1026928 h 2277385"/>
                <a:gd name="connsiteX30" fmla="*/ 74971 w 1557753"/>
                <a:gd name="connsiteY30" fmla="*/ 1021169 h 2277385"/>
                <a:gd name="connsiteX31" fmla="*/ 0 w 1557753"/>
                <a:gd name="connsiteY31" fmla="*/ 936737 h 22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57753" h="2277385">
                  <a:moveTo>
                    <a:pt x="0" y="936737"/>
                  </a:moveTo>
                  <a:cubicBezTo>
                    <a:pt x="0" y="924085"/>
                    <a:pt x="3434" y="912032"/>
                    <a:pt x="9646" y="901069"/>
                  </a:cubicBezTo>
                  <a:lnTo>
                    <a:pt x="15362" y="894742"/>
                  </a:lnTo>
                  <a:lnTo>
                    <a:pt x="13409" y="894184"/>
                  </a:lnTo>
                  <a:lnTo>
                    <a:pt x="677067" y="40023"/>
                  </a:lnTo>
                  <a:lnTo>
                    <a:pt x="678024" y="41497"/>
                  </a:lnTo>
                  <a:lnTo>
                    <a:pt x="691263" y="26840"/>
                  </a:lnTo>
                  <a:cubicBezTo>
                    <a:pt x="713476" y="10258"/>
                    <a:pt x="744164" y="0"/>
                    <a:pt x="778061" y="0"/>
                  </a:cubicBezTo>
                  <a:cubicBezTo>
                    <a:pt x="811958" y="0"/>
                    <a:pt x="842646" y="10258"/>
                    <a:pt x="864860" y="26840"/>
                  </a:cubicBezTo>
                  <a:lnTo>
                    <a:pt x="878704" y="42168"/>
                  </a:lnTo>
                  <a:lnTo>
                    <a:pt x="880154" y="41436"/>
                  </a:lnTo>
                  <a:lnTo>
                    <a:pt x="1542082" y="893370"/>
                  </a:lnTo>
                  <a:lnTo>
                    <a:pt x="1541355" y="893594"/>
                  </a:lnTo>
                  <a:lnTo>
                    <a:pt x="1548106" y="901069"/>
                  </a:lnTo>
                  <a:cubicBezTo>
                    <a:pt x="1554318" y="912032"/>
                    <a:pt x="1557753" y="924085"/>
                    <a:pt x="1557753" y="936737"/>
                  </a:cubicBezTo>
                  <a:cubicBezTo>
                    <a:pt x="1557753" y="974692"/>
                    <a:pt x="1526840" y="1007258"/>
                    <a:pt x="1482782" y="1021169"/>
                  </a:cubicBezTo>
                  <a:lnTo>
                    <a:pt x="1444460" y="1026944"/>
                  </a:lnTo>
                  <a:lnTo>
                    <a:pt x="1444118" y="1028369"/>
                  </a:lnTo>
                  <a:lnTo>
                    <a:pt x="1435006" y="1028369"/>
                  </a:lnTo>
                  <a:lnTo>
                    <a:pt x="1435002" y="1028369"/>
                  </a:lnTo>
                  <a:lnTo>
                    <a:pt x="1434998" y="1028369"/>
                  </a:lnTo>
                  <a:lnTo>
                    <a:pt x="1231107" y="1028369"/>
                  </a:lnTo>
                  <a:lnTo>
                    <a:pt x="1231107" y="2277385"/>
                  </a:lnTo>
                  <a:lnTo>
                    <a:pt x="326646" y="2277385"/>
                  </a:lnTo>
                  <a:lnTo>
                    <a:pt x="326646" y="1028369"/>
                  </a:lnTo>
                  <a:lnTo>
                    <a:pt x="122756" y="1028369"/>
                  </a:lnTo>
                  <a:lnTo>
                    <a:pt x="122751" y="1028369"/>
                  </a:lnTo>
                  <a:lnTo>
                    <a:pt x="122747" y="1028369"/>
                  </a:lnTo>
                  <a:lnTo>
                    <a:pt x="113310" y="1028369"/>
                  </a:lnTo>
                  <a:lnTo>
                    <a:pt x="113189" y="1026928"/>
                  </a:lnTo>
                  <a:lnTo>
                    <a:pt x="74971" y="1021169"/>
                  </a:lnTo>
                  <a:cubicBezTo>
                    <a:pt x="30913" y="1007258"/>
                    <a:pt x="0" y="974692"/>
                    <a:pt x="0" y="936737"/>
                  </a:cubicBezTo>
                  <a:close/>
                </a:path>
              </a:pathLst>
            </a:custGeom>
            <a:solidFill>
              <a:srgbClr val="3CB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21" name="文本框 20"/>
            <p:cNvSpPr txBox="1"/>
            <p:nvPr/>
          </p:nvSpPr>
          <p:spPr>
            <a:xfrm>
              <a:off x="3426142" y="1992723"/>
              <a:ext cx="802957" cy="584775"/>
            </a:xfrm>
            <a:prstGeom prst="rect">
              <a:avLst/>
            </a:prstGeom>
            <a:noFill/>
          </p:spPr>
          <p:txBody>
            <a:bodyPr wrap="square" rtlCol="0">
              <a:spAutoFit/>
            </a:bodyPr>
            <a:lstStyle/>
            <a:p>
              <a:pPr algn="ctr"/>
              <a:r>
                <a:rPr lang="en-US" altLang="zh-CN" sz="1600" b="1" dirty="0" err="1">
                  <a:solidFill>
                    <a:schemeClr val="bg1"/>
                  </a:solidFill>
                  <a:latin typeface="Arial" panose="020B0604020202020204" pitchFamily="34" charset="0"/>
                  <a:cs typeface="Arial" panose="020B0604020202020204" pitchFamily="34" charset="0"/>
                </a:rPr>
                <a:t>Mùa</a:t>
              </a:r>
              <a:r>
                <a:rPr lang="en-US" altLang="zh-CN" sz="1600" b="1" dirty="0">
                  <a:solidFill>
                    <a:schemeClr val="bg1"/>
                  </a:solidFill>
                  <a:latin typeface="Arial" panose="020B0604020202020204" pitchFamily="34" charset="0"/>
                  <a:cs typeface="Arial" panose="020B0604020202020204" pitchFamily="34" charset="0"/>
                </a:rPr>
                <a:t> </a:t>
              </a:r>
              <a:r>
                <a:rPr lang="en-US" altLang="zh-CN" sz="1600" b="1" dirty="0" err="1">
                  <a:solidFill>
                    <a:schemeClr val="bg1"/>
                  </a:solidFill>
                  <a:latin typeface="Arial" panose="020B0604020202020204" pitchFamily="34" charset="0"/>
                  <a:cs typeface="Arial" panose="020B0604020202020204" pitchFamily="34" charset="0"/>
                </a:rPr>
                <a:t>Xuân</a:t>
              </a:r>
              <a:endParaRPr lang="en-US" altLang="zh-CN" sz="1600" b="1" dirty="0">
                <a:solidFill>
                  <a:schemeClr val="bg1"/>
                </a:solidFill>
                <a:latin typeface="Arial" panose="020B0604020202020204" pitchFamily="34" charset="0"/>
                <a:cs typeface="Arial" panose="020B0604020202020204" pitchFamily="34" charset="0"/>
              </a:endParaRPr>
            </a:p>
          </p:txBody>
        </p:sp>
      </p:grpSp>
      <p:sp>
        <p:nvSpPr>
          <p:cNvPr id="22" name="任意多边形 21"/>
          <p:cNvSpPr/>
          <p:nvPr/>
        </p:nvSpPr>
        <p:spPr>
          <a:xfrm rot="10800000">
            <a:off x="5255895" y="2761298"/>
            <a:ext cx="958215" cy="1238726"/>
          </a:xfrm>
          <a:custGeom>
            <a:avLst/>
            <a:gdLst>
              <a:gd name="connsiteX0" fmla="*/ 0 w 1557753"/>
              <a:gd name="connsiteY0" fmla="*/ 936737 h 2277385"/>
              <a:gd name="connsiteX1" fmla="*/ 9646 w 1557753"/>
              <a:gd name="connsiteY1" fmla="*/ 901069 h 2277385"/>
              <a:gd name="connsiteX2" fmla="*/ 15362 w 1557753"/>
              <a:gd name="connsiteY2" fmla="*/ 894742 h 2277385"/>
              <a:gd name="connsiteX3" fmla="*/ 13409 w 1557753"/>
              <a:gd name="connsiteY3" fmla="*/ 894184 h 2277385"/>
              <a:gd name="connsiteX4" fmla="*/ 677067 w 1557753"/>
              <a:gd name="connsiteY4" fmla="*/ 40023 h 2277385"/>
              <a:gd name="connsiteX5" fmla="*/ 678024 w 1557753"/>
              <a:gd name="connsiteY5" fmla="*/ 41497 h 2277385"/>
              <a:gd name="connsiteX6" fmla="*/ 691263 w 1557753"/>
              <a:gd name="connsiteY6" fmla="*/ 26840 h 2277385"/>
              <a:gd name="connsiteX7" fmla="*/ 778061 w 1557753"/>
              <a:gd name="connsiteY7" fmla="*/ 0 h 2277385"/>
              <a:gd name="connsiteX8" fmla="*/ 864860 w 1557753"/>
              <a:gd name="connsiteY8" fmla="*/ 26840 h 2277385"/>
              <a:gd name="connsiteX9" fmla="*/ 878704 w 1557753"/>
              <a:gd name="connsiteY9" fmla="*/ 42168 h 2277385"/>
              <a:gd name="connsiteX10" fmla="*/ 880154 w 1557753"/>
              <a:gd name="connsiteY10" fmla="*/ 41436 h 2277385"/>
              <a:gd name="connsiteX11" fmla="*/ 1542082 w 1557753"/>
              <a:gd name="connsiteY11" fmla="*/ 893370 h 2277385"/>
              <a:gd name="connsiteX12" fmla="*/ 1541355 w 1557753"/>
              <a:gd name="connsiteY12" fmla="*/ 893594 h 2277385"/>
              <a:gd name="connsiteX13" fmla="*/ 1548106 w 1557753"/>
              <a:gd name="connsiteY13" fmla="*/ 901069 h 2277385"/>
              <a:gd name="connsiteX14" fmla="*/ 1557753 w 1557753"/>
              <a:gd name="connsiteY14" fmla="*/ 936737 h 2277385"/>
              <a:gd name="connsiteX15" fmla="*/ 1482782 w 1557753"/>
              <a:gd name="connsiteY15" fmla="*/ 1021169 h 2277385"/>
              <a:gd name="connsiteX16" fmla="*/ 1444460 w 1557753"/>
              <a:gd name="connsiteY16" fmla="*/ 1026944 h 2277385"/>
              <a:gd name="connsiteX17" fmla="*/ 1444118 w 1557753"/>
              <a:gd name="connsiteY17" fmla="*/ 1028369 h 2277385"/>
              <a:gd name="connsiteX18" fmla="*/ 1435006 w 1557753"/>
              <a:gd name="connsiteY18" fmla="*/ 1028369 h 2277385"/>
              <a:gd name="connsiteX19" fmla="*/ 1435002 w 1557753"/>
              <a:gd name="connsiteY19" fmla="*/ 1028369 h 2277385"/>
              <a:gd name="connsiteX20" fmla="*/ 1434998 w 1557753"/>
              <a:gd name="connsiteY20" fmla="*/ 1028369 h 2277385"/>
              <a:gd name="connsiteX21" fmla="*/ 1231107 w 1557753"/>
              <a:gd name="connsiteY21" fmla="*/ 1028369 h 2277385"/>
              <a:gd name="connsiteX22" fmla="*/ 1231107 w 1557753"/>
              <a:gd name="connsiteY22" fmla="*/ 2277385 h 2277385"/>
              <a:gd name="connsiteX23" fmla="*/ 326646 w 1557753"/>
              <a:gd name="connsiteY23" fmla="*/ 2277385 h 2277385"/>
              <a:gd name="connsiteX24" fmla="*/ 326646 w 1557753"/>
              <a:gd name="connsiteY24" fmla="*/ 1028369 h 2277385"/>
              <a:gd name="connsiteX25" fmla="*/ 122756 w 1557753"/>
              <a:gd name="connsiteY25" fmla="*/ 1028369 h 2277385"/>
              <a:gd name="connsiteX26" fmla="*/ 122751 w 1557753"/>
              <a:gd name="connsiteY26" fmla="*/ 1028369 h 2277385"/>
              <a:gd name="connsiteX27" fmla="*/ 122747 w 1557753"/>
              <a:gd name="connsiteY27" fmla="*/ 1028369 h 2277385"/>
              <a:gd name="connsiteX28" fmla="*/ 113310 w 1557753"/>
              <a:gd name="connsiteY28" fmla="*/ 1028369 h 2277385"/>
              <a:gd name="connsiteX29" fmla="*/ 113189 w 1557753"/>
              <a:gd name="connsiteY29" fmla="*/ 1026928 h 2277385"/>
              <a:gd name="connsiteX30" fmla="*/ 74971 w 1557753"/>
              <a:gd name="connsiteY30" fmla="*/ 1021169 h 2277385"/>
              <a:gd name="connsiteX31" fmla="*/ 0 w 1557753"/>
              <a:gd name="connsiteY31" fmla="*/ 936737 h 22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57753" h="2277385">
                <a:moveTo>
                  <a:pt x="0" y="936737"/>
                </a:moveTo>
                <a:cubicBezTo>
                  <a:pt x="0" y="924085"/>
                  <a:pt x="3434" y="912032"/>
                  <a:pt x="9646" y="901069"/>
                </a:cubicBezTo>
                <a:lnTo>
                  <a:pt x="15362" y="894742"/>
                </a:lnTo>
                <a:lnTo>
                  <a:pt x="13409" y="894184"/>
                </a:lnTo>
                <a:lnTo>
                  <a:pt x="677067" y="40023"/>
                </a:lnTo>
                <a:lnTo>
                  <a:pt x="678024" y="41497"/>
                </a:lnTo>
                <a:lnTo>
                  <a:pt x="691263" y="26840"/>
                </a:lnTo>
                <a:cubicBezTo>
                  <a:pt x="713476" y="10258"/>
                  <a:pt x="744164" y="0"/>
                  <a:pt x="778061" y="0"/>
                </a:cubicBezTo>
                <a:cubicBezTo>
                  <a:pt x="811958" y="0"/>
                  <a:pt x="842646" y="10258"/>
                  <a:pt x="864860" y="26840"/>
                </a:cubicBezTo>
                <a:lnTo>
                  <a:pt x="878704" y="42168"/>
                </a:lnTo>
                <a:lnTo>
                  <a:pt x="880154" y="41436"/>
                </a:lnTo>
                <a:lnTo>
                  <a:pt x="1542082" y="893370"/>
                </a:lnTo>
                <a:lnTo>
                  <a:pt x="1541355" y="893594"/>
                </a:lnTo>
                <a:lnTo>
                  <a:pt x="1548106" y="901069"/>
                </a:lnTo>
                <a:cubicBezTo>
                  <a:pt x="1554318" y="912032"/>
                  <a:pt x="1557753" y="924085"/>
                  <a:pt x="1557753" y="936737"/>
                </a:cubicBezTo>
                <a:cubicBezTo>
                  <a:pt x="1557753" y="974692"/>
                  <a:pt x="1526840" y="1007258"/>
                  <a:pt x="1482782" y="1021169"/>
                </a:cubicBezTo>
                <a:lnTo>
                  <a:pt x="1444460" y="1026944"/>
                </a:lnTo>
                <a:lnTo>
                  <a:pt x="1444118" y="1028369"/>
                </a:lnTo>
                <a:lnTo>
                  <a:pt x="1435006" y="1028369"/>
                </a:lnTo>
                <a:lnTo>
                  <a:pt x="1435002" y="1028369"/>
                </a:lnTo>
                <a:lnTo>
                  <a:pt x="1434998" y="1028369"/>
                </a:lnTo>
                <a:lnTo>
                  <a:pt x="1231107" y="1028369"/>
                </a:lnTo>
                <a:lnTo>
                  <a:pt x="1231107" y="2277385"/>
                </a:lnTo>
                <a:lnTo>
                  <a:pt x="326646" y="2277385"/>
                </a:lnTo>
                <a:lnTo>
                  <a:pt x="326646" y="1028369"/>
                </a:lnTo>
                <a:lnTo>
                  <a:pt x="122756" y="1028369"/>
                </a:lnTo>
                <a:lnTo>
                  <a:pt x="122751" y="1028369"/>
                </a:lnTo>
                <a:lnTo>
                  <a:pt x="122747" y="1028369"/>
                </a:lnTo>
                <a:lnTo>
                  <a:pt x="113310" y="1028369"/>
                </a:lnTo>
                <a:lnTo>
                  <a:pt x="113189" y="1026928"/>
                </a:lnTo>
                <a:lnTo>
                  <a:pt x="74971" y="1021169"/>
                </a:lnTo>
                <a:cubicBezTo>
                  <a:pt x="30913" y="1007258"/>
                  <a:pt x="0" y="974692"/>
                  <a:pt x="0" y="936737"/>
                </a:cubicBezTo>
                <a:close/>
              </a:path>
            </a:pathLst>
          </a:custGeom>
          <a:solidFill>
            <a:srgbClr val="B195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25" name="任意多边形 24"/>
          <p:cNvSpPr/>
          <p:nvPr/>
        </p:nvSpPr>
        <p:spPr>
          <a:xfrm rot="16200000">
            <a:off x="3625215" y="2876074"/>
            <a:ext cx="847249" cy="1400651"/>
          </a:xfrm>
          <a:custGeom>
            <a:avLst/>
            <a:gdLst>
              <a:gd name="connsiteX0" fmla="*/ 0 w 1557753"/>
              <a:gd name="connsiteY0" fmla="*/ 936737 h 2277385"/>
              <a:gd name="connsiteX1" fmla="*/ 9646 w 1557753"/>
              <a:gd name="connsiteY1" fmla="*/ 901069 h 2277385"/>
              <a:gd name="connsiteX2" fmla="*/ 15362 w 1557753"/>
              <a:gd name="connsiteY2" fmla="*/ 894742 h 2277385"/>
              <a:gd name="connsiteX3" fmla="*/ 13409 w 1557753"/>
              <a:gd name="connsiteY3" fmla="*/ 894184 h 2277385"/>
              <a:gd name="connsiteX4" fmla="*/ 677067 w 1557753"/>
              <a:gd name="connsiteY4" fmla="*/ 40023 h 2277385"/>
              <a:gd name="connsiteX5" fmla="*/ 678024 w 1557753"/>
              <a:gd name="connsiteY5" fmla="*/ 41497 h 2277385"/>
              <a:gd name="connsiteX6" fmla="*/ 691263 w 1557753"/>
              <a:gd name="connsiteY6" fmla="*/ 26840 h 2277385"/>
              <a:gd name="connsiteX7" fmla="*/ 778061 w 1557753"/>
              <a:gd name="connsiteY7" fmla="*/ 0 h 2277385"/>
              <a:gd name="connsiteX8" fmla="*/ 864860 w 1557753"/>
              <a:gd name="connsiteY8" fmla="*/ 26840 h 2277385"/>
              <a:gd name="connsiteX9" fmla="*/ 878704 w 1557753"/>
              <a:gd name="connsiteY9" fmla="*/ 42168 h 2277385"/>
              <a:gd name="connsiteX10" fmla="*/ 880154 w 1557753"/>
              <a:gd name="connsiteY10" fmla="*/ 41436 h 2277385"/>
              <a:gd name="connsiteX11" fmla="*/ 1542082 w 1557753"/>
              <a:gd name="connsiteY11" fmla="*/ 893370 h 2277385"/>
              <a:gd name="connsiteX12" fmla="*/ 1541355 w 1557753"/>
              <a:gd name="connsiteY12" fmla="*/ 893594 h 2277385"/>
              <a:gd name="connsiteX13" fmla="*/ 1548106 w 1557753"/>
              <a:gd name="connsiteY13" fmla="*/ 901069 h 2277385"/>
              <a:gd name="connsiteX14" fmla="*/ 1557753 w 1557753"/>
              <a:gd name="connsiteY14" fmla="*/ 936737 h 2277385"/>
              <a:gd name="connsiteX15" fmla="*/ 1482782 w 1557753"/>
              <a:gd name="connsiteY15" fmla="*/ 1021169 h 2277385"/>
              <a:gd name="connsiteX16" fmla="*/ 1444460 w 1557753"/>
              <a:gd name="connsiteY16" fmla="*/ 1026944 h 2277385"/>
              <a:gd name="connsiteX17" fmla="*/ 1444118 w 1557753"/>
              <a:gd name="connsiteY17" fmla="*/ 1028369 h 2277385"/>
              <a:gd name="connsiteX18" fmla="*/ 1435006 w 1557753"/>
              <a:gd name="connsiteY18" fmla="*/ 1028369 h 2277385"/>
              <a:gd name="connsiteX19" fmla="*/ 1435002 w 1557753"/>
              <a:gd name="connsiteY19" fmla="*/ 1028369 h 2277385"/>
              <a:gd name="connsiteX20" fmla="*/ 1434998 w 1557753"/>
              <a:gd name="connsiteY20" fmla="*/ 1028369 h 2277385"/>
              <a:gd name="connsiteX21" fmla="*/ 1231107 w 1557753"/>
              <a:gd name="connsiteY21" fmla="*/ 1028369 h 2277385"/>
              <a:gd name="connsiteX22" fmla="*/ 1231107 w 1557753"/>
              <a:gd name="connsiteY22" fmla="*/ 2277385 h 2277385"/>
              <a:gd name="connsiteX23" fmla="*/ 326646 w 1557753"/>
              <a:gd name="connsiteY23" fmla="*/ 2277385 h 2277385"/>
              <a:gd name="connsiteX24" fmla="*/ 326646 w 1557753"/>
              <a:gd name="connsiteY24" fmla="*/ 1028369 h 2277385"/>
              <a:gd name="connsiteX25" fmla="*/ 122756 w 1557753"/>
              <a:gd name="connsiteY25" fmla="*/ 1028369 h 2277385"/>
              <a:gd name="connsiteX26" fmla="*/ 122751 w 1557753"/>
              <a:gd name="connsiteY26" fmla="*/ 1028369 h 2277385"/>
              <a:gd name="connsiteX27" fmla="*/ 122747 w 1557753"/>
              <a:gd name="connsiteY27" fmla="*/ 1028369 h 2277385"/>
              <a:gd name="connsiteX28" fmla="*/ 113310 w 1557753"/>
              <a:gd name="connsiteY28" fmla="*/ 1028369 h 2277385"/>
              <a:gd name="connsiteX29" fmla="*/ 113189 w 1557753"/>
              <a:gd name="connsiteY29" fmla="*/ 1026928 h 2277385"/>
              <a:gd name="connsiteX30" fmla="*/ 74971 w 1557753"/>
              <a:gd name="connsiteY30" fmla="*/ 1021169 h 2277385"/>
              <a:gd name="connsiteX31" fmla="*/ 0 w 1557753"/>
              <a:gd name="connsiteY31" fmla="*/ 936737 h 22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57753" h="2277385">
                <a:moveTo>
                  <a:pt x="0" y="936737"/>
                </a:moveTo>
                <a:cubicBezTo>
                  <a:pt x="0" y="924085"/>
                  <a:pt x="3434" y="912032"/>
                  <a:pt x="9646" y="901069"/>
                </a:cubicBezTo>
                <a:lnTo>
                  <a:pt x="15362" y="894742"/>
                </a:lnTo>
                <a:lnTo>
                  <a:pt x="13409" y="894184"/>
                </a:lnTo>
                <a:lnTo>
                  <a:pt x="677067" y="40023"/>
                </a:lnTo>
                <a:lnTo>
                  <a:pt x="678024" y="41497"/>
                </a:lnTo>
                <a:lnTo>
                  <a:pt x="691263" y="26840"/>
                </a:lnTo>
                <a:cubicBezTo>
                  <a:pt x="713476" y="10258"/>
                  <a:pt x="744164" y="0"/>
                  <a:pt x="778061" y="0"/>
                </a:cubicBezTo>
                <a:cubicBezTo>
                  <a:pt x="811958" y="0"/>
                  <a:pt x="842646" y="10258"/>
                  <a:pt x="864860" y="26840"/>
                </a:cubicBezTo>
                <a:lnTo>
                  <a:pt x="878704" y="42168"/>
                </a:lnTo>
                <a:lnTo>
                  <a:pt x="880154" y="41436"/>
                </a:lnTo>
                <a:lnTo>
                  <a:pt x="1542082" y="893370"/>
                </a:lnTo>
                <a:lnTo>
                  <a:pt x="1541355" y="893594"/>
                </a:lnTo>
                <a:lnTo>
                  <a:pt x="1548106" y="901069"/>
                </a:lnTo>
                <a:cubicBezTo>
                  <a:pt x="1554318" y="912032"/>
                  <a:pt x="1557753" y="924085"/>
                  <a:pt x="1557753" y="936737"/>
                </a:cubicBezTo>
                <a:cubicBezTo>
                  <a:pt x="1557753" y="974692"/>
                  <a:pt x="1526840" y="1007258"/>
                  <a:pt x="1482782" y="1021169"/>
                </a:cubicBezTo>
                <a:lnTo>
                  <a:pt x="1444460" y="1026944"/>
                </a:lnTo>
                <a:lnTo>
                  <a:pt x="1444118" y="1028369"/>
                </a:lnTo>
                <a:lnTo>
                  <a:pt x="1435006" y="1028369"/>
                </a:lnTo>
                <a:lnTo>
                  <a:pt x="1435002" y="1028369"/>
                </a:lnTo>
                <a:lnTo>
                  <a:pt x="1434998" y="1028369"/>
                </a:lnTo>
                <a:lnTo>
                  <a:pt x="1231107" y="1028369"/>
                </a:lnTo>
                <a:lnTo>
                  <a:pt x="1231107" y="2277385"/>
                </a:lnTo>
                <a:lnTo>
                  <a:pt x="326646" y="2277385"/>
                </a:lnTo>
                <a:lnTo>
                  <a:pt x="326646" y="1028369"/>
                </a:lnTo>
                <a:lnTo>
                  <a:pt x="122756" y="1028369"/>
                </a:lnTo>
                <a:lnTo>
                  <a:pt x="122751" y="1028369"/>
                </a:lnTo>
                <a:lnTo>
                  <a:pt x="122747" y="1028369"/>
                </a:lnTo>
                <a:lnTo>
                  <a:pt x="113310" y="1028369"/>
                </a:lnTo>
                <a:lnTo>
                  <a:pt x="113189" y="1026928"/>
                </a:lnTo>
                <a:lnTo>
                  <a:pt x="74971" y="1021169"/>
                </a:lnTo>
                <a:cubicBezTo>
                  <a:pt x="30913" y="1007258"/>
                  <a:pt x="0" y="974692"/>
                  <a:pt x="0" y="936737"/>
                </a:cubicBezTo>
                <a:close/>
              </a:path>
            </a:pathLst>
          </a:custGeom>
          <a:solidFill>
            <a:srgbClr val="7FBF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26" name="文本框 20"/>
          <p:cNvSpPr txBox="1"/>
          <p:nvPr/>
        </p:nvSpPr>
        <p:spPr>
          <a:xfrm>
            <a:off x="4807579" y="1553795"/>
            <a:ext cx="802957" cy="584775"/>
          </a:xfrm>
          <a:prstGeom prst="rect">
            <a:avLst/>
          </a:prstGeom>
          <a:noFill/>
        </p:spPr>
        <p:txBody>
          <a:bodyPr wrap="square" rtlCol="0">
            <a:spAutoFit/>
          </a:bodyPr>
          <a:lstStyle/>
          <a:p>
            <a:pPr algn="ctr"/>
            <a:r>
              <a:rPr lang="en-US" altLang="zh-CN" sz="1600" b="1" dirty="0" err="1">
                <a:solidFill>
                  <a:schemeClr val="bg1"/>
                </a:solidFill>
                <a:latin typeface="Arial" panose="020B0604020202020204" pitchFamily="34" charset="0"/>
                <a:cs typeface="Arial" panose="020B0604020202020204" pitchFamily="34" charset="0"/>
              </a:rPr>
              <a:t>Mùa</a:t>
            </a:r>
            <a:r>
              <a:rPr lang="en-US" altLang="zh-CN" sz="1600" b="1" dirty="0">
                <a:solidFill>
                  <a:schemeClr val="bg1"/>
                </a:solidFill>
                <a:latin typeface="Arial" panose="020B0604020202020204" pitchFamily="34" charset="0"/>
                <a:cs typeface="Arial" panose="020B0604020202020204" pitchFamily="34" charset="0"/>
              </a:rPr>
              <a:t> </a:t>
            </a:r>
            <a:r>
              <a:rPr lang="en-US" altLang="zh-CN" sz="1600" b="1" dirty="0" err="1">
                <a:solidFill>
                  <a:schemeClr val="bg1"/>
                </a:solidFill>
                <a:latin typeface="Arial" panose="020B0604020202020204" pitchFamily="34" charset="0"/>
                <a:cs typeface="Arial" panose="020B0604020202020204" pitchFamily="34" charset="0"/>
              </a:rPr>
              <a:t>hạ</a:t>
            </a:r>
            <a:endParaRPr lang="en-US" altLang="zh-CN" sz="1600" b="1" dirty="0">
              <a:solidFill>
                <a:schemeClr val="bg1"/>
              </a:solidFill>
              <a:latin typeface="Arial" panose="020B0604020202020204" pitchFamily="34" charset="0"/>
              <a:cs typeface="Arial" panose="020B0604020202020204" pitchFamily="34" charset="0"/>
            </a:endParaRPr>
          </a:p>
        </p:txBody>
      </p:sp>
      <p:sp>
        <p:nvSpPr>
          <p:cNvPr id="27" name="文本框 20"/>
          <p:cNvSpPr txBox="1"/>
          <p:nvPr/>
        </p:nvSpPr>
        <p:spPr>
          <a:xfrm>
            <a:off x="5333523" y="2860386"/>
            <a:ext cx="802957" cy="584775"/>
          </a:xfrm>
          <a:prstGeom prst="rect">
            <a:avLst/>
          </a:prstGeom>
          <a:noFill/>
        </p:spPr>
        <p:txBody>
          <a:bodyPr wrap="square" rtlCol="0">
            <a:spAutoFit/>
          </a:bodyPr>
          <a:lstStyle/>
          <a:p>
            <a:pPr algn="ctr"/>
            <a:r>
              <a:rPr lang="en-US" altLang="zh-CN" sz="1600" b="1" dirty="0" err="1">
                <a:solidFill>
                  <a:schemeClr val="bg1"/>
                </a:solidFill>
                <a:latin typeface="Arial" panose="020B0604020202020204" pitchFamily="34" charset="0"/>
                <a:cs typeface="Arial" panose="020B0604020202020204" pitchFamily="34" charset="0"/>
              </a:rPr>
              <a:t>Mùa</a:t>
            </a:r>
            <a:r>
              <a:rPr lang="en-US" altLang="zh-CN" sz="1600" b="1" dirty="0">
                <a:solidFill>
                  <a:schemeClr val="bg1"/>
                </a:solidFill>
                <a:latin typeface="Arial" panose="020B0604020202020204" pitchFamily="34" charset="0"/>
                <a:cs typeface="Arial" panose="020B0604020202020204" pitchFamily="34" charset="0"/>
              </a:rPr>
              <a:t> </a:t>
            </a:r>
            <a:r>
              <a:rPr lang="en-US" altLang="zh-CN" sz="1600" b="1" dirty="0" err="1">
                <a:solidFill>
                  <a:schemeClr val="bg1"/>
                </a:solidFill>
                <a:latin typeface="Arial" panose="020B0604020202020204" pitchFamily="34" charset="0"/>
                <a:cs typeface="Arial" panose="020B0604020202020204" pitchFamily="34" charset="0"/>
              </a:rPr>
              <a:t>thu</a:t>
            </a:r>
            <a:endParaRPr lang="en-US" altLang="zh-CN" sz="1600" b="1" dirty="0">
              <a:solidFill>
                <a:schemeClr val="bg1"/>
              </a:solidFill>
              <a:latin typeface="Arial" panose="020B0604020202020204" pitchFamily="34" charset="0"/>
              <a:cs typeface="Arial" panose="020B0604020202020204" pitchFamily="34" charset="0"/>
            </a:endParaRPr>
          </a:p>
        </p:txBody>
      </p:sp>
      <p:sp>
        <p:nvSpPr>
          <p:cNvPr id="28" name="文本框 20"/>
          <p:cNvSpPr txBox="1"/>
          <p:nvPr/>
        </p:nvSpPr>
        <p:spPr>
          <a:xfrm>
            <a:off x="3941135" y="3284011"/>
            <a:ext cx="802957" cy="584775"/>
          </a:xfrm>
          <a:prstGeom prst="rect">
            <a:avLst/>
          </a:prstGeom>
          <a:noFill/>
        </p:spPr>
        <p:txBody>
          <a:bodyPr wrap="square" rtlCol="0">
            <a:spAutoFit/>
          </a:bodyPr>
          <a:lstStyle/>
          <a:p>
            <a:pPr algn="ctr"/>
            <a:r>
              <a:rPr lang="en-US" altLang="zh-CN" sz="1600" b="1" dirty="0" err="1">
                <a:solidFill>
                  <a:schemeClr val="bg1"/>
                </a:solidFill>
                <a:latin typeface="Arial" panose="020B0604020202020204" pitchFamily="34" charset="0"/>
                <a:cs typeface="Arial" panose="020B0604020202020204" pitchFamily="34" charset="0"/>
              </a:rPr>
              <a:t>Mùa</a:t>
            </a:r>
            <a:r>
              <a:rPr lang="en-US" altLang="zh-CN" sz="1600" b="1" dirty="0">
                <a:solidFill>
                  <a:schemeClr val="bg1"/>
                </a:solidFill>
                <a:latin typeface="Arial" panose="020B0604020202020204" pitchFamily="34" charset="0"/>
                <a:cs typeface="Arial" panose="020B0604020202020204" pitchFamily="34" charset="0"/>
              </a:rPr>
              <a:t> </a:t>
            </a:r>
            <a:r>
              <a:rPr lang="en-US" altLang="zh-CN" sz="1600" b="1" dirty="0" err="1">
                <a:solidFill>
                  <a:schemeClr val="bg1"/>
                </a:solidFill>
                <a:latin typeface="Arial" panose="020B0604020202020204" pitchFamily="34" charset="0"/>
                <a:cs typeface="Arial" panose="020B0604020202020204" pitchFamily="34" charset="0"/>
              </a:rPr>
              <a:t>đông</a:t>
            </a:r>
            <a:endParaRPr lang="en-US" altLang="zh-CN" sz="1600" b="1" dirty="0">
              <a:solidFill>
                <a:schemeClr val="bg1"/>
              </a:solidFill>
              <a:latin typeface="Arial" panose="020B0604020202020204" pitchFamily="34" charset="0"/>
              <a:cs typeface="Arial" panose="020B0604020202020204" pitchFamily="34" charset="0"/>
            </a:endParaRPr>
          </a:p>
        </p:txBody>
      </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21" y="0"/>
            <a:ext cx="3370497" cy="5143500"/>
          </a:xfrm>
          <a:prstGeom prst="rect">
            <a:avLst/>
          </a:prstGeom>
        </p:spPr>
      </p:pic>
      <p:pic>
        <p:nvPicPr>
          <p:cNvPr id="3074" name="Picture 2" descr="Mùa lá đỏ của cây bàng - VnExpress Du lịc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67919" y="295276"/>
            <a:ext cx="1881947" cy="120281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hực Hư Công Dụng Của Lá Bàng Có Tác Dụng Gì, Lã¡ Bã Ng Trá»‹ Bá»‡Nh Gã¬"/>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97468" y="4049564"/>
            <a:ext cx="1436333" cy="88389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Đà Nẵng đẹp nao lòng mùa bàng thay lá đỏ rực | Việt Nam Mới"/>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84914" y="2986764"/>
            <a:ext cx="1433890" cy="116966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ách chữa nhiệt miệng bằng Lá Bàng Non tại nhà - Quantum Care"/>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6238"/>
          <a:stretch/>
        </p:blipFill>
        <p:spPr bwMode="auto">
          <a:xfrm>
            <a:off x="6429552" y="1390634"/>
            <a:ext cx="1842733" cy="128684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807579" y="678403"/>
            <a:ext cx="4022255" cy="307777"/>
          </a:xfrm>
          <a:prstGeom prst="rect">
            <a:avLst/>
          </a:prstGeom>
        </p:spPr>
        <p:txBody>
          <a:bodyPr wrap="none">
            <a:spAutoFit/>
          </a:bodyPr>
          <a:lstStyle/>
          <a:p>
            <a:r>
              <a:rPr lang="en-US" altLang="en-US" sz="1400" b="1" dirty="0" err="1">
                <a:latin typeface="Times New Roman" panose="02020603050405020304" pitchFamily="18" charset="0"/>
              </a:rPr>
              <a:t>Lá</a:t>
            </a:r>
            <a:r>
              <a:rPr lang="en-US" altLang="en-US" sz="1400" b="1" dirty="0">
                <a:latin typeface="Times New Roman" panose="02020603050405020304" pitchFamily="18" charset="0"/>
              </a:rPr>
              <a:t> </a:t>
            </a:r>
            <a:r>
              <a:rPr lang="en-US" altLang="en-US" sz="1400" b="1" dirty="0" err="1">
                <a:latin typeface="Times New Roman" panose="02020603050405020304" pitchFamily="18" charset="0"/>
              </a:rPr>
              <a:t>bàng</a:t>
            </a:r>
            <a:r>
              <a:rPr lang="en-US" altLang="en-US" sz="1400" b="1" dirty="0">
                <a:latin typeface="Times New Roman" panose="02020603050405020304" pitchFamily="18" charset="0"/>
              </a:rPr>
              <a:t> </a:t>
            </a:r>
            <a:r>
              <a:rPr lang="en-US" altLang="en-US" sz="1400" b="1" dirty="0" err="1">
                <a:latin typeface="Times New Roman" panose="02020603050405020304" pitchFamily="18" charset="0"/>
              </a:rPr>
              <a:t>mới</a:t>
            </a:r>
            <a:r>
              <a:rPr lang="en-US" altLang="en-US" sz="1400" b="1" dirty="0">
                <a:latin typeface="Times New Roman" panose="02020603050405020304" pitchFamily="18" charset="0"/>
              </a:rPr>
              <a:t> </a:t>
            </a:r>
            <a:r>
              <a:rPr lang="en-US" altLang="en-US" sz="1400" b="1" dirty="0" err="1">
                <a:latin typeface="Times New Roman" panose="02020603050405020304" pitchFamily="18" charset="0"/>
              </a:rPr>
              <a:t>nảy</a:t>
            </a:r>
            <a:r>
              <a:rPr lang="en-US" altLang="en-US" sz="1400" b="1" dirty="0">
                <a:latin typeface="Times New Roman" panose="02020603050405020304" pitchFamily="18" charset="0"/>
              </a:rPr>
              <a:t> </a:t>
            </a:r>
            <a:r>
              <a:rPr lang="en-US" altLang="en-US" sz="1400" b="1" dirty="0" err="1">
                <a:latin typeface="Times New Roman" panose="02020603050405020304" pitchFamily="18" charset="0"/>
              </a:rPr>
              <a:t>trông</a:t>
            </a:r>
            <a:r>
              <a:rPr lang="en-US" altLang="en-US" sz="1400" b="1" dirty="0">
                <a:latin typeface="Times New Roman" panose="02020603050405020304" pitchFamily="18" charset="0"/>
              </a:rPr>
              <a:t> </a:t>
            </a:r>
            <a:r>
              <a:rPr lang="en-US" altLang="en-US" sz="1400" b="1" dirty="0" err="1">
                <a:latin typeface="Times New Roman" panose="02020603050405020304" pitchFamily="18" charset="0"/>
              </a:rPr>
              <a:t>như</a:t>
            </a:r>
            <a:r>
              <a:rPr lang="en-US" altLang="en-US" sz="1400" b="1" dirty="0">
                <a:latin typeface="Times New Roman" panose="02020603050405020304" pitchFamily="18" charset="0"/>
              </a:rPr>
              <a:t> </a:t>
            </a:r>
            <a:r>
              <a:rPr lang="en-US" altLang="en-US" sz="1400" b="1" dirty="0" err="1">
                <a:latin typeface="Times New Roman" panose="02020603050405020304" pitchFamily="18" charset="0"/>
              </a:rPr>
              <a:t>những</a:t>
            </a:r>
            <a:r>
              <a:rPr lang="en-US" altLang="en-US" sz="1400" b="1" dirty="0">
                <a:latin typeface="Times New Roman" panose="02020603050405020304" pitchFamily="18" charset="0"/>
              </a:rPr>
              <a:t> </a:t>
            </a:r>
            <a:r>
              <a:rPr lang="en-US" altLang="en-US" sz="1400" b="1" dirty="0" err="1">
                <a:solidFill>
                  <a:srgbClr val="FF0000"/>
                </a:solidFill>
                <a:latin typeface="Times New Roman" panose="02020603050405020304" pitchFamily="18" charset="0"/>
              </a:rPr>
              <a:t>ngọn</a:t>
            </a:r>
            <a:r>
              <a:rPr lang="en-US" altLang="en-US" sz="1400" b="1" dirty="0">
                <a:solidFill>
                  <a:srgbClr val="FF0000"/>
                </a:solidFill>
                <a:latin typeface="Times New Roman" panose="02020603050405020304" pitchFamily="18" charset="0"/>
              </a:rPr>
              <a:t> </a:t>
            </a:r>
            <a:r>
              <a:rPr lang="en-US" altLang="en-US" sz="1400" b="1" dirty="0" err="1">
                <a:solidFill>
                  <a:srgbClr val="FF0000"/>
                </a:solidFill>
                <a:latin typeface="Times New Roman" panose="02020603050405020304" pitchFamily="18" charset="0"/>
              </a:rPr>
              <a:t>lửa</a:t>
            </a:r>
            <a:r>
              <a:rPr lang="en-US" altLang="en-US" sz="1400" b="1" dirty="0">
                <a:solidFill>
                  <a:srgbClr val="FF0000"/>
                </a:solidFill>
                <a:latin typeface="Times New Roman" panose="02020603050405020304" pitchFamily="18" charset="0"/>
              </a:rPr>
              <a:t> </a:t>
            </a:r>
            <a:r>
              <a:rPr lang="en-US" altLang="en-US" sz="1400" b="1" dirty="0" err="1">
                <a:solidFill>
                  <a:srgbClr val="FF0000"/>
                </a:solidFill>
                <a:latin typeface="Times New Roman" panose="02020603050405020304" pitchFamily="18" charset="0"/>
              </a:rPr>
              <a:t>xanh</a:t>
            </a:r>
            <a:r>
              <a:rPr lang="en-US" altLang="en-US" sz="1400" b="1" dirty="0">
                <a:latin typeface="Times New Roman" panose="02020603050405020304" pitchFamily="18" charset="0"/>
              </a:rPr>
              <a:t>.</a:t>
            </a:r>
            <a:endParaRPr lang="en-US" dirty="0"/>
          </a:p>
        </p:txBody>
      </p:sp>
      <p:sp>
        <p:nvSpPr>
          <p:cNvPr id="4" name="Rectangle 3"/>
          <p:cNvSpPr/>
          <p:nvPr/>
        </p:nvSpPr>
        <p:spPr>
          <a:xfrm>
            <a:off x="6211627" y="2867530"/>
            <a:ext cx="2813777" cy="307777"/>
          </a:xfrm>
          <a:prstGeom prst="rect">
            <a:avLst/>
          </a:prstGeom>
        </p:spPr>
        <p:txBody>
          <a:bodyPr wrap="square">
            <a:spAutoFit/>
          </a:bodyPr>
          <a:lstStyle/>
          <a:p>
            <a:r>
              <a:rPr lang="en-US" altLang="en-US" sz="1400" b="1" dirty="0">
                <a:latin typeface="Times New Roman" panose="02020603050405020304" pitchFamily="18" charset="0"/>
              </a:rPr>
              <a:t>Sang </a:t>
            </a:r>
            <a:r>
              <a:rPr lang="en-US" altLang="en-US" sz="1400" b="1" dirty="0" err="1">
                <a:latin typeface="Times New Roman" panose="02020603050405020304" pitchFamily="18" charset="0"/>
              </a:rPr>
              <a:t>hè</a:t>
            </a:r>
            <a:r>
              <a:rPr lang="en-US" altLang="en-US" sz="1400" b="1" dirty="0">
                <a:latin typeface="Times New Roman" panose="02020603050405020304" pitchFamily="18" charset="0"/>
              </a:rPr>
              <a:t>, </a:t>
            </a:r>
            <a:r>
              <a:rPr lang="en-US" altLang="en-US" sz="1400" b="1" dirty="0" err="1">
                <a:latin typeface="Times New Roman" panose="02020603050405020304" pitchFamily="18" charset="0"/>
              </a:rPr>
              <a:t>lá</a:t>
            </a:r>
            <a:r>
              <a:rPr lang="en-US" altLang="en-US" sz="1400" b="1" dirty="0">
                <a:latin typeface="Times New Roman" panose="02020603050405020304" pitchFamily="18" charset="0"/>
              </a:rPr>
              <a:t> </a:t>
            </a:r>
            <a:r>
              <a:rPr lang="en-US" altLang="en-US" sz="1400" b="1" dirty="0" err="1">
                <a:latin typeface="Times New Roman" panose="02020603050405020304" pitchFamily="18" charset="0"/>
              </a:rPr>
              <a:t>chuyển</a:t>
            </a:r>
            <a:r>
              <a:rPr lang="en-US" altLang="en-US" sz="1400" b="1" dirty="0">
                <a:latin typeface="Times New Roman" panose="02020603050405020304" pitchFamily="18" charset="0"/>
              </a:rPr>
              <a:t> </a:t>
            </a:r>
            <a:r>
              <a:rPr lang="en-US" altLang="en-US" sz="1400" b="1" dirty="0" err="1">
                <a:solidFill>
                  <a:srgbClr val="FF0000"/>
                </a:solidFill>
                <a:latin typeface="Times New Roman" panose="02020603050405020304" pitchFamily="18" charset="0"/>
              </a:rPr>
              <a:t>màu</a:t>
            </a:r>
            <a:r>
              <a:rPr lang="en-US" altLang="en-US" sz="1400" b="1" dirty="0">
                <a:solidFill>
                  <a:srgbClr val="FF0000"/>
                </a:solidFill>
                <a:latin typeface="Times New Roman" panose="02020603050405020304" pitchFamily="18" charset="0"/>
              </a:rPr>
              <a:t> </a:t>
            </a:r>
            <a:r>
              <a:rPr lang="en-US" altLang="en-US" sz="1400" b="1" dirty="0" err="1">
                <a:solidFill>
                  <a:srgbClr val="FF0000"/>
                </a:solidFill>
                <a:latin typeface="Times New Roman" panose="02020603050405020304" pitchFamily="18" charset="0"/>
              </a:rPr>
              <a:t>ngọc</a:t>
            </a:r>
            <a:r>
              <a:rPr lang="en-US" altLang="en-US" sz="1400" b="1" dirty="0">
                <a:solidFill>
                  <a:srgbClr val="FF0000"/>
                </a:solidFill>
                <a:latin typeface="Times New Roman" panose="02020603050405020304" pitchFamily="18" charset="0"/>
              </a:rPr>
              <a:t> </a:t>
            </a:r>
            <a:r>
              <a:rPr lang="en-US" altLang="en-US" sz="1400" b="1" dirty="0" err="1">
                <a:solidFill>
                  <a:srgbClr val="FF0000"/>
                </a:solidFill>
                <a:latin typeface="Times New Roman" panose="02020603050405020304" pitchFamily="18" charset="0"/>
              </a:rPr>
              <a:t>bích</a:t>
            </a:r>
            <a:r>
              <a:rPr lang="en-US" altLang="en-US" sz="1400" b="1" dirty="0">
                <a:latin typeface="Times New Roman" panose="02020603050405020304" pitchFamily="18" charset="0"/>
              </a:rPr>
              <a:t>. </a:t>
            </a:r>
            <a:endParaRPr lang="en-US" dirty="0"/>
          </a:p>
        </p:txBody>
      </p:sp>
      <p:sp>
        <p:nvSpPr>
          <p:cNvPr id="5" name="Rectangle 4"/>
          <p:cNvSpPr/>
          <p:nvPr/>
        </p:nvSpPr>
        <p:spPr>
          <a:xfrm>
            <a:off x="1886506" y="4581750"/>
            <a:ext cx="3264035" cy="338554"/>
          </a:xfrm>
          <a:prstGeom prst="rect">
            <a:avLst/>
          </a:prstGeom>
        </p:spPr>
        <p:txBody>
          <a:bodyPr wrap="none">
            <a:spAutoFit/>
          </a:bodyPr>
          <a:lstStyle/>
          <a:p>
            <a:r>
              <a:rPr lang="en-US" altLang="en-US" sz="1600" b="1" dirty="0" err="1">
                <a:latin typeface="Times New Roman" panose="02020603050405020304" pitchFamily="18" charset="0"/>
              </a:rPr>
              <a:t>Mùa</a:t>
            </a:r>
            <a:r>
              <a:rPr lang="en-US" altLang="en-US" sz="1600" b="1" dirty="0">
                <a:latin typeface="Times New Roman" panose="02020603050405020304" pitchFamily="18" charset="0"/>
              </a:rPr>
              <a:t> </a:t>
            </a:r>
            <a:r>
              <a:rPr lang="en-US" altLang="en-US" sz="1600" b="1" dirty="0" err="1">
                <a:latin typeface="Times New Roman" panose="02020603050405020304" pitchFamily="18" charset="0"/>
              </a:rPr>
              <a:t>thu</a:t>
            </a:r>
            <a:r>
              <a:rPr lang="en-US" altLang="en-US" sz="1600" b="1" dirty="0">
                <a:latin typeface="Times New Roman" panose="02020603050405020304" pitchFamily="18" charset="0"/>
              </a:rPr>
              <a:t>, </a:t>
            </a:r>
            <a:r>
              <a:rPr lang="en-US" altLang="en-US" sz="1600" b="1" dirty="0" err="1">
                <a:latin typeface="Times New Roman" panose="02020603050405020304" pitchFamily="18" charset="0"/>
              </a:rPr>
              <a:t>lá</a:t>
            </a:r>
            <a:r>
              <a:rPr lang="en-US" altLang="en-US" sz="1600" b="1" dirty="0">
                <a:latin typeface="Times New Roman" panose="02020603050405020304" pitchFamily="18" charset="0"/>
              </a:rPr>
              <a:t> </a:t>
            </a:r>
            <a:r>
              <a:rPr lang="en-US" altLang="en-US" sz="1600" b="1" dirty="0" err="1">
                <a:latin typeface="Times New Roman" panose="02020603050405020304" pitchFamily="18" charset="0"/>
              </a:rPr>
              <a:t>bàng</a:t>
            </a:r>
            <a:r>
              <a:rPr lang="en-US" altLang="en-US" sz="1600" b="1" dirty="0">
                <a:latin typeface="Times New Roman" panose="02020603050405020304" pitchFamily="18" charset="0"/>
              </a:rPr>
              <a:t> </a:t>
            </a:r>
            <a:r>
              <a:rPr lang="en-US" altLang="en-US" sz="1600" b="1" dirty="0" err="1">
                <a:latin typeface="Times New Roman" panose="02020603050405020304" pitchFamily="18" charset="0"/>
              </a:rPr>
              <a:t>ngả</a:t>
            </a:r>
            <a:r>
              <a:rPr lang="en-US" altLang="en-US" sz="1600" b="1" dirty="0">
                <a:latin typeface="Times New Roman" panose="02020603050405020304" pitchFamily="18" charset="0"/>
              </a:rPr>
              <a:t> sang </a:t>
            </a:r>
            <a:r>
              <a:rPr lang="en-US" altLang="en-US" sz="1600" b="1" dirty="0" err="1">
                <a:solidFill>
                  <a:srgbClr val="FF0000"/>
                </a:solidFill>
                <a:latin typeface="Times New Roman" panose="02020603050405020304" pitchFamily="18" charset="0"/>
              </a:rPr>
              <a:t>màu</a:t>
            </a:r>
            <a:r>
              <a:rPr lang="en-US" altLang="en-US" sz="1600" b="1" dirty="0">
                <a:solidFill>
                  <a:srgbClr val="FF0000"/>
                </a:solidFill>
                <a:latin typeface="Times New Roman" panose="02020603050405020304" pitchFamily="18" charset="0"/>
              </a:rPr>
              <a:t> </a:t>
            </a:r>
            <a:r>
              <a:rPr lang="en-US" altLang="en-US" sz="1600" b="1" dirty="0" err="1">
                <a:solidFill>
                  <a:srgbClr val="FF0000"/>
                </a:solidFill>
                <a:latin typeface="Times New Roman" panose="02020603050405020304" pitchFamily="18" charset="0"/>
              </a:rPr>
              <a:t>lục</a:t>
            </a:r>
            <a:endParaRPr lang="en-US" sz="1400" dirty="0">
              <a:solidFill>
                <a:srgbClr val="FF0000"/>
              </a:solidFill>
            </a:endParaRPr>
          </a:p>
        </p:txBody>
      </p:sp>
      <p:grpSp>
        <p:nvGrpSpPr>
          <p:cNvPr id="7" name="Group 6"/>
          <p:cNvGrpSpPr/>
          <p:nvPr/>
        </p:nvGrpSpPr>
        <p:grpSpPr>
          <a:xfrm>
            <a:off x="244328" y="2177376"/>
            <a:ext cx="1622156" cy="1414158"/>
            <a:chOff x="237726" y="2419412"/>
            <a:chExt cx="1622156" cy="1414158"/>
          </a:xfrm>
        </p:grpSpPr>
        <p:grpSp>
          <p:nvGrpSpPr>
            <p:cNvPr id="36" name="Group 35"/>
            <p:cNvGrpSpPr/>
            <p:nvPr/>
          </p:nvGrpSpPr>
          <p:grpSpPr>
            <a:xfrm>
              <a:off x="237726" y="2419412"/>
              <a:ext cx="1614690" cy="1414158"/>
              <a:chOff x="491558" y="576272"/>
              <a:chExt cx="8473537" cy="1513695"/>
            </a:xfrm>
          </p:grpSpPr>
          <p:sp>
            <p:nvSpPr>
              <p:cNvPr id="37" name="Rectangle 36"/>
              <p:cNvSpPr/>
              <p:nvPr/>
            </p:nvSpPr>
            <p:spPr>
              <a:xfrm>
                <a:off x="491558" y="630841"/>
                <a:ext cx="8425068" cy="1459126"/>
              </a:xfrm>
              <a:prstGeom prst="rect">
                <a:avLst/>
              </a:prstGeom>
              <a:solidFill>
                <a:srgbClr val="7FBF36">
                  <a:alpha val="76000"/>
                </a:srgbClr>
              </a:solidFill>
              <a:ln>
                <a:solidFill>
                  <a:srgbClr val="7FBF36">
                    <a:alpha val="43000"/>
                  </a:srgb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576988" y="576272"/>
                <a:ext cx="8388107" cy="1459126"/>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rgbClr val="111D5E"/>
                  </a:solidFill>
                  <a:latin typeface="UTM Avo" panose="02040603050506020204" pitchFamily="18" charset="0"/>
                </a:endParaRPr>
              </a:p>
            </p:txBody>
          </p:sp>
        </p:grpSp>
        <p:sp>
          <p:nvSpPr>
            <p:cNvPr id="6" name="Rectangle 5"/>
            <p:cNvSpPr/>
            <p:nvPr/>
          </p:nvSpPr>
          <p:spPr>
            <a:xfrm>
              <a:off x="291424" y="2534410"/>
              <a:ext cx="1568458" cy="1015663"/>
            </a:xfrm>
            <a:prstGeom prst="rect">
              <a:avLst/>
            </a:prstGeom>
          </p:spPr>
          <p:txBody>
            <a:bodyPr wrap="square">
              <a:spAutoFit/>
            </a:bodyPr>
            <a:lstStyle/>
            <a:p>
              <a:pPr algn="ctr"/>
              <a:r>
                <a:rPr lang="en-US" altLang="en-US" sz="2000" b="1" dirty="0" err="1">
                  <a:latin typeface="Times New Roman" panose="02020603050405020304" pitchFamily="18" charset="0"/>
                </a:rPr>
                <a:t>Lá</a:t>
              </a:r>
              <a:r>
                <a:rPr lang="en-US" altLang="en-US" sz="2000" b="1" dirty="0">
                  <a:latin typeface="Times New Roman" panose="02020603050405020304" pitchFamily="18" charset="0"/>
                </a:rPr>
                <a:t> </a:t>
              </a:r>
              <a:r>
                <a:rPr lang="en-US" altLang="en-US" sz="2000" b="1" dirty="0" err="1">
                  <a:latin typeface="Times New Roman" panose="02020603050405020304" pitchFamily="18" charset="0"/>
                </a:rPr>
                <a:t>bàng</a:t>
              </a:r>
              <a:r>
                <a:rPr lang="en-US" altLang="en-US" sz="2000" b="1" dirty="0">
                  <a:latin typeface="Times New Roman" panose="02020603050405020304" pitchFamily="18" charset="0"/>
                </a:rPr>
                <a:t> </a:t>
              </a:r>
              <a:r>
                <a:rPr lang="en-US" altLang="en-US" sz="2000" b="1" dirty="0" err="1">
                  <a:latin typeface="Times New Roman" panose="02020603050405020304" pitchFamily="18" charset="0"/>
                </a:rPr>
                <a:t>mùa</a:t>
              </a:r>
              <a:r>
                <a:rPr lang="en-US" altLang="en-US" sz="2000" b="1" dirty="0">
                  <a:latin typeface="Times New Roman" panose="02020603050405020304" pitchFamily="18" charset="0"/>
                </a:rPr>
                <a:t> </a:t>
              </a:r>
              <a:r>
                <a:rPr lang="en-US" altLang="en-US" sz="2000" b="1" dirty="0" err="1">
                  <a:latin typeface="Times New Roman" panose="02020603050405020304" pitchFamily="18" charset="0"/>
                </a:rPr>
                <a:t>đông</a:t>
              </a:r>
              <a:r>
                <a:rPr lang="en-US" altLang="en-US" sz="2000" b="1" dirty="0">
                  <a:latin typeface="Times New Roman" panose="02020603050405020304" pitchFamily="18" charset="0"/>
                </a:rPr>
                <a:t> </a:t>
              </a:r>
              <a:r>
                <a:rPr lang="en-US" altLang="en-US" sz="2000" b="1" dirty="0" err="1">
                  <a:solidFill>
                    <a:srgbClr val="FF0000"/>
                  </a:solidFill>
                  <a:latin typeface="Times New Roman" panose="02020603050405020304" pitchFamily="18" charset="0"/>
                </a:rPr>
                <a:t>đỏ</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như</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đồng</a:t>
              </a:r>
              <a:endParaRPr lang="en-US" sz="1800" dirty="0">
                <a:solidFill>
                  <a:srgbClr val="FF0000"/>
                </a:solidFill>
              </a:endParaRPr>
            </a:p>
          </p:txBody>
        </p:sp>
      </p:grpSp>
      <p:pic>
        <p:nvPicPr>
          <p:cNvPr id="39" name="图片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62125" y="3571598"/>
            <a:ext cx="2341575" cy="1157301"/>
          </a:xfrm>
          <a:prstGeom prst="rect">
            <a:avLst/>
          </a:prstGeom>
        </p:spPr>
      </p:pic>
    </p:spTree>
    <p:extLst>
      <p:ext uri="{BB962C8B-B14F-4D97-AF65-F5344CB8AC3E}">
        <p14:creationId xmlns:p14="http://schemas.microsoft.com/office/powerpoint/2010/main" val="23707122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42"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p:cTn id="12" dur="500" fill="hold"/>
                                        <p:tgtEl>
                                          <p:spTgt spid="39"/>
                                        </p:tgtEl>
                                        <p:attrNameLst>
                                          <p:attrName>ppt_w</p:attrName>
                                        </p:attrNameLst>
                                      </p:cBhvr>
                                      <p:tavLst>
                                        <p:tav tm="0">
                                          <p:val>
                                            <p:fltVal val="0"/>
                                          </p:val>
                                        </p:tav>
                                        <p:tav tm="100000">
                                          <p:val>
                                            <p:strVal val="#ppt_w"/>
                                          </p:val>
                                        </p:tav>
                                      </p:tavLst>
                                    </p:anim>
                                    <p:anim calcmode="lin" valueType="num">
                                      <p:cBhvr>
                                        <p:cTn id="13" dur="500" fill="hold"/>
                                        <p:tgtEl>
                                          <p:spTgt spid="39"/>
                                        </p:tgtEl>
                                        <p:attrNameLst>
                                          <p:attrName>ppt_h</p:attrName>
                                        </p:attrNameLst>
                                      </p:cBhvr>
                                      <p:tavLst>
                                        <p:tav tm="0">
                                          <p:val>
                                            <p:fltVal val="0"/>
                                          </p:val>
                                        </p:tav>
                                        <p:tav tm="100000">
                                          <p:val>
                                            <p:strVal val="#ppt_h"/>
                                          </p:val>
                                        </p:tav>
                                      </p:tavLst>
                                    </p:anim>
                                    <p:animEffect transition="in" filter="fade">
                                      <p:cBhvr>
                                        <p:cTn id="14" dur="500"/>
                                        <p:tgtEl>
                                          <p:spTgt spid="3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074"/>
                                        </p:tgtEl>
                                        <p:attrNameLst>
                                          <p:attrName>style.visibility</p:attrName>
                                        </p:attrNameLst>
                                      </p:cBhvr>
                                      <p:to>
                                        <p:strVal val="visible"/>
                                      </p:to>
                                    </p:set>
                                    <p:animEffect transition="in" filter="wipe(left)">
                                      <p:cBhvr>
                                        <p:cTn id="19" dur="500"/>
                                        <p:tgtEl>
                                          <p:spTgt spid="3074"/>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500"/>
                                        <p:tgtEl>
                                          <p:spTgt spid="3"/>
                                        </p:tgtEl>
                                      </p:cBhvr>
                                    </p:animEffect>
                                  </p:childTnLst>
                                </p:cTn>
                              </p:par>
                              <p:par>
                                <p:cTn id="27" presetID="22" presetClass="entr" presetSubtype="8"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left)">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left)">
                                      <p:cBhvr>
                                        <p:cTn id="34" dur="500"/>
                                        <p:tgtEl>
                                          <p:spTgt spid="2"/>
                                        </p:tgtEl>
                                      </p:cBhvr>
                                    </p:animEffect>
                                  </p:childTnLst>
                                </p:cTn>
                              </p:par>
                              <p:par>
                                <p:cTn id="35" presetID="22" presetClass="entr" presetSubtype="8" fill="hold" nodeType="withEffect">
                                  <p:stCondLst>
                                    <p:cond delay="0"/>
                                  </p:stCondLst>
                                  <p:childTnLst>
                                    <p:set>
                                      <p:cBhvr>
                                        <p:cTn id="36" dur="1" fill="hold">
                                          <p:stCondLst>
                                            <p:cond delay="0"/>
                                          </p:stCondLst>
                                        </p:cTn>
                                        <p:tgtEl>
                                          <p:spTgt spid="3080"/>
                                        </p:tgtEl>
                                        <p:attrNameLst>
                                          <p:attrName>style.visibility</p:attrName>
                                        </p:attrNameLst>
                                      </p:cBhvr>
                                      <p:to>
                                        <p:strVal val="visible"/>
                                      </p:to>
                                    </p:set>
                                    <p:animEffect transition="in" filter="wipe(left)">
                                      <p:cBhvr>
                                        <p:cTn id="37" dur="500"/>
                                        <p:tgtEl>
                                          <p:spTgt spid="3080"/>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randombar(horizontal)">
                                      <p:cBhvr>
                                        <p:cTn id="40" dur="500"/>
                                        <p:tgtEl>
                                          <p:spTgt spid="4"/>
                                        </p:tgtEl>
                                      </p:cBhvr>
                                    </p:animEffect>
                                  </p:childTnLst>
                                </p:cTn>
                              </p:par>
                              <p:par>
                                <p:cTn id="41" presetID="22" presetClass="entr" presetSubtype="8" fill="hold"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left)">
                                      <p:cBhvr>
                                        <p:cTn id="43" dur="500"/>
                                        <p:tgtEl>
                                          <p:spTgt spid="3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nodeType="clickEffect">
                                  <p:stCondLst>
                                    <p:cond delay="0"/>
                                  </p:stCondLst>
                                  <p:childTnLst>
                                    <p:set>
                                      <p:cBhvr>
                                        <p:cTn id="47" dur="1" fill="hold">
                                          <p:stCondLst>
                                            <p:cond delay="0"/>
                                          </p:stCondLst>
                                        </p:cTn>
                                        <p:tgtEl>
                                          <p:spTgt spid="3076"/>
                                        </p:tgtEl>
                                        <p:attrNameLst>
                                          <p:attrName>style.visibility</p:attrName>
                                        </p:attrNameLst>
                                      </p:cBhvr>
                                      <p:to>
                                        <p:strVal val="visible"/>
                                      </p:to>
                                    </p:set>
                                    <p:animEffect transition="in" filter="wipe(right)">
                                      <p:cBhvr>
                                        <p:cTn id="48" dur="500"/>
                                        <p:tgtEl>
                                          <p:spTgt spid="3076"/>
                                        </p:tgtEl>
                                      </p:cBhvr>
                                    </p:animEffect>
                                  </p:childTnLst>
                                </p:cTn>
                              </p:par>
                              <p:par>
                                <p:cTn id="49" presetID="22" presetClass="entr" presetSubtype="2" fill="hold"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wipe(right)">
                                      <p:cBhvr>
                                        <p:cTn id="51" dur="500"/>
                                        <p:tgtEl>
                                          <p:spTgt spid="33"/>
                                        </p:tgtEl>
                                      </p:cBhvr>
                                    </p:animEffect>
                                  </p:childTnLst>
                                </p:cTn>
                              </p:par>
                              <p:par>
                                <p:cTn id="52" presetID="14" presetClass="entr" presetSubtype="10" fill="hold" grpId="0" nodeType="with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randombar(horizontal)">
                                      <p:cBhvr>
                                        <p:cTn id="54" dur="500"/>
                                        <p:tgtEl>
                                          <p:spTgt spid="5"/>
                                        </p:tgtEl>
                                      </p:cBhvr>
                                    </p:animEffect>
                                  </p:childTnLst>
                                </p:cTn>
                              </p:par>
                              <p:par>
                                <p:cTn id="55" presetID="22" presetClass="entr" presetSubtype="2"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wipe(right)">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grpId="0"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right)">
                                      <p:cBhvr>
                                        <p:cTn id="62" dur="500"/>
                                        <p:tgtEl>
                                          <p:spTgt spid="25"/>
                                        </p:tgtEl>
                                      </p:cBhvr>
                                    </p:animEffect>
                                  </p:childTnLst>
                                </p:cTn>
                              </p:par>
                              <p:par>
                                <p:cTn id="63" presetID="22" presetClass="entr" presetSubtype="2" fill="hold" nodeType="withEffect">
                                  <p:stCondLst>
                                    <p:cond delay="0"/>
                                  </p:stCondLst>
                                  <p:childTnLst>
                                    <p:set>
                                      <p:cBhvr>
                                        <p:cTn id="64" dur="1" fill="hold">
                                          <p:stCondLst>
                                            <p:cond delay="0"/>
                                          </p:stCondLst>
                                        </p:cTn>
                                        <p:tgtEl>
                                          <p:spTgt spid="3078"/>
                                        </p:tgtEl>
                                        <p:attrNameLst>
                                          <p:attrName>style.visibility</p:attrName>
                                        </p:attrNameLst>
                                      </p:cBhvr>
                                      <p:to>
                                        <p:strVal val="visible"/>
                                      </p:to>
                                    </p:set>
                                    <p:animEffect transition="in" filter="wipe(right)">
                                      <p:cBhvr>
                                        <p:cTn id="65" dur="500"/>
                                        <p:tgtEl>
                                          <p:spTgt spid="3078"/>
                                        </p:tgtEl>
                                      </p:cBhvr>
                                    </p:animEffect>
                                  </p:childTnLst>
                                </p:cTn>
                              </p:par>
                              <p:par>
                                <p:cTn id="66" presetID="14" presetClass="entr" presetSubtype="10" fill="hold" nodeType="with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randombar(horizontal)">
                                      <p:cBhvr>
                                        <p:cTn id="6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5" grpId="0" animBg="1"/>
      <p:bldP spid="3" grpId="0"/>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356787" y="532293"/>
            <a:ext cx="8647044" cy="3785652"/>
          </a:xfrm>
          <a:prstGeom prst="rect">
            <a:avLst/>
          </a:prstGeom>
          <a:noFill/>
          <a:ln w="60325" cmpd="thickThin">
            <a:solidFill>
              <a:schemeClr val="accent2">
                <a:lumMod val="50000"/>
                <a:alpha val="73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r>
              <a:rPr lang="en-US" altLang="en-US" sz="2400" b="1" dirty="0" err="1">
                <a:latin typeface="Times New Roman" panose="02020603050405020304" pitchFamily="18" charset="0"/>
              </a:rPr>
              <a:t>Có</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những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cây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mùa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nào</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cũng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đẹp</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như</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cây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bàng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Mùa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xuân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lá</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bàng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mới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nảy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trông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như</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những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ngọn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lửa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xanh</a:t>
            </a:r>
            <a:r>
              <a:rPr lang="en-US" altLang="en-US" sz="2400" b="1" dirty="0">
                <a:latin typeface="Times New Roman" panose="02020603050405020304" pitchFamily="18" charset="0"/>
              </a:rPr>
              <a:t>. Sang </a:t>
            </a:r>
            <a:r>
              <a:rPr lang="en-US" altLang="en-US" sz="2400" b="1" dirty="0" err="1">
                <a:latin typeface="Times New Roman" panose="02020603050405020304" pitchFamily="18" charset="0"/>
              </a:rPr>
              <a:t>hè</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lá</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lên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thật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dày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ánh</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sáng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xuyên</a:t>
            </a:r>
            <a:r>
              <a:rPr lang="en-US" altLang="en-US" sz="2400" b="1" dirty="0">
                <a:latin typeface="Times New Roman" panose="02020603050405020304" pitchFamily="18" charset="0"/>
              </a:rPr>
              <a:t> qua </a:t>
            </a:r>
            <a:r>
              <a:rPr lang="en-US" altLang="en-US" sz="2400" b="1" dirty="0" err="1">
                <a:latin typeface="Times New Roman" panose="02020603050405020304" pitchFamily="18" charset="0"/>
              </a:rPr>
              <a:t>chỉ</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còn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là</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màu</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ngọc</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bích</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Khi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lá</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bàng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ngả</a:t>
            </a:r>
            <a:r>
              <a:rPr lang="en-US" altLang="en-US" sz="2400" b="1" dirty="0">
                <a:latin typeface="Times New Roman" panose="02020603050405020304" pitchFamily="18" charset="0"/>
              </a:rPr>
              <a:t> sang </a:t>
            </a:r>
            <a:r>
              <a:rPr lang="en-US" altLang="en-US" sz="2400" b="1" dirty="0" err="1">
                <a:latin typeface="Times New Roman" panose="02020603050405020304" pitchFamily="18" charset="0"/>
              </a:rPr>
              <a:t>màu</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lục</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ấy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là</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mùa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thu</a:t>
            </a:r>
            <a:r>
              <a:rPr lang="en-US" altLang="en-US" sz="2400" b="1" dirty="0">
                <a:latin typeface="Times New Roman" panose="02020603050405020304" pitchFamily="18" charset="0"/>
              </a:rPr>
              <a:t>. Sang </a:t>
            </a:r>
            <a:r>
              <a:rPr lang="en-US" altLang="en-US" sz="2400" b="1" dirty="0" err="1">
                <a:latin typeface="Times New Roman" panose="02020603050405020304" pitchFamily="18" charset="0"/>
              </a:rPr>
              <a:t>đến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những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ngày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cuối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đông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mùa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của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lá</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rụng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nó</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lại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có</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vẻ</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đẹp</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riêng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Những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lá</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bàng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mùa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đông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đỏ</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như</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đồng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ấy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tôi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có</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thể</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nhìn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cả</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ngày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không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chán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Năm</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nào</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tôi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cũng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chọn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lấy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mấy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lá</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thật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đẹp</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về</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phủ</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một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lớp</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dầu</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mỏng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bày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lên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bàn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viết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Bạn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có</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biết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nó</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gợi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lên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chất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liệu</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gì</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không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Chất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sơn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mài</a:t>
            </a:r>
            <a:r>
              <a:rPr lang="en-US" altLang="en-US" sz="2400" b="1" dirty="0">
                <a:latin typeface="Times New Roman" panose="02020603050405020304" pitchFamily="18" charset="0"/>
              </a:rPr>
              <a:t>.                 </a:t>
            </a:r>
          </a:p>
          <a:p>
            <a:pPr algn="just" eaLnBrk="1" hangingPunct="1"/>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Đoàn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Giỏi</a:t>
            </a:r>
            <a:endParaRPr lang="en-US" altLang="en-US" sz="2400" b="1" dirty="0">
              <a:latin typeface="Times New Roman" panose="02020603050405020304" pitchFamily="18" charset="0"/>
            </a:endParaRPr>
          </a:p>
        </p:txBody>
      </p:sp>
      <p:sp>
        <p:nvSpPr>
          <p:cNvPr id="5" name="Text Box 14"/>
          <p:cNvSpPr txBox="1">
            <a:spLocks noChangeArrowheads="1"/>
          </p:cNvSpPr>
          <p:nvPr/>
        </p:nvSpPr>
        <p:spPr bwMode="auto">
          <a:xfrm>
            <a:off x="1538183" y="4260385"/>
            <a:ext cx="721895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50000"/>
              </a:spcBef>
            </a:pPr>
            <a:r>
              <a:rPr lang="en-US" altLang="en-US" sz="2400" b="1" dirty="0" err="1">
                <a:solidFill>
                  <a:schemeClr val="accent5">
                    <a:lumMod val="50000"/>
                  </a:schemeClr>
                </a:solidFill>
                <a:cs typeface="Arial" panose="020B0604020202020204" pitchFamily="34" charset="0"/>
              </a:rPr>
              <a:t>Tác</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giả</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đã</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dùng</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những</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biện</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pháp</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nghệ</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thuật</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nào</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để</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miêu</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tả</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Lấy</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ví</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dụ</a:t>
            </a:r>
            <a:r>
              <a:rPr lang="en-US" altLang="en-US" sz="2400" b="1" dirty="0">
                <a:solidFill>
                  <a:schemeClr val="accent5">
                    <a:lumMod val="50000"/>
                  </a:schemeClr>
                </a:solidFill>
                <a:cs typeface="Arial" panose="020B0604020202020204" pitchFamily="34" charset="0"/>
              </a:rPr>
              <a:t> minh </a:t>
            </a:r>
            <a:r>
              <a:rPr lang="en-US" altLang="en-US" sz="2400" b="1" dirty="0" err="1">
                <a:solidFill>
                  <a:schemeClr val="accent5">
                    <a:lumMod val="50000"/>
                  </a:schemeClr>
                </a:solidFill>
                <a:cs typeface="Arial" panose="020B0604020202020204" pitchFamily="34" charset="0"/>
              </a:rPr>
              <a:t>họa</a:t>
            </a:r>
            <a:r>
              <a:rPr lang="en-US" altLang="en-US" sz="2400" b="1" dirty="0">
                <a:solidFill>
                  <a:schemeClr val="accent5">
                    <a:lumMod val="50000"/>
                  </a:schemeClr>
                </a:solidFill>
                <a:cs typeface="Arial" panose="020B0604020202020204" pitchFamily="34" charset="0"/>
              </a:rPr>
              <a:t>.</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6787" y="3973795"/>
            <a:ext cx="1150773" cy="1122552"/>
          </a:xfrm>
          <a:prstGeom prst="rect">
            <a:avLst/>
          </a:prstGeom>
        </p:spPr>
      </p:pic>
      <p:sp>
        <p:nvSpPr>
          <p:cNvPr id="7" name="Rectangle 6"/>
          <p:cNvSpPr/>
          <p:nvPr/>
        </p:nvSpPr>
        <p:spPr>
          <a:xfrm>
            <a:off x="3924019" y="-19181"/>
            <a:ext cx="1734770" cy="523220"/>
          </a:xfrm>
          <a:prstGeom prst="rect">
            <a:avLst/>
          </a:prstGeom>
        </p:spPr>
        <p:txBody>
          <a:bodyPr wrap="none">
            <a:spAutoFit/>
          </a:bodyPr>
          <a:lstStyle/>
          <a:p>
            <a:pPr algn="ctr"/>
            <a:r>
              <a:rPr lang="en-US" altLang="en-US" sz="2800" b="1" dirty="0" err="1">
                <a:solidFill>
                  <a:srgbClr val="FF0000"/>
                </a:solidFill>
                <a:latin typeface="UTM Futura Extra" panose="02040603050506020204" pitchFamily="18" charset="0"/>
              </a:rPr>
              <a:t>Lá</a:t>
            </a:r>
            <a:r>
              <a:rPr lang="en-US" altLang="en-US" sz="2800" b="1" dirty="0">
                <a:solidFill>
                  <a:srgbClr val="FF0000"/>
                </a:solidFill>
                <a:latin typeface="UTM Futura Extra" panose="02040603050506020204" pitchFamily="18" charset="0"/>
              </a:rPr>
              <a:t> </a:t>
            </a:r>
            <a:r>
              <a:rPr lang="en-US" altLang="en-US" sz="2800" b="1" dirty="0" err="1">
                <a:solidFill>
                  <a:srgbClr val="FF0000"/>
                </a:solidFill>
                <a:latin typeface="UTM Futura Extra" panose="02040603050506020204" pitchFamily="18" charset="0"/>
              </a:rPr>
              <a:t>bàng</a:t>
            </a:r>
            <a:endParaRPr lang="en-US" altLang="en-US" sz="2800" b="1" dirty="0">
              <a:solidFill>
                <a:srgbClr val="FF0000"/>
              </a:solidFill>
              <a:latin typeface="UTM Futura Extra" panose="02040603050506020204" pitchFamily="18" charset="0"/>
            </a:endParaRPr>
          </a:p>
        </p:txBody>
      </p:sp>
      <p:sp>
        <p:nvSpPr>
          <p:cNvPr id="8" name="Rectangle 7"/>
          <p:cNvSpPr/>
          <p:nvPr/>
        </p:nvSpPr>
        <p:spPr>
          <a:xfrm>
            <a:off x="3924019" y="9073"/>
            <a:ext cx="1734770" cy="523220"/>
          </a:xfrm>
          <a:prstGeom prst="rect">
            <a:avLst/>
          </a:prstGeom>
        </p:spPr>
        <p:txBody>
          <a:bodyPr wrap="none">
            <a:spAutoFit/>
          </a:bodyPr>
          <a:lstStyle/>
          <a:p>
            <a:pPr algn="ctr"/>
            <a:r>
              <a:rPr lang="en-US" altLang="en-US" sz="2800" b="1" dirty="0" err="1">
                <a:solidFill>
                  <a:schemeClr val="bg1"/>
                </a:solidFill>
                <a:latin typeface="UTM Futura Extra" panose="02040603050506020204" pitchFamily="18" charset="0"/>
              </a:rPr>
              <a:t>Lá</a:t>
            </a:r>
            <a:r>
              <a:rPr lang="en-US" altLang="en-US" sz="2800" b="1" dirty="0">
                <a:solidFill>
                  <a:schemeClr val="bg1"/>
                </a:solidFill>
                <a:latin typeface="UTM Futura Extra" panose="02040603050506020204" pitchFamily="18" charset="0"/>
              </a:rPr>
              <a:t> </a:t>
            </a:r>
            <a:r>
              <a:rPr lang="en-US" altLang="en-US" sz="2800" b="1" dirty="0" err="1">
                <a:solidFill>
                  <a:schemeClr val="bg1"/>
                </a:solidFill>
                <a:latin typeface="UTM Futura Extra" panose="02040603050506020204" pitchFamily="18" charset="0"/>
              </a:rPr>
              <a:t>bàng</a:t>
            </a:r>
            <a:endParaRPr lang="en-US" altLang="en-US" sz="2800" b="1" dirty="0">
              <a:solidFill>
                <a:schemeClr val="bg1"/>
              </a:solidFill>
              <a:latin typeface="UTM Futura Extra" panose="02040603050506020204" pitchFamily="18" charset="0"/>
            </a:endParaRPr>
          </a:p>
        </p:txBody>
      </p:sp>
      <p:sp>
        <p:nvSpPr>
          <p:cNvPr id="9" name="Line 15"/>
          <p:cNvSpPr>
            <a:spLocks noChangeShapeType="1"/>
          </p:cNvSpPr>
          <p:nvPr/>
        </p:nvSpPr>
        <p:spPr bwMode="auto">
          <a:xfrm>
            <a:off x="406261" y="1272205"/>
            <a:ext cx="6498742"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1013">
              <a:latin typeface="Arial" panose="020B0604020202020204" pitchFamily="34" charset="0"/>
              <a:cs typeface="Arial" panose="020B0604020202020204" pitchFamily="34" charset="0"/>
            </a:endParaRPr>
          </a:p>
        </p:txBody>
      </p:sp>
      <p:sp>
        <p:nvSpPr>
          <p:cNvPr id="10" name="Line 15"/>
          <p:cNvSpPr>
            <a:spLocks noChangeShapeType="1"/>
          </p:cNvSpPr>
          <p:nvPr/>
        </p:nvSpPr>
        <p:spPr bwMode="auto">
          <a:xfrm flipH="1">
            <a:off x="7083540" y="920403"/>
            <a:ext cx="1889544"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1013">
              <a:latin typeface="Arial" panose="020B0604020202020204" pitchFamily="34" charset="0"/>
              <a:cs typeface="Arial" panose="020B0604020202020204" pitchFamily="34" charset="0"/>
            </a:endParaRPr>
          </a:p>
        </p:txBody>
      </p:sp>
      <p:sp>
        <p:nvSpPr>
          <p:cNvPr id="11" name="Line 15"/>
          <p:cNvSpPr>
            <a:spLocks noChangeShapeType="1"/>
          </p:cNvSpPr>
          <p:nvPr/>
        </p:nvSpPr>
        <p:spPr bwMode="auto">
          <a:xfrm>
            <a:off x="467882" y="2766295"/>
            <a:ext cx="4309217"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1013">
              <a:latin typeface="Arial" panose="020B0604020202020204" pitchFamily="34" charset="0"/>
              <a:cs typeface="Arial" panose="020B0604020202020204" pitchFamily="34" charset="0"/>
            </a:endParaRPr>
          </a:p>
        </p:txBody>
      </p:sp>
      <p:sp>
        <p:nvSpPr>
          <p:cNvPr id="12" name="Line 15"/>
          <p:cNvSpPr>
            <a:spLocks noChangeShapeType="1"/>
          </p:cNvSpPr>
          <p:nvPr/>
        </p:nvSpPr>
        <p:spPr bwMode="auto">
          <a:xfrm flipH="1">
            <a:off x="7723011" y="2405947"/>
            <a:ext cx="1250073"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1013">
              <a:latin typeface="Arial" panose="020B0604020202020204" pitchFamily="34" charset="0"/>
              <a:cs typeface="Arial" panose="020B0604020202020204" pitchFamily="34" charset="0"/>
            </a:endParaRPr>
          </a:p>
        </p:txBody>
      </p:sp>
      <p:sp>
        <p:nvSpPr>
          <p:cNvPr id="13" name="Text Box 14"/>
          <p:cNvSpPr txBox="1">
            <a:spLocks noChangeArrowheads="1"/>
          </p:cNvSpPr>
          <p:nvPr/>
        </p:nvSpPr>
        <p:spPr bwMode="auto">
          <a:xfrm>
            <a:off x="758439" y="4321730"/>
            <a:ext cx="73650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50000"/>
              </a:spcBef>
            </a:pPr>
            <a:r>
              <a:rPr lang="en-US" altLang="en-US" sz="2800" b="1" dirty="0" err="1">
                <a:solidFill>
                  <a:srgbClr val="FF0000"/>
                </a:solidFill>
                <a:latin typeface="Times New Roman" panose="02020603050405020304" pitchFamily="18" charset="0"/>
                <a:cs typeface="Times New Roman" panose="02020603050405020304" pitchFamily="18" charset="0"/>
              </a:rPr>
              <a:t>Tác</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giả</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đã</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dùng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biện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pháp</a:t>
            </a:r>
            <a:r>
              <a:rPr lang="en-US" altLang="en-US" sz="2800" b="1" dirty="0">
                <a:solidFill>
                  <a:srgbClr val="FF0000"/>
                </a:solidFill>
                <a:latin typeface="Times New Roman" panose="02020603050405020304" pitchFamily="18" charset="0"/>
                <a:cs typeface="Times New Roman" panose="02020603050405020304" pitchFamily="18" charset="0"/>
              </a:rPr>
              <a:t> so </a:t>
            </a:r>
            <a:r>
              <a:rPr lang="en-US" altLang="en-US" sz="2800" b="1" dirty="0" err="1">
                <a:solidFill>
                  <a:srgbClr val="FF0000"/>
                </a:solidFill>
                <a:latin typeface="Times New Roman" panose="02020603050405020304" pitchFamily="18" charset="0"/>
                <a:cs typeface="Times New Roman" panose="02020603050405020304" pitchFamily="18" charset="0"/>
              </a:rPr>
              <a:t>sánh</a:t>
            </a:r>
            <a:endParaRPr lang="en-US" altLang="en-US" sz="2800" b="1" dirty="0">
              <a:solidFill>
                <a:srgbClr val="FF0000"/>
              </a:solidFill>
              <a:latin typeface="Times New Roman" panose="02020603050405020304" pitchFamily="18" charset="0"/>
            </a:endParaRPr>
          </a:p>
        </p:txBody>
      </p:sp>
    </p:spTree>
    <p:extLst>
      <p:ext uri="{BB962C8B-B14F-4D97-AF65-F5344CB8AC3E}">
        <p14:creationId xmlns:p14="http://schemas.microsoft.com/office/powerpoint/2010/main" val="17024707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heckerboard(across)">
                                      <p:cBhvr>
                                        <p:cTn id="15" dur="500"/>
                                        <p:tgtEl>
                                          <p:spTgt spid="9"/>
                                        </p:tgtEl>
                                      </p:cBhvr>
                                    </p:animEffect>
                                  </p:childTnLst>
                                </p:cTn>
                              </p:par>
                              <p:par>
                                <p:cTn id="16" presetID="5" presetClass="entr" presetSubtype="1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checkerboard(across)">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checkerboard(across)">
                                      <p:cBhvr>
                                        <p:cTn id="23" dur="500"/>
                                        <p:tgtEl>
                                          <p:spTgt spid="11"/>
                                        </p:tgtEl>
                                      </p:cBhvr>
                                    </p:animEffect>
                                  </p:childTnLst>
                                </p:cTn>
                              </p:par>
                              <p:par>
                                <p:cTn id="24" presetID="5" presetClass="entr" presetSubtype="1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checkerboard(across)">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xit" presetSubtype="10" fill="hold" grpId="1" nodeType="clickEffect">
                                  <p:stCondLst>
                                    <p:cond delay="0"/>
                                  </p:stCondLst>
                                  <p:childTnLst>
                                    <p:animEffect transition="out" filter="randombar(horizontal)">
                                      <p:cBhvr>
                                        <p:cTn id="30" dur="500"/>
                                        <p:tgtEl>
                                          <p:spTgt spid="5"/>
                                        </p:tgtEl>
                                      </p:cBhvr>
                                    </p:animEffect>
                                    <p:set>
                                      <p:cBhvr>
                                        <p:cTn id="31" dur="1" fill="hold">
                                          <p:stCondLst>
                                            <p:cond delay="499"/>
                                          </p:stCondLst>
                                        </p:cTn>
                                        <p:tgtEl>
                                          <p:spTgt spid="5"/>
                                        </p:tgtEl>
                                        <p:attrNameLst>
                                          <p:attrName>style.visibility</p:attrName>
                                        </p:attrNameLst>
                                      </p:cBhvr>
                                      <p:to>
                                        <p:strVal val="hidden"/>
                                      </p:to>
                                    </p:set>
                                  </p:childTnLst>
                                </p:cTn>
                              </p:par>
                              <p:par>
                                <p:cTn id="32" presetID="4" presetClass="entr" presetSubtype="16"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ox(in)">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ÂY BÀ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77255">
            <a:off x="422877" y="776467"/>
            <a:ext cx="3915450" cy="391545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4780991" y="692753"/>
            <a:ext cx="4190957" cy="840632"/>
            <a:chOff x="4494126" y="612826"/>
            <a:chExt cx="4217483" cy="538443"/>
          </a:xfrm>
        </p:grpSpPr>
        <p:grpSp>
          <p:nvGrpSpPr>
            <p:cNvPr id="14" name="Group 13"/>
            <p:cNvGrpSpPr/>
            <p:nvPr/>
          </p:nvGrpSpPr>
          <p:grpSpPr>
            <a:xfrm>
              <a:off x="4494126" y="612826"/>
              <a:ext cx="4217483" cy="538443"/>
              <a:chOff x="491558" y="576272"/>
              <a:chExt cx="8473537" cy="1513695"/>
            </a:xfrm>
          </p:grpSpPr>
          <p:sp>
            <p:nvSpPr>
              <p:cNvPr id="15" name="Rectangle 14"/>
              <p:cNvSpPr/>
              <p:nvPr/>
            </p:nvSpPr>
            <p:spPr>
              <a:xfrm>
                <a:off x="491558" y="630841"/>
                <a:ext cx="8425068" cy="1459126"/>
              </a:xfrm>
              <a:prstGeom prst="rect">
                <a:avLst/>
              </a:prstGeom>
              <a:solidFill>
                <a:srgbClr val="7FBF36">
                  <a:alpha val="76000"/>
                </a:srgbClr>
              </a:solidFill>
              <a:ln>
                <a:solidFill>
                  <a:srgbClr val="7FBF36">
                    <a:alpha val="43000"/>
                  </a:srgb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76988" y="576272"/>
                <a:ext cx="8388107" cy="1459126"/>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rgbClr val="111D5E"/>
                  </a:solidFill>
                  <a:latin typeface="UTM Avo" panose="02040603050506020204" pitchFamily="18" charset="0"/>
                </a:endParaRPr>
              </a:p>
            </p:txBody>
          </p:sp>
        </p:grpSp>
        <p:sp>
          <p:nvSpPr>
            <p:cNvPr id="17" name="Rectangle 16"/>
            <p:cNvSpPr/>
            <p:nvPr/>
          </p:nvSpPr>
          <p:spPr>
            <a:xfrm>
              <a:off x="4805898" y="678720"/>
              <a:ext cx="3791973" cy="413989"/>
            </a:xfrm>
            <a:prstGeom prst="rect">
              <a:avLst/>
            </a:prstGeom>
          </p:spPr>
          <p:txBody>
            <a:bodyPr wrap="square">
              <a:spAutoFit/>
            </a:bodyPr>
            <a:lstStyle/>
            <a:p>
              <a:pPr algn="ctr"/>
              <a:r>
                <a:rPr lang="en-US" altLang="en-US" sz="1800" b="1" dirty="0" err="1">
                  <a:latin typeface="Times New Roman" panose="02020603050405020304" pitchFamily="18" charset="0"/>
                </a:rPr>
                <a:t>Mùa</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xuân</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lá</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bàng</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mới</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nảy</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trông</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như</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những</a:t>
              </a:r>
              <a:r>
                <a:rPr lang="en-US" altLang="en-US" sz="1800" b="1" dirty="0">
                  <a:latin typeface="Times New Roman" panose="02020603050405020304" pitchFamily="18" charset="0"/>
                </a:rPr>
                <a:t> </a:t>
              </a:r>
              <a:r>
                <a:rPr lang="en-US" altLang="en-US" sz="1800" b="1" dirty="0" err="1">
                  <a:solidFill>
                    <a:srgbClr val="FF0000"/>
                  </a:solidFill>
                  <a:latin typeface="Times New Roman" panose="02020603050405020304" pitchFamily="18" charset="0"/>
                </a:rPr>
                <a:t>ngọn</a:t>
              </a:r>
              <a:r>
                <a:rPr lang="en-US" altLang="en-US" sz="1800" b="1" dirty="0">
                  <a:solidFill>
                    <a:srgbClr val="FF0000"/>
                  </a:solidFill>
                  <a:latin typeface="Times New Roman" panose="02020603050405020304" pitchFamily="18" charset="0"/>
                </a:rPr>
                <a:t> </a:t>
              </a:r>
              <a:r>
                <a:rPr lang="en-US" altLang="en-US" sz="1800" b="1" dirty="0" err="1">
                  <a:solidFill>
                    <a:srgbClr val="FF0000"/>
                  </a:solidFill>
                  <a:latin typeface="Times New Roman" panose="02020603050405020304" pitchFamily="18" charset="0"/>
                </a:rPr>
                <a:t>lửa</a:t>
              </a:r>
              <a:r>
                <a:rPr lang="en-US" altLang="en-US" sz="1800" b="1" dirty="0">
                  <a:solidFill>
                    <a:srgbClr val="FF0000"/>
                  </a:solidFill>
                  <a:latin typeface="Times New Roman" panose="02020603050405020304" pitchFamily="18" charset="0"/>
                </a:rPr>
                <a:t> </a:t>
              </a:r>
              <a:r>
                <a:rPr lang="en-US" altLang="en-US" sz="1800" b="1" dirty="0" err="1">
                  <a:solidFill>
                    <a:srgbClr val="FF0000"/>
                  </a:solidFill>
                  <a:latin typeface="Times New Roman" panose="02020603050405020304" pitchFamily="18" charset="0"/>
                </a:rPr>
                <a:t>xanh</a:t>
              </a:r>
              <a:r>
                <a:rPr lang="en-US" altLang="en-US" sz="1800" b="1" dirty="0">
                  <a:latin typeface="Times New Roman" panose="02020603050405020304" pitchFamily="18" charset="0"/>
                </a:rPr>
                <a:t>.</a:t>
              </a:r>
              <a:endParaRPr lang="en-US" sz="1600" dirty="0"/>
            </a:p>
          </p:txBody>
        </p:sp>
      </p:grpSp>
      <p:grpSp>
        <p:nvGrpSpPr>
          <p:cNvPr id="2" name="Group 1"/>
          <p:cNvGrpSpPr/>
          <p:nvPr/>
        </p:nvGrpSpPr>
        <p:grpSpPr>
          <a:xfrm>
            <a:off x="4762651" y="1718051"/>
            <a:ext cx="4687341" cy="879179"/>
            <a:chOff x="6211627" y="2763854"/>
            <a:chExt cx="3024846" cy="575436"/>
          </a:xfrm>
        </p:grpSpPr>
        <p:grpSp>
          <p:nvGrpSpPr>
            <p:cNvPr id="11" name="Group 10"/>
            <p:cNvGrpSpPr/>
            <p:nvPr/>
          </p:nvGrpSpPr>
          <p:grpSpPr>
            <a:xfrm>
              <a:off x="6211627" y="2763854"/>
              <a:ext cx="2723413" cy="575436"/>
              <a:chOff x="491558" y="630841"/>
              <a:chExt cx="8455653" cy="1508030"/>
            </a:xfrm>
          </p:grpSpPr>
          <p:sp>
            <p:nvSpPr>
              <p:cNvPr id="12" name="Rectangle 11"/>
              <p:cNvSpPr/>
              <p:nvPr/>
            </p:nvSpPr>
            <p:spPr>
              <a:xfrm>
                <a:off x="491558" y="630841"/>
                <a:ext cx="8425068" cy="1459126"/>
              </a:xfrm>
              <a:prstGeom prst="rect">
                <a:avLst/>
              </a:prstGeom>
              <a:solidFill>
                <a:srgbClr val="7FBF36">
                  <a:alpha val="76000"/>
                </a:srgbClr>
              </a:solidFill>
              <a:ln>
                <a:solidFill>
                  <a:srgbClr val="7FBF36">
                    <a:alpha val="43000"/>
                  </a:srgb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59103" y="679746"/>
                <a:ext cx="8388108" cy="1459125"/>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rgbClr val="111D5E"/>
                  </a:solidFill>
                  <a:latin typeface="UTM Avo" panose="02040603050506020204" pitchFamily="18" charset="0"/>
                </a:endParaRPr>
              </a:p>
            </p:txBody>
          </p:sp>
        </p:grpSp>
        <p:sp>
          <p:nvSpPr>
            <p:cNvPr id="18" name="Rectangle 17"/>
            <p:cNvSpPr/>
            <p:nvPr/>
          </p:nvSpPr>
          <p:spPr>
            <a:xfrm>
              <a:off x="6422696" y="2894853"/>
              <a:ext cx="2813777" cy="241733"/>
            </a:xfrm>
            <a:prstGeom prst="rect">
              <a:avLst/>
            </a:prstGeom>
          </p:spPr>
          <p:txBody>
            <a:bodyPr wrap="square">
              <a:spAutoFit/>
            </a:bodyPr>
            <a:lstStyle/>
            <a:p>
              <a:r>
                <a:rPr lang="en-US" altLang="en-US" sz="1800" b="1" dirty="0">
                  <a:latin typeface="Times New Roman" panose="02020603050405020304" pitchFamily="18" charset="0"/>
                </a:rPr>
                <a:t>Sang </a:t>
              </a:r>
              <a:r>
                <a:rPr lang="en-US" altLang="en-US" sz="1800" b="1" dirty="0" err="1">
                  <a:latin typeface="Times New Roman" panose="02020603050405020304" pitchFamily="18" charset="0"/>
                </a:rPr>
                <a:t>hè</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lá</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chuyển</a:t>
              </a:r>
              <a:r>
                <a:rPr lang="en-US" altLang="en-US" sz="1800" b="1" dirty="0">
                  <a:latin typeface="Times New Roman" panose="02020603050405020304" pitchFamily="18" charset="0"/>
                </a:rPr>
                <a:t> </a:t>
              </a:r>
              <a:r>
                <a:rPr lang="en-US" altLang="en-US" sz="1800" b="1" dirty="0" err="1">
                  <a:solidFill>
                    <a:srgbClr val="FF0000"/>
                  </a:solidFill>
                  <a:latin typeface="Times New Roman" panose="02020603050405020304" pitchFamily="18" charset="0"/>
                </a:rPr>
                <a:t>màu</a:t>
              </a:r>
              <a:r>
                <a:rPr lang="en-US" altLang="en-US" sz="1800" b="1" dirty="0">
                  <a:solidFill>
                    <a:srgbClr val="FF0000"/>
                  </a:solidFill>
                  <a:latin typeface="Times New Roman" panose="02020603050405020304" pitchFamily="18" charset="0"/>
                </a:rPr>
                <a:t> </a:t>
              </a:r>
              <a:r>
                <a:rPr lang="en-US" altLang="en-US" sz="1800" b="1" dirty="0" err="1">
                  <a:solidFill>
                    <a:srgbClr val="FF0000"/>
                  </a:solidFill>
                  <a:latin typeface="Times New Roman" panose="02020603050405020304" pitchFamily="18" charset="0"/>
                </a:rPr>
                <a:t>ngọc</a:t>
              </a:r>
              <a:r>
                <a:rPr lang="en-US" altLang="en-US" sz="1800" b="1" dirty="0">
                  <a:solidFill>
                    <a:srgbClr val="FF0000"/>
                  </a:solidFill>
                  <a:latin typeface="Times New Roman" panose="02020603050405020304" pitchFamily="18" charset="0"/>
                </a:rPr>
                <a:t> </a:t>
              </a:r>
              <a:r>
                <a:rPr lang="en-US" altLang="en-US" sz="1800" b="1" dirty="0" err="1">
                  <a:solidFill>
                    <a:srgbClr val="FF0000"/>
                  </a:solidFill>
                  <a:latin typeface="Times New Roman" panose="02020603050405020304" pitchFamily="18" charset="0"/>
                </a:rPr>
                <a:t>bích</a:t>
              </a:r>
              <a:r>
                <a:rPr lang="en-US" altLang="en-US" sz="1800" b="1" dirty="0">
                  <a:latin typeface="Times New Roman" panose="02020603050405020304" pitchFamily="18" charset="0"/>
                </a:rPr>
                <a:t>. </a:t>
              </a:r>
              <a:endParaRPr lang="en-US" sz="1600" dirty="0"/>
            </a:p>
          </p:txBody>
        </p:sp>
      </p:grpSp>
      <p:grpSp>
        <p:nvGrpSpPr>
          <p:cNvPr id="25" name="Group 24"/>
          <p:cNvGrpSpPr/>
          <p:nvPr/>
        </p:nvGrpSpPr>
        <p:grpSpPr>
          <a:xfrm>
            <a:off x="4805289" y="2902077"/>
            <a:ext cx="4192655" cy="790882"/>
            <a:chOff x="1945022" y="4450512"/>
            <a:chExt cx="3108079" cy="577598"/>
          </a:xfrm>
        </p:grpSpPr>
        <p:grpSp>
          <p:nvGrpSpPr>
            <p:cNvPr id="8" name="Group 7"/>
            <p:cNvGrpSpPr/>
            <p:nvPr/>
          </p:nvGrpSpPr>
          <p:grpSpPr>
            <a:xfrm>
              <a:off x="1945022" y="4450512"/>
              <a:ext cx="3108079" cy="577598"/>
              <a:chOff x="491558" y="576272"/>
              <a:chExt cx="8473537" cy="1513695"/>
            </a:xfrm>
          </p:grpSpPr>
          <p:sp>
            <p:nvSpPr>
              <p:cNvPr id="9" name="Rectangle 8"/>
              <p:cNvSpPr/>
              <p:nvPr/>
            </p:nvSpPr>
            <p:spPr>
              <a:xfrm>
                <a:off x="491558" y="630841"/>
                <a:ext cx="8425068" cy="1459126"/>
              </a:xfrm>
              <a:prstGeom prst="rect">
                <a:avLst/>
              </a:prstGeom>
              <a:solidFill>
                <a:srgbClr val="7FBF36">
                  <a:alpha val="76000"/>
                </a:srgbClr>
              </a:solidFill>
              <a:ln>
                <a:solidFill>
                  <a:srgbClr val="7FBF36">
                    <a:alpha val="43000"/>
                  </a:srgb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76988" y="576272"/>
                <a:ext cx="8388107" cy="1459126"/>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rgbClr val="111D5E"/>
                  </a:solidFill>
                  <a:latin typeface="UTM Avo" panose="02040603050506020204" pitchFamily="18" charset="0"/>
                </a:endParaRPr>
              </a:p>
            </p:txBody>
          </p:sp>
        </p:grpSp>
        <p:sp>
          <p:nvSpPr>
            <p:cNvPr id="19" name="Rectangle 18"/>
            <p:cNvSpPr/>
            <p:nvPr/>
          </p:nvSpPr>
          <p:spPr>
            <a:xfrm>
              <a:off x="2144944" y="4578885"/>
              <a:ext cx="2703689" cy="269731"/>
            </a:xfrm>
            <a:prstGeom prst="rect">
              <a:avLst/>
            </a:prstGeom>
          </p:spPr>
          <p:txBody>
            <a:bodyPr wrap="none">
              <a:spAutoFit/>
            </a:bodyPr>
            <a:lstStyle/>
            <a:p>
              <a:r>
                <a:rPr lang="en-US" altLang="en-US" sz="1800" b="1" dirty="0" err="1">
                  <a:latin typeface="Times New Roman" panose="02020603050405020304" pitchFamily="18" charset="0"/>
                </a:rPr>
                <a:t>Mùa</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thu</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lá</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bàng</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ngả</a:t>
              </a:r>
              <a:r>
                <a:rPr lang="en-US" altLang="en-US" sz="1800" b="1" dirty="0">
                  <a:latin typeface="Times New Roman" panose="02020603050405020304" pitchFamily="18" charset="0"/>
                </a:rPr>
                <a:t> sang </a:t>
              </a:r>
              <a:r>
                <a:rPr lang="en-US" altLang="en-US" sz="1800" b="1" dirty="0" err="1">
                  <a:solidFill>
                    <a:srgbClr val="FF0000"/>
                  </a:solidFill>
                  <a:latin typeface="Times New Roman" panose="02020603050405020304" pitchFamily="18" charset="0"/>
                </a:rPr>
                <a:t>màu</a:t>
              </a:r>
              <a:r>
                <a:rPr lang="en-US" altLang="en-US" sz="1800" b="1" dirty="0">
                  <a:solidFill>
                    <a:srgbClr val="FF0000"/>
                  </a:solidFill>
                  <a:latin typeface="Times New Roman" panose="02020603050405020304" pitchFamily="18" charset="0"/>
                </a:rPr>
                <a:t> </a:t>
              </a:r>
              <a:r>
                <a:rPr lang="en-US" altLang="en-US" sz="1800" b="1" dirty="0" err="1">
                  <a:solidFill>
                    <a:srgbClr val="FF0000"/>
                  </a:solidFill>
                  <a:latin typeface="Times New Roman" panose="02020603050405020304" pitchFamily="18" charset="0"/>
                </a:rPr>
                <a:t>lục</a:t>
              </a:r>
              <a:endParaRPr lang="en-US" sz="1600" dirty="0">
                <a:solidFill>
                  <a:srgbClr val="FF0000"/>
                </a:solidFill>
              </a:endParaRPr>
            </a:p>
          </p:txBody>
        </p:sp>
      </p:grpSp>
      <p:grpSp>
        <p:nvGrpSpPr>
          <p:cNvPr id="20" name="Group 19"/>
          <p:cNvGrpSpPr/>
          <p:nvPr/>
        </p:nvGrpSpPr>
        <p:grpSpPr>
          <a:xfrm>
            <a:off x="4775204" y="3886829"/>
            <a:ext cx="4173121" cy="869809"/>
            <a:chOff x="237726" y="2419412"/>
            <a:chExt cx="1614690" cy="1414158"/>
          </a:xfrm>
        </p:grpSpPr>
        <p:grpSp>
          <p:nvGrpSpPr>
            <p:cNvPr id="21" name="Group 20"/>
            <p:cNvGrpSpPr/>
            <p:nvPr/>
          </p:nvGrpSpPr>
          <p:grpSpPr>
            <a:xfrm>
              <a:off x="237726" y="2419412"/>
              <a:ext cx="1614690" cy="1414158"/>
              <a:chOff x="491558" y="576272"/>
              <a:chExt cx="8473537" cy="1513695"/>
            </a:xfrm>
          </p:grpSpPr>
          <p:sp>
            <p:nvSpPr>
              <p:cNvPr id="23" name="Rectangle 22"/>
              <p:cNvSpPr/>
              <p:nvPr/>
            </p:nvSpPr>
            <p:spPr>
              <a:xfrm>
                <a:off x="491558" y="630841"/>
                <a:ext cx="8425068" cy="1459126"/>
              </a:xfrm>
              <a:prstGeom prst="rect">
                <a:avLst/>
              </a:prstGeom>
              <a:solidFill>
                <a:srgbClr val="7FBF36">
                  <a:alpha val="76000"/>
                </a:srgbClr>
              </a:solidFill>
              <a:ln>
                <a:solidFill>
                  <a:srgbClr val="7FBF36">
                    <a:alpha val="43000"/>
                  </a:srgb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76987" y="576272"/>
                <a:ext cx="8388108" cy="1459126"/>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rgbClr val="111D5E"/>
                  </a:solidFill>
                  <a:latin typeface="UTM Avo" panose="02040603050506020204" pitchFamily="18" charset="0"/>
                </a:endParaRPr>
              </a:p>
            </p:txBody>
          </p:sp>
        </p:grpSp>
        <p:sp>
          <p:nvSpPr>
            <p:cNvPr id="22" name="Rectangle 21"/>
            <p:cNvSpPr/>
            <p:nvPr/>
          </p:nvSpPr>
          <p:spPr>
            <a:xfrm>
              <a:off x="249367" y="2738017"/>
              <a:ext cx="1568458" cy="650509"/>
            </a:xfrm>
            <a:prstGeom prst="rect">
              <a:avLst/>
            </a:prstGeom>
          </p:spPr>
          <p:txBody>
            <a:bodyPr wrap="square">
              <a:spAutoFit/>
            </a:bodyPr>
            <a:lstStyle/>
            <a:p>
              <a:pPr algn="ctr"/>
              <a:r>
                <a:rPr lang="en-US" altLang="en-US" sz="2000" b="1" dirty="0" err="1">
                  <a:latin typeface="Times New Roman" panose="02020603050405020304" pitchFamily="18" charset="0"/>
                </a:rPr>
                <a:t>Lá</a:t>
              </a:r>
              <a:r>
                <a:rPr lang="en-US" altLang="en-US" sz="2000" b="1" dirty="0">
                  <a:latin typeface="Times New Roman" panose="02020603050405020304" pitchFamily="18" charset="0"/>
                </a:rPr>
                <a:t> </a:t>
              </a:r>
              <a:r>
                <a:rPr lang="en-US" altLang="en-US" sz="2000" b="1" dirty="0" err="1">
                  <a:latin typeface="Times New Roman" panose="02020603050405020304" pitchFamily="18" charset="0"/>
                </a:rPr>
                <a:t>bàng</a:t>
              </a:r>
              <a:r>
                <a:rPr lang="en-US" altLang="en-US" sz="2000" b="1" dirty="0">
                  <a:latin typeface="Times New Roman" panose="02020603050405020304" pitchFamily="18" charset="0"/>
                </a:rPr>
                <a:t> </a:t>
              </a:r>
              <a:r>
                <a:rPr lang="en-US" altLang="en-US" sz="2000" b="1" dirty="0" err="1">
                  <a:latin typeface="Times New Roman" panose="02020603050405020304" pitchFamily="18" charset="0"/>
                </a:rPr>
                <a:t>mùa</a:t>
              </a:r>
              <a:r>
                <a:rPr lang="en-US" altLang="en-US" sz="2000" b="1" dirty="0">
                  <a:latin typeface="Times New Roman" panose="02020603050405020304" pitchFamily="18" charset="0"/>
                </a:rPr>
                <a:t> </a:t>
              </a:r>
              <a:r>
                <a:rPr lang="en-US" altLang="en-US" sz="2000" b="1" dirty="0" err="1">
                  <a:latin typeface="Times New Roman" panose="02020603050405020304" pitchFamily="18" charset="0"/>
                </a:rPr>
                <a:t>đông</a:t>
              </a:r>
              <a:r>
                <a:rPr lang="en-US" altLang="en-US" sz="2000" b="1" dirty="0">
                  <a:latin typeface="Times New Roman" panose="02020603050405020304" pitchFamily="18" charset="0"/>
                </a:rPr>
                <a:t> </a:t>
              </a:r>
              <a:r>
                <a:rPr lang="en-US" altLang="en-US" sz="2000" b="1" dirty="0" err="1">
                  <a:solidFill>
                    <a:srgbClr val="FF0000"/>
                  </a:solidFill>
                  <a:latin typeface="Times New Roman" panose="02020603050405020304" pitchFamily="18" charset="0"/>
                </a:rPr>
                <a:t>đỏ</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như</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đồng</a:t>
              </a:r>
              <a:endParaRPr lang="en-US" sz="1800" dirty="0">
                <a:solidFill>
                  <a:srgbClr val="FF0000"/>
                </a:solidFill>
              </a:endParaRPr>
            </a:p>
          </p:txBody>
        </p:sp>
      </p:grpSp>
      <p:sp>
        <p:nvSpPr>
          <p:cNvPr id="27" name="Rectangle 26"/>
          <p:cNvSpPr/>
          <p:nvPr/>
        </p:nvSpPr>
        <p:spPr>
          <a:xfrm>
            <a:off x="1765835" y="54876"/>
            <a:ext cx="6078908" cy="523220"/>
          </a:xfrm>
          <a:prstGeom prst="rect">
            <a:avLst/>
          </a:prstGeom>
        </p:spPr>
        <p:txBody>
          <a:bodyPr wrap="none">
            <a:spAutoFit/>
          </a:bodyPr>
          <a:lstStyle/>
          <a:p>
            <a:pPr algn="ctr"/>
            <a:r>
              <a:rPr lang="en-US" altLang="en-US" sz="2800" b="1" dirty="0" err="1">
                <a:solidFill>
                  <a:schemeClr val="bg1"/>
                </a:solidFill>
                <a:latin typeface="UTM Futura Extra" panose="02040603050506020204" pitchFamily="18" charset="0"/>
              </a:rPr>
              <a:t>Miêu</a:t>
            </a:r>
            <a:r>
              <a:rPr lang="en-US" altLang="en-US" sz="2800" b="1" dirty="0">
                <a:solidFill>
                  <a:schemeClr val="bg1"/>
                </a:solidFill>
                <a:latin typeface="UTM Futura Extra" panose="02040603050506020204" pitchFamily="18" charset="0"/>
              </a:rPr>
              <a:t> </a:t>
            </a:r>
            <a:r>
              <a:rPr lang="en-US" altLang="en-US" sz="2800" b="1" dirty="0" err="1">
                <a:solidFill>
                  <a:schemeClr val="bg1"/>
                </a:solidFill>
                <a:latin typeface="UTM Futura Extra" panose="02040603050506020204" pitchFamily="18" charset="0"/>
              </a:rPr>
              <a:t>tả</a:t>
            </a:r>
            <a:r>
              <a:rPr lang="en-US" altLang="en-US" sz="2800" b="1" dirty="0">
                <a:solidFill>
                  <a:schemeClr val="bg1"/>
                </a:solidFill>
                <a:latin typeface="UTM Futura Extra" panose="02040603050506020204" pitchFamily="18" charset="0"/>
              </a:rPr>
              <a:t> </a:t>
            </a:r>
            <a:r>
              <a:rPr lang="en-US" altLang="en-US" sz="2800" b="1" dirty="0" err="1">
                <a:solidFill>
                  <a:schemeClr val="bg1"/>
                </a:solidFill>
                <a:latin typeface="UTM Futura Extra" panose="02040603050506020204" pitchFamily="18" charset="0"/>
              </a:rPr>
              <a:t>theo</a:t>
            </a:r>
            <a:r>
              <a:rPr lang="en-US" altLang="en-US" sz="2800" b="1" dirty="0">
                <a:solidFill>
                  <a:schemeClr val="bg1"/>
                </a:solidFill>
                <a:latin typeface="UTM Futura Extra" panose="02040603050506020204" pitchFamily="18" charset="0"/>
              </a:rPr>
              <a:t> </a:t>
            </a:r>
            <a:r>
              <a:rPr lang="en-US" altLang="en-US" sz="2800" b="1" dirty="0" err="1">
                <a:solidFill>
                  <a:schemeClr val="bg1"/>
                </a:solidFill>
                <a:latin typeface="UTM Futura Extra" panose="02040603050506020204" pitchFamily="18" charset="0"/>
              </a:rPr>
              <a:t>trình</a:t>
            </a:r>
            <a:r>
              <a:rPr lang="en-US" altLang="en-US" sz="2800" b="1" dirty="0">
                <a:solidFill>
                  <a:schemeClr val="bg1"/>
                </a:solidFill>
                <a:latin typeface="UTM Futura Extra" panose="02040603050506020204" pitchFamily="18" charset="0"/>
              </a:rPr>
              <a:t> </a:t>
            </a:r>
            <a:r>
              <a:rPr lang="en-US" altLang="en-US" sz="2800" b="1" dirty="0" err="1">
                <a:solidFill>
                  <a:schemeClr val="bg1"/>
                </a:solidFill>
                <a:latin typeface="UTM Futura Extra" panose="02040603050506020204" pitchFamily="18" charset="0"/>
              </a:rPr>
              <a:t>tự</a:t>
            </a:r>
            <a:r>
              <a:rPr lang="en-US" altLang="en-US" sz="2800" b="1" dirty="0">
                <a:solidFill>
                  <a:schemeClr val="bg1"/>
                </a:solidFill>
                <a:latin typeface="UTM Futura Extra" panose="02040603050506020204" pitchFamily="18" charset="0"/>
              </a:rPr>
              <a:t> </a:t>
            </a:r>
            <a:r>
              <a:rPr lang="en-US" altLang="en-US" sz="2800" b="1" dirty="0" err="1">
                <a:solidFill>
                  <a:schemeClr val="bg1"/>
                </a:solidFill>
                <a:latin typeface="UTM Futura Extra" panose="02040603050506020204" pitchFamily="18" charset="0"/>
              </a:rPr>
              <a:t>thời</a:t>
            </a:r>
            <a:r>
              <a:rPr lang="en-US" altLang="en-US" sz="2800" b="1" dirty="0">
                <a:solidFill>
                  <a:schemeClr val="bg1"/>
                </a:solidFill>
                <a:latin typeface="UTM Futura Extra" panose="02040603050506020204" pitchFamily="18" charset="0"/>
              </a:rPr>
              <a:t> </a:t>
            </a:r>
            <a:r>
              <a:rPr lang="en-US" altLang="en-US" sz="2800" b="1" dirty="0" err="1">
                <a:solidFill>
                  <a:schemeClr val="bg1"/>
                </a:solidFill>
                <a:latin typeface="UTM Futura Extra" panose="02040603050506020204" pitchFamily="18" charset="0"/>
              </a:rPr>
              <a:t>gian</a:t>
            </a:r>
            <a:endParaRPr lang="en-US" altLang="en-US" sz="2800" b="1" dirty="0">
              <a:solidFill>
                <a:schemeClr val="bg1"/>
              </a:solidFill>
              <a:latin typeface="UTM Futura Extra" panose="02040603050506020204" pitchFamily="18" charset="0"/>
            </a:endParaRPr>
          </a:p>
        </p:txBody>
      </p:sp>
    </p:spTree>
    <p:extLst>
      <p:ext uri="{BB962C8B-B14F-4D97-AF65-F5344CB8AC3E}">
        <p14:creationId xmlns:p14="http://schemas.microsoft.com/office/powerpoint/2010/main" val="42846786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9218"/>
                                        </p:tgtEl>
                                        <p:attrNameLst>
                                          <p:attrName>style.visibility</p:attrName>
                                        </p:attrNameLst>
                                      </p:cBhvr>
                                      <p:to>
                                        <p:strVal val="visible"/>
                                      </p:to>
                                    </p:set>
                                    <p:animEffect transition="in" filter="fade">
                                      <p:cBhvr>
                                        <p:cTn id="13" dur="1000"/>
                                        <p:tgtEl>
                                          <p:spTgt spid="9218"/>
                                        </p:tgtEl>
                                      </p:cBhvr>
                                    </p:animEffect>
                                    <p:anim calcmode="lin" valueType="num">
                                      <p:cBhvr>
                                        <p:cTn id="14" dur="1000" fill="hold"/>
                                        <p:tgtEl>
                                          <p:spTgt spid="9218"/>
                                        </p:tgtEl>
                                        <p:attrNameLst>
                                          <p:attrName>ppt_x</p:attrName>
                                        </p:attrNameLst>
                                      </p:cBhvr>
                                      <p:tavLst>
                                        <p:tav tm="0">
                                          <p:val>
                                            <p:strVal val="#ppt_x"/>
                                          </p:val>
                                        </p:tav>
                                        <p:tav tm="100000">
                                          <p:val>
                                            <p:strVal val="#ppt_x"/>
                                          </p:val>
                                        </p:tav>
                                      </p:tavLst>
                                    </p:anim>
                                    <p:anim calcmode="lin" valueType="num">
                                      <p:cBhvr>
                                        <p:cTn id="15" dur="1000" fill="hold"/>
                                        <p:tgtEl>
                                          <p:spTgt spid="921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1000"/>
                                        <p:tgtEl>
                                          <p:spTgt spid="25"/>
                                        </p:tgtEl>
                                      </p:cBhvr>
                                    </p:animEffect>
                                    <p:anim calcmode="lin" valueType="num">
                                      <p:cBhvr>
                                        <p:cTn id="32" dur="1000" fill="hold"/>
                                        <p:tgtEl>
                                          <p:spTgt spid="25"/>
                                        </p:tgtEl>
                                        <p:attrNameLst>
                                          <p:attrName>ppt_x</p:attrName>
                                        </p:attrNameLst>
                                      </p:cBhvr>
                                      <p:tavLst>
                                        <p:tav tm="0">
                                          <p:val>
                                            <p:strVal val="#ppt_x"/>
                                          </p:val>
                                        </p:tav>
                                        <p:tav tm="100000">
                                          <p:val>
                                            <p:strVal val="#ppt_x"/>
                                          </p:val>
                                        </p:tav>
                                      </p:tavLst>
                                    </p:anim>
                                    <p:anim calcmode="lin" valueType="num">
                                      <p:cBhvr>
                                        <p:cTn id="33" dur="1000" fill="hold"/>
                                        <p:tgtEl>
                                          <p:spTgt spid="25"/>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8"/>
          <p:cNvSpPr>
            <a:spLocks noChangeArrowheads="1"/>
          </p:cNvSpPr>
          <p:nvPr/>
        </p:nvSpPr>
        <p:spPr bwMode="auto">
          <a:xfrm>
            <a:off x="194310" y="292387"/>
            <a:ext cx="8561070" cy="4616648"/>
          </a:xfrm>
          <a:prstGeom prst="rect">
            <a:avLst/>
          </a:prstGeom>
          <a:noFill/>
          <a:ln>
            <a:noFill/>
          </a:ln>
        </p:spPr>
        <p:txBody>
          <a:bodyPr wrap="square">
            <a:spAutoFit/>
          </a:bodyPr>
          <a:lstStyle/>
          <a:p>
            <a:pPr algn="just">
              <a:defRPr/>
            </a:pPr>
            <a:endParaRPr lang="en-US" sz="2100" dirty="0">
              <a:solidFill>
                <a:srgbClr val="FF0000"/>
              </a:solidFill>
              <a:latin typeface="Arial" panose="020B0604020202020204" pitchFamily="34" charset="0"/>
              <a:cs typeface="Arial" panose="020B0604020202020204" pitchFamily="34" charset="0"/>
            </a:endParaRPr>
          </a:p>
          <a:p>
            <a:pPr algn="just">
              <a:defRPr/>
            </a:pP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Bên</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vệ</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đường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sừng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sững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một</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cây</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sồi</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Đó</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là</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một</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cây</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sồi</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lớn</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hai</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người</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ôm</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không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xuể</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có</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những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cành</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có</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lẽ</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phải</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gãy</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từ</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lâu</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vỏ</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cây</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nứt</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nẻ</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đầy</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vết</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sẹo</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Với</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những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cánh</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tay</a:t>
            </a:r>
            <a:r>
              <a:rPr lang="en-US" sz="2100" dirty="0">
                <a:solidFill>
                  <a:schemeClr val="tx1">
                    <a:lumMod val="95000"/>
                    <a:lumOff val="5000"/>
                  </a:schemeClr>
                </a:solidFill>
                <a:latin typeface="Arial" panose="020B0604020202020204" pitchFamily="34" charset="0"/>
                <a:cs typeface="Arial" panose="020B0604020202020204" pitchFamily="34" charset="0"/>
              </a:rPr>
              <a:t> to </a:t>
            </a:r>
            <a:r>
              <a:rPr lang="en-US" sz="2100" dirty="0" err="1">
                <a:solidFill>
                  <a:schemeClr val="tx1">
                    <a:lumMod val="95000"/>
                    <a:lumOff val="5000"/>
                  </a:schemeClr>
                </a:solidFill>
                <a:latin typeface="Arial" panose="020B0604020202020204" pitchFamily="34" charset="0"/>
                <a:cs typeface="Arial" panose="020B0604020202020204" pitchFamily="34" charset="0"/>
              </a:rPr>
              <a:t>xù</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xì</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không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cân</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đối</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với</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những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ngón</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tay</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quều</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quào</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xoè</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rộng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nó</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như</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một</a:t>
            </a:r>
            <a:r>
              <a:rPr lang="en-US" sz="2100" dirty="0">
                <a:solidFill>
                  <a:schemeClr val="tx1">
                    <a:lumMod val="95000"/>
                    <a:lumOff val="5000"/>
                  </a:schemeClr>
                </a:solidFill>
                <a:latin typeface="Arial" panose="020B0604020202020204" pitchFamily="34" charset="0"/>
                <a:cs typeface="Arial" panose="020B0604020202020204" pitchFamily="34" charset="0"/>
              </a:rPr>
              <a:t> con </a:t>
            </a:r>
            <a:r>
              <a:rPr lang="en-US" sz="2100" dirty="0" err="1">
                <a:solidFill>
                  <a:schemeClr val="tx1">
                    <a:lumMod val="95000"/>
                    <a:lumOff val="5000"/>
                  </a:schemeClr>
                </a:solidFill>
                <a:latin typeface="Arial" panose="020B0604020202020204" pitchFamily="34" charset="0"/>
                <a:cs typeface="Arial" panose="020B0604020202020204" pitchFamily="34" charset="0"/>
              </a:rPr>
              <a:t>quái</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vật</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già</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nua</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cau</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có</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và</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khinh</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khỉnh</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đứng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giữa</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đám</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bạch</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dương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tươi</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cười</a:t>
            </a:r>
            <a:r>
              <a:rPr lang="en-US" sz="2100" dirty="0">
                <a:solidFill>
                  <a:schemeClr val="tx1">
                    <a:lumMod val="95000"/>
                    <a:lumOff val="5000"/>
                  </a:schemeClr>
                </a:solidFill>
                <a:latin typeface="Arial" panose="020B0604020202020204" pitchFamily="34" charset="0"/>
                <a:cs typeface="Arial" panose="020B0604020202020204" pitchFamily="34" charset="0"/>
              </a:rPr>
              <a:t>.</a:t>
            </a:r>
          </a:p>
          <a:p>
            <a:pPr algn="just">
              <a:defRPr/>
            </a:pP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Bấy</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giờ</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đã</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là</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đầu</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tháng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sáu</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Mới</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sau</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có</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một</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tháng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cây</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sồi</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già</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đã</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thay</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đổi</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hẳn</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toả</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rộng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thành</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vòm</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lá</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xum</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xuê</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xanh</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tốt</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thẫm</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màu</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đang</a:t>
            </a:r>
            <a:r>
              <a:rPr lang="en-US" sz="2100" dirty="0">
                <a:solidFill>
                  <a:schemeClr val="tx1">
                    <a:lumMod val="95000"/>
                    <a:lumOff val="5000"/>
                  </a:schemeClr>
                </a:solidFill>
                <a:latin typeface="Arial" panose="020B0604020202020204" pitchFamily="34" charset="0"/>
                <a:cs typeface="Arial" panose="020B0604020202020204" pitchFamily="34" charset="0"/>
              </a:rPr>
              <a:t> say </a:t>
            </a:r>
            <a:r>
              <a:rPr lang="en-US" sz="2100" dirty="0" err="1">
                <a:solidFill>
                  <a:schemeClr val="tx1">
                    <a:lumMod val="95000"/>
                    <a:lumOff val="5000"/>
                  </a:schemeClr>
                </a:solidFill>
                <a:latin typeface="Arial" panose="020B0604020202020204" pitchFamily="34" charset="0"/>
                <a:cs typeface="Arial" panose="020B0604020202020204" pitchFamily="34" charset="0"/>
              </a:rPr>
              <a:t>sưa</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ngây</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ngất</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khẽ</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đung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đưa</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trong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nắng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chiều</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Không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còn</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thấy</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những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ngón</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tay</a:t>
            </a:r>
            <a:r>
              <a:rPr lang="en-US" sz="2100" dirty="0">
                <a:solidFill>
                  <a:schemeClr val="tx1">
                    <a:lumMod val="95000"/>
                    <a:lumOff val="5000"/>
                  </a:schemeClr>
                </a:solidFill>
                <a:latin typeface="Arial" panose="020B0604020202020204" pitchFamily="34" charset="0"/>
                <a:cs typeface="Arial" panose="020B0604020202020204" pitchFamily="34" charset="0"/>
              </a:rPr>
              <a:t> co </a:t>
            </a:r>
            <a:r>
              <a:rPr lang="en-US" sz="2100" dirty="0" err="1">
                <a:solidFill>
                  <a:schemeClr val="tx1">
                    <a:lumMod val="95000"/>
                    <a:lumOff val="5000"/>
                  </a:schemeClr>
                </a:solidFill>
                <a:latin typeface="Arial" panose="020B0604020202020204" pitchFamily="34" charset="0"/>
                <a:cs typeface="Arial" panose="020B0604020202020204" pitchFamily="34" charset="0"/>
              </a:rPr>
              <a:t>quắp</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những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vết</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sẹo</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và</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vẻ</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ngờ</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vực</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buồn</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rầu</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trước</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kia</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Xuyên</a:t>
            </a:r>
            <a:r>
              <a:rPr lang="en-US" sz="2100" dirty="0">
                <a:solidFill>
                  <a:schemeClr val="tx1">
                    <a:lumMod val="95000"/>
                    <a:lumOff val="5000"/>
                  </a:schemeClr>
                </a:solidFill>
                <a:latin typeface="Arial" panose="020B0604020202020204" pitchFamily="34" charset="0"/>
                <a:cs typeface="Arial" panose="020B0604020202020204" pitchFamily="34" charset="0"/>
              </a:rPr>
              <a:t> qua </a:t>
            </a:r>
            <a:r>
              <a:rPr lang="en-US" sz="2100" dirty="0" err="1">
                <a:solidFill>
                  <a:schemeClr val="tx1">
                    <a:lumMod val="95000"/>
                    <a:lumOff val="5000"/>
                  </a:schemeClr>
                </a:solidFill>
                <a:latin typeface="Arial" panose="020B0604020202020204" pitchFamily="34" charset="0"/>
                <a:cs typeface="Arial" panose="020B0604020202020204" pitchFamily="34" charset="0"/>
              </a:rPr>
              <a:t>lớp</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vỏ</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cứng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già</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hàng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thế</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kỉ</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những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khóm</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lá</a:t>
            </a:r>
            <a:r>
              <a:rPr lang="en-US" sz="2100" dirty="0">
                <a:solidFill>
                  <a:schemeClr val="tx1">
                    <a:lumMod val="95000"/>
                    <a:lumOff val="5000"/>
                  </a:schemeClr>
                </a:solidFill>
                <a:latin typeface="Arial" panose="020B0604020202020204" pitchFamily="34" charset="0"/>
                <a:cs typeface="Arial" panose="020B0604020202020204" pitchFamily="34" charset="0"/>
              </a:rPr>
              <a:t> non </a:t>
            </a:r>
            <a:r>
              <a:rPr lang="en-US" sz="2100" dirty="0" err="1">
                <a:solidFill>
                  <a:schemeClr val="tx1">
                    <a:lumMod val="95000"/>
                    <a:lumOff val="5000"/>
                  </a:schemeClr>
                </a:solidFill>
                <a:latin typeface="Arial" panose="020B0604020202020204" pitchFamily="34" charset="0"/>
                <a:cs typeface="Arial" panose="020B0604020202020204" pitchFamily="34" charset="0"/>
              </a:rPr>
              <a:t>xanh</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tươi</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đã</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đâm</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thẳng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ra</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ngoài</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Thật</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khó</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lòng</a:t>
            </a:r>
            <a:r>
              <a:rPr lang="en-US" sz="2100" dirty="0">
                <a:solidFill>
                  <a:schemeClr val="tx1">
                    <a:lumMod val="95000"/>
                    <a:lumOff val="5000"/>
                  </a:schemeClr>
                </a:solidFill>
                <a:latin typeface="Arial" panose="020B0604020202020204" pitchFamily="34" charset="0"/>
                <a:cs typeface="Arial" panose="020B0604020202020204" pitchFamily="34" charset="0"/>
              </a:rPr>
              <a:t> tin </a:t>
            </a:r>
            <a:r>
              <a:rPr lang="en-US" sz="2100" dirty="0" err="1">
                <a:solidFill>
                  <a:schemeClr val="tx1">
                    <a:lumMod val="95000"/>
                    <a:lumOff val="5000"/>
                  </a:schemeClr>
                </a:solidFill>
                <a:latin typeface="Arial" panose="020B0604020202020204" pitchFamily="34" charset="0"/>
                <a:cs typeface="Arial" panose="020B0604020202020204" pitchFamily="34" charset="0"/>
              </a:rPr>
              <a:t>được</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chính</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cây</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sồi</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già</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cằn</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cỗi</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kia</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đã</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sinh</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ra</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chùm</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lá</a:t>
            </a:r>
            <a:r>
              <a:rPr lang="en-US" sz="2100" dirty="0">
                <a:solidFill>
                  <a:schemeClr val="tx1">
                    <a:lumMod val="95000"/>
                    <a:lumOff val="5000"/>
                  </a:schemeClr>
                </a:solidFill>
                <a:latin typeface="Arial" panose="020B0604020202020204" pitchFamily="34" charset="0"/>
                <a:cs typeface="Arial" panose="020B0604020202020204" pitchFamily="34" charset="0"/>
              </a:rPr>
              <a:t> non </a:t>
            </a:r>
            <a:r>
              <a:rPr lang="en-US" sz="2100" dirty="0" err="1">
                <a:solidFill>
                  <a:schemeClr val="tx1">
                    <a:lumMod val="95000"/>
                    <a:lumOff val="5000"/>
                  </a:schemeClr>
                </a:solidFill>
                <a:latin typeface="Arial" panose="020B0604020202020204" pitchFamily="34" charset="0"/>
                <a:cs typeface="Arial" panose="020B0604020202020204" pitchFamily="34" charset="0"/>
              </a:rPr>
              <a:t>xanh</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mơn</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mởn</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ấy</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i="1" dirty="0">
                <a:solidFill>
                  <a:srgbClr val="002060"/>
                </a:solidFill>
                <a:latin typeface="Arial" panose="020B0604020202020204" pitchFamily="34" charset="0"/>
                <a:cs typeface="Arial" panose="020B0604020202020204" pitchFamily="34" charset="0"/>
              </a:rPr>
              <a:t>Theo </a:t>
            </a:r>
            <a:r>
              <a:rPr lang="en-US" sz="2100" i="1" dirty="0" err="1">
                <a:solidFill>
                  <a:srgbClr val="002060"/>
                </a:solidFill>
                <a:latin typeface="Arial" panose="020B0604020202020204" pitchFamily="34" charset="0"/>
                <a:cs typeface="Arial" panose="020B0604020202020204" pitchFamily="34" charset="0"/>
              </a:rPr>
              <a:t>Lép</a:t>
            </a:r>
            <a:r>
              <a:rPr lang="en-US" sz="2100" i="1" dirty="0">
                <a:solidFill>
                  <a:srgbClr val="002060"/>
                </a:solidFill>
                <a:latin typeface="Arial" panose="020B0604020202020204" pitchFamily="34" charset="0"/>
                <a:cs typeface="Arial" panose="020B0604020202020204" pitchFamily="34" charset="0"/>
              </a:rPr>
              <a:t> </a:t>
            </a:r>
            <a:r>
              <a:rPr lang="en-US" sz="2100" i="1" dirty="0" err="1">
                <a:solidFill>
                  <a:srgbClr val="002060"/>
                </a:solidFill>
                <a:latin typeface="Arial" panose="020B0604020202020204" pitchFamily="34" charset="0"/>
                <a:cs typeface="Arial" panose="020B0604020202020204" pitchFamily="34" charset="0"/>
              </a:rPr>
              <a:t>Tôn-xtôi</a:t>
            </a:r>
            <a:endParaRPr lang="en-US" sz="2100" i="1" dirty="0">
              <a:solidFill>
                <a:srgbClr val="002060"/>
              </a:solidFill>
              <a:latin typeface="Arial" panose="020B0604020202020204" pitchFamily="34" charset="0"/>
              <a:cs typeface="Arial" panose="020B0604020202020204" pitchFamily="34" charset="0"/>
            </a:endParaRPr>
          </a:p>
        </p:txBody>
      </p:sp>
      <p:sp>
        <p:nvSpPr>
          <p:cNvPr id="7" name="Rectangle 6"/>
          <p:cNvSpPr/>
          <p:nvPr/>
        </p:nvSpPr>
        <p:spPr>
          <a:xfrm>
            <a:off x="3181272" y="0"/>
            <a:ext cx="2347117" cy="584775"/>
          </a:xfrm>
          <a:prstGeom prst="rect">
            <a:avLst/>
          </a:prstGeom>
        </p:spPr>
        <p:txBody>
          <a:bodyPr wrap="none">
            <a:spAutoFit/>
          </a:bodyPr>
          <a:lstStyle/>
          <a:p>
            <a:pPr algn="ctr">
              <a:defRPr/>
            </a:pPr>
            <a:r>
              <a:rPr lang="en-US" sz="3200" b="1" dirty="0" err="1">
                <a:solidFill>
                  <a:schemeClr val="bg1"/>
                </a:solidFill>
                <a:latin typeface="Arial" panose="020B0604020202020204" pitchFamily="34" charset="0"/>
                <a:cs typeface="Arial" panose="020B0604020202020204" pitchFamily="34" charset="0"/>
              </a:rPr>
              <a:t>Cây</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sồi</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già</a:t>
            </a:r>
            <a:endParaRPr lang="en-US"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16083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10 sự thật thú vị về cây sồi ít người biết - Khám phá ng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3521" y="617842"/>
            <a:ext cx="3079994" cy="20432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30" name="Picture 6" descr="Gỗ sồi là gì? Gỗ sồi Mỹ và Châu Âu loại nào tốt hơn? Ứng dụng ra sa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924" y="896538"/>
            <a:ext cx="5304448" cy="345894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grpSp>
        <p:nvGrpSpPr>
          <p:cNvPr id="21" name="Group 20"/>
          <p:cNvGrpSpPr/>
          <p:nvPr/>
        </p:nvGrpSpPr>
        <p:grpSpPr>
          <a:xfrm>
            <a:off x="4563207" y="2804746"/>
            <a:ext cx="4220308" cy="1995249"/>
            <a:chOff x="-910222" y="-1899802"/>
            <a:chExt cx="1752521" cy="1467066"/>
          </a:xfrm>
        </p:grpSpPr>
        <p:grpSp>
          <p:nvGrpSpPr>
            <p:cNvPr id="22" name="Group 21"/>
            <p:cNvGrpSpPr/>
            <p:nvPr/>
          </p:nvGrpSpPr>
          <p:grpSpPr>
            <a:xfrm>
              <a:off x="-799361" y="-1899802"/>
              <a:ext cx="1641660" cy="1467066"/>
              <a:chOff x="-4950847" y="-4046955"/>
              <a:chExt cx="8615066" cy="1570327"/>
            </a:xfrm>
          </p:grpSpPr>
          <p:sp>
            <p:nvSpPr>
              <p:cNvPr id="24" name="Rectangle 23"/>
              <p:cNvSpPr/>
              <p:nvPr/>
            </p:nvSpPr>
            <p:spPr>
              <a:xfrm>
                <a:off x="-4760848" y="-3935754"/>
                <a:ext cx="8425067" cy="1459126"/>
              </a:xfrm>
              <a:prstGeom prst="rect">
                <a:avLst/>
              </a:prstGeom>
              <a:solidFill>
                <a:srgbClr val="7FBF36">
                  <a:alpha val="76000"/>
                </a:srgbClr>
              </a:solidFill>
              <a:ln>
                <a:solidFill>
                  <a:srgbClr val="7FBF36">
                    <a:alpha val="43000"/>
                  </a:srgb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4950847" y="-4046955"/>
                <a:ext cx="8388106" cy="1459126"/>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rgbClr val="111D5E"/>
                  </a:solidFill>
                  <a:latin typeface="UTM Avo" panose="02040603050506020204" pitchFamily="18" charset="0"/>
                </a:endParaRPr>
              </a:p>
            </p:txBody>
          </p:sp>
        </p:grpSp>
        <p:sp>
          <p:nvSpPr>
            <p:cNvPr id="23" name="Rectangle 22"/>
            <p:cNvSpPr/>
            <p:nvPr/>
          </p:nvSpPr>
          <p:spPr>
            <a:xfrm>
              <a:off x="-910222" y="-1718597"/>
              <a:ext cx="1568458" cy="294193"/>
            </a:xfrm>
            <a:prstGeom prst="rect">
              <a:avLst/>
            </a:prstGeom>
          </p:spPr>
          <p:txBody>
            <a:bodyPr wrap="square">
              <a:spAutoFit/>
            </a:bodyPr>
            <a:lstStyle/>
            <a:p>
              <a:pPr algn="ctr"/>
              <a:r>
                <a:rPr lang="en-US" altLang="en-US" sz="2000" b="1" dirty="0">
                  <a:solidFill>
                    <a:srgbClr val="FF0000"/>
                  </a:solidFill>
                  <a:latin typeface="Times New Roman" panose="02020603050405020304" pitchFamily="18" charset="0"/>
                </a:rPr>
                <a:t>CÂY SỒI</a:t>
              </a:r>
              <a:endParaRPr lang="en-US" sz="1800" dirty="0">
                <a:solidFill>
                  <a:srgbClr val="FF0000"/>
                </a:solidFill>
              </a:endParaRPr>
            </a:p>
          </p:txBody>
        </p:sp>
      </p:grpSp>
      <p:sp>
        <p:nvSpPr>
          <p:cNvPr id="2" name="Rectangle 1"/>
          <p:cNvSpPr/>
          <p:nvPr/>
        </p:nvSpPr>
        <p:spPr>
          <a:xfrm>
            <a:off x="4978084" y="3376918"/>
            <a:ext cx="3553372" cy="1323439"/>
          </a:xfrm>
          <a:prstGeom prst="rect">
            <a:avLst/>
          </a:prstGeom>
        </p:spPr>
        <p:txBody>
          <a:bodyPr wrap="square">
            <a:spAutoFit/>
          </a:bodyPr>
          <a:lstStyle/>
          <a:p>
            <a:pPr algn="ctr"/>
            <a:r>
              <a:rPr lang="vi-VN" sz="1600" dirty="0">
                <a:solidFill>
                  <a:schemeClr val="accent5">
                    <a:lumMod val="50000"/>
                  </a:schemeClr>
                </a:solidFill>
              </a:rPr>
              <a:t>Sồi là tên gọi chung của khoảng 400 loài cây gỗ hay cây bụi và bao gồm các loài thường xanh hay sớm rụng lá, sinh sống trong khu vực khu vực nhiệt đới châu Á và châu Mỹ.</a:t>
            </a:r>
            <a:endParaRPr lang="en-US" sz="1600" dirty="0">
              <a:solidFill>
                <a:schemeClr val="accent5">
                  <a:lumMod val="50000"/>
                </a:schemeClr>
              </a:solidFill>
            </a:endParaRPr>
          </a:p>
        </p:txBody>
      </p:sp>
      <p:pic>
        <p:nvPicPr>
          <p:cNvPr id="1034" name="Picture 10" descr="Cây sồi,quercu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50919" y="1887265"/>
            <a:ext cx="1960541" cy="147040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46366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14"/>
          <p:cNvSpPr txBox="1">
            <a:spLocks noChangeArrowheads="1"/>
          </p:cNvSpPr>
          <p:nvPr/>
        </p:nvSpPr>
        <p:spPr bwMode="auto">
          <a:xfrm>
            <a:off x="2889063" y="3380190"/>
            <a:ext cx="64534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50000"/>
              </a:spcBef>
            </a:pPr>
            <a:r>
              <a:rPr lang="en-US" altLang="en-US" sz="2400" b="1" dirty="0" err="1">
                <a:solidFill>
                  <a:schemeClr val="accent5">
                    <a:lumMod val="50000"/>
                  </a:schemeClr>
                </a:solidFill>
                <a:cs typeface="Arial" panose="020B0604020202020204" pitchFamily="34" charset="0"/>
              </a:rPr>
              <a:t>Tác</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giả</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đã</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dùng</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những</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biện</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pháp</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nghệ</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thuật</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nào</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để</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miêu</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tả</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Lấy</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ví</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dụ</a:t>
            </a:r>
            <a:r>
              <a:rPr lang="en-US" altLang="en-US" sz="2400" b="1" dirty="0">
                <a:solidFill>
                  <a:schemeClr val="accent5">
                    <a:lumMod val="50000"/>
                  </a:schemeClr>
                </a:solidFill>
                <a:cs typeface="Arial" panose="020B0604020202020204" pitchFamily="34" charset="0"/>
              </a:rPr>
              <a:t> minh </a:t>
            </a:r>
            <a:r>
              <a:rPr lang="en-US" altLang="en-US" sz="2400" b="1" dirty="0" err="1">
                <a:solidFill>
                  <a:schemeClr val="accent5">
                    <a:lumMod val="50000"/>
                  </a:schemeClr>
                </a:solidFill>
                <a:cs typeface="Arial" panose="020B0604020202020204" pitchFamily="34" charset="0"/>
              </a:rPr>
              <a:t>họa</a:t>
            </a:r>
            <a:r>
              <a:rPr lang="en-US" altLang="en-US" sz="2400" b="1" dirty="0">
                <a:solidFill>
                  <a:schemeClr val="accent5">
                    <a:lumMod val="50000"/>
                  </a:schemeClr>
                </a:solidFill>
                <a:cs typeface="Arial" panose="020B0604020202020204" pitchFamily="34" charset="0"/>
              </a:rPr>
              <a:t>.</a:t>
            </a:r>
          </a:p>
        </p:txBody>
      </p:sp>
      <p:sp>
        <p:nvSpPr>
          <p:cNvPr id="24" name="Text Box 14"/>
          <p:cNvSpPr txBox="1">
            <a:spLocks noChangeArrowheads="1"/>
          </p:cNvSpPr>
          <p:nvPr/>
        </p:nvSpPr>
        <p:spPr bwMode="auto">
          <a:xfrm>
            <a:off x="764510" y="730573"/>
            <a:ext cx="74502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Tác</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giả</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miêu</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tả</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những</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bộ</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phận</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nào</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của</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cây</a:t>
            </a:r>
            <a:r>
              <a:rPr lang="en-US" altLang="en-US" sz="2400" b="1" dirty="0">
                <a:solidFill>
                  <a:srgbClr val="002060"/>
                </a:solidFill>
                <a:cs typeface="Arial" panose="020B0604020202020204" pitchFamily="34" charset="0"/>
              </a:rPr>
              <a:t>?</a:t>
            </a:r>
          </a:p>
        </p:txBody>
      </p:sp>
      <p:sp>
        <p:nvSpPr>
          <p:cNvPr id="27" name="Text Box 14"/>
          <p:cNvSpPr txBox="1">
            <a:spLocks noChangeArrowheads="1"/>
          </p:cNvSpPr>
          <p:nvPr/>
        </p:nvSpPr>
        <p:spPr bwMode="auto">
          <a:xfrm>
            <a:off x="1570426" y="1900946"/>
            <a:ext cx="74502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err="1">
                <a:solidFill>
                  <a:srgbClr val="002060"/>
                </a:solidFill>
                <a:cs typeface="Arial" panose="020B0604020202020204" pitchFamily="34" charset="0"/>
              </a:rPr>
              <a:t>Tác</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giả</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miêu</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tả</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theo</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trình</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tự</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nào</a:t>
            </a:r>
            <a:r>
              <a:rPr lang="en-US" altLang="en-US" sz="2400" b="1" dirty="0">
                <a:solidFill>
                  <a:srgbClr val="002060"/>
                </a:solidFill>
                <a:cs typeface="Arial" panose="020B0604020202020204" pitchFamily="34" charset="0"/>
              </a:rPr>
              <a:t>?</a:t>
            </a:r>
          </a:p>
        </p:txBody>
      </p:sp>
      <p:pic>
        <p:nvPicPr>
          <p:cNvPr id="30" name="Picture 6" descr="Gỗ sồi là gì? Gỗ sồi Mỹ và Châu Âu loại nào tốt hơn? Ứng dụng ra sa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472" y="3180716"/>
            <a:ext cx="2572578" cy="167753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61" y="29357"/>
            <a:ext cx="1150773" cy="1122552"/>
          </a:xfrm>
          <a:prstGeom prst="rect">
            <a:avLst/>
          </a:prstGeom>
        </p:spPr>
      </p:pic>
      <p:sp>
        <p:nvSpPr>
          <p:cNvPr id="32" name="Text Box 14"/>
          <p:cNvSpPr txBox="1">
            <a:spLocks noChangeArrowheads="1"/>
          </p:cNvSpPr>
          <p:nvPr/>
        </p:nvSpPr>
        <p:spPr bwMode="auto">
          <a:xfrm>
            <a:off x="1306770" y="44255"/>
            <a:ext cx="74502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err="1">
                <a:solidFill>
                  <a:schemeClr val="bg1"/>
                </a:solidFill>
                <a:cs typeface="Arial" panose="020B0604020202020204" pitchFamily="34" charset="0"/>
              </a:rPr>
              <a:t>Em</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hãy</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ghi</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chép</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lại</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các</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câu</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trả</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lời</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sau</a:t>
            </a:r>
            <a:r>
              <a:rPr lang="en-US" altLang="en-US" sz="2400" b="1" dirty="0">
                <a:solidFill>
                  <a:schemeClr val="bg1"/>
                </a:solidFill>
                <a:cs typeface="Arial" panose="020B0604020202020204" pitchFamily="34" charset="0"/>
              </a:rPr>
              <a:t>:</a:t>
            </a:r>
          </a:p>
        </p:txBody>
      </p:sp>
    </p:spTree>
    <p:extLst>
      <p:ext uri="{BB962C8B-B14F-4D97-AF65-F5344CB8AC3E}">
        <p14:creationId xmlns:p14="http://schemas.microsoft.com/office/powerpoint/2010/main" val="319992763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par>
                                <p:cTn id="8" presetID="22" presetClass="entr" presetSubtype="4"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down)">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down)">
                                      <p:cBhvr>
                                        <p:cTn id="20" dur="5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down)">
                                      <p:cBhvr>
                                        <p:cTn id="2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27" grpId="0"/>
      <p:bldP spid="3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p:cNvGrpSpPr/>
          <p:nvPr/>
        </p:nvGrpSpPr>
        <p:grpSpPr>
          <a:xfrm>
            <a:off x="4640486" y="3043100"/>
            <a:ext cx="4396871" cy="1061526"/>
            <a:chOff x="3983238" y="2701433"/>
            <a:chExt cx="5037671" cy="1471114"/>
          </a:xfrm>
        </p:grpSpPr>
        <p:grpSp>
          <p:nvGrpSpPr>
            <p:cNvPr id="43" name="Group 42"/>
            <p:cNvGrpSpPr/>
            <p:nvPr/>
          </p:nvGrpSpPr>
          <p:grpSpPr>
            <a:xfrm>
              <a:off x="3983238" y="2701433"/>
              <a:ext cx="5037671" cy="1471114"/>
              <a:chOff x="6211626" y="2763854"/>
              <a:chExt cx="3331480" cy="575436"/>
            </a:xfrm>
          </p:grpSpPr>
          <p:grpSp>
            <p:nvGrpSpPr>
              <p:cNvPr id="44" name="Group 43"/>
              <p:cNvGrpSpPr/>
              <p:nvPr/>
            </p:nvGrpSpPr>
            <p:grpSpPr>
              <a:xfrm>
                <a:off x="6211626" y="2763854"/>
                <a:ext cx="3331480" cy="575436"/>
                <a:chOff x="491556" y="630841"/>
                <a:chExt cx="10343577" cy="1508030"/>
              </a:xfrm>
            </p:grpSpPr>
            <p:sp>
              <p:nvSpPr>
                <p:cNvPr id="46" name="Rectangle 45"/>
                <p:cNvSpPr/>
                <p:nvPr/>
              </p:nvSpPr>
              <p:spPr>
                <a:xfrm>
                  <a:off x="491556" y="630841"/>
                  <a:ext cx="10199155" cy="1459126"/>
                </a:xfrm>
                <a:prstGeom prst="rect">
                  <a:avLst/>
                </a:prstGeom>
                <a:solidFill>
                  <a:srgbClr val="7FBF36">
                    <a:alpha val="76000"/>
                  </a:srgbClr>
                </a:solidFill>
                <a:ln>
                  <a:solidFill>
                    <a:srgbClr val="7FBF36">
                      <a:alpha val="43000"/>
                    </a:srgb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59104" y="679746"/>
                  <a:ext cx="10276029" cy="1459125"/>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rgbClr val="111D5E"/>
                    </a:solidFill>
                    <a:latin typeface="UTM Avo" panose="02040603050506020204" pitchFamily="18" charset="0"/>
                  </a:endParaRPr>
                </a:p>
              </p:txBody>
            </p:sp>
          </p:grpSp>
          <p:sp>
            <p:nvSpPr>
              <p:cNvPr id="45" name="Rectangle 44"/>
              <p:cNvSpPr/>
              <p:nvPr/>
            </p:nvSpPr>
            <p:spPr>
              <a:xfrm>
                <a:off x="6422696" y="2894853"/>
                <a:ext cx="2813777" cy="221589"/>
              </a:xfrm>
              <a:prstGeom prst="rect">
                <a:avLst/>
              </a:prstGeom>
            </p:spPr>
            <p:txBody>
              <a:bodyPr wrap="square">
                <a:spAutoFit/>
              </a:bodyPr>
              <a:lstStyle/>
              <a:p>
                <a:endParaRPr lang="en-US" sz="1600" dirty="0"/>
              </a:p>
            </p:txBody>
          </p:sp>
        </p:grpSp>
        <p:sp>
          <p:nvSpPr>
            <p:cNvPr id="48" name="Rectangle 47"/>
            <p:cNvSpPr/>
            <p:nvPr/>
          </p:nvSpPr>
          <p:spPr>
            <a:xfrm>
              <a:off x="4405530" y="2811425"/>
              <a:ext cx="4545041" cy="954107"/>
            </a:xfrm>
            <a:prstGeom prst="rect">
              <a:avLst/>
            </a:prstGeom>
          </p:spPr>
          <p:txBody>
            <a:bodyPr wrap="square">
              <a:spAutoFit/>
            </a:bodyPr>
            <a:lstStyle/>
            <a:p>
              <a:pPr algn="just">
                <a:spcBef>
                  <a:spcPct val="50000"/>
                </a:spcBef>
              </a:pPr>
              <a:r>
                <a:rPr lang="en-US" altLang="en-US" sz="2000" b="1" dirty="0" err="1">
                  <a:solidFill>
                    <a:srgbClr val="FF0000"/>
                  </a:solidFill>
                  <a:cs typeface="Arial" panose="020B0604020202020204" pitchFamily="34" charset="0"/>
                </a:rPr>
                <a:t>Lá</a:t>
              </a:r>
              <a:r>
                <a:rPr lang="en-US" altLang="en-US" sz="2000" b="1" dirty="0">
                  <a:solidFill>
                    <a:srgbClr val="FF0000"/>
                  </a:solidFill>
                  <a:cs typeface="Arial" panose="020B0604020202020204" pitchFamily="34" charset="0"/>
                </a:rPr>
                <a:t> </a:t>
              </a:r>
              <a:r>
                <a:rPr lang="en-US" altLang="en-US" sz="2000" b="1" dirty="0" err="1">
                  <a:solidFill>
                    <a:srgbClr val="FF0000"/>
                  </a:solidFill>
                  <a:cs typeface="Arial" panose="020B0604020202020204" pitchFamily="34" charset="0"/>
                </a:rPr>
                <a:t>cây</a:t>
              </a:r>
              <a:r>
                <a:rPr lang="en-US" altLang="en-US" sz="2000" b="1" dirty="0">
                  <a:solidFill>
                    <a:srgbClr val="FF0000"/>
                  </a:solidFill>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những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khóm</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lá</a:t>
              </a:r>
              <a:r>
                <a:rPr lang="en-US" sz="1800" dirty="0">
                  <a:solidFill>
                    <a:schemeClr val="tx1">
                      <a:lumMod val="95000"/>
                      <a:lumOff val="5000"/>
                    </a:schemeClr>
                  </a:solidFill>
                  <a:latin typeface="Arial" panose="020B0604020202020204" pitchFamily="34" charset="0"/>
                  <a:cs typeface="Arial" panose="020B0604020202020204" pitchFamily="34" charset="0"/>
                </a:rPr>
                <a:t> non </a:t>
              </a:r>
              <a:r>
                <a:rPr lang="en-US" sz="1800" dirty="0" err="1">
                  <a:solidFill>
                    <a:schemeClr val="tx1">
                      <a:lumMod val="95000"/>
                      <a:lumOff val="5000"/>
                    </a:schemeClr>
                  </a:solidFill>
                  <a:latin typeface="Arial" panose="020B0604020202020204" pitchFamily="34" charset="0"/>
                  <a:cs typeface="Arial" panose="020B0604020202020204" pitchFamily="34" charset="0"/>
                </a:rPr>
                <a:t>xanh</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tươi</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đã</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đâm</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thẳng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ra</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ngoài</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chùm</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lá</a:t>
              </a:r>
              <a:r>
                <a:rPr lang="en-US" sz="1800" dirty="0">
                  <a:solidFill>
                    <a:schemeClr val="tx1">
                      <a:lumMod val="95000"/>
                      <a:lumOff val="5000"/>
                    </a:schemeClr>
                  </a:solidFill>
                  <a:latin typeface="Arial" panose="020B0604020202020204" pitchFamily="34" charset="0"/>
                  <a:cs typeface="Arial" panose="020B0604020202020204" pitchFamily="34" charset="0"/>
                </a:rPr>
                <a:t> non </a:t>
              </a:r>
              <a:r>
                <a:rPr lang="en-US" sz="1800" dirty="0" err="1">
                  <a:solidFill>
                    <a:schemeClr val="tx1">
                      <a:lumMod val="95000"/>
                      <a:lumOff val="5000"/>
                    </a:schemeClr>
                  </a:solidFill>
                  <a:latin typeface="Arial" panose="020B0604020202020204" pitchFamily="34" charset="0"/>
                  <a:cs typeface="Arial" panose="020B0604020202020204" pitchFamily="34" charset="0"/>
                </a:rPr>
                <a:t>xanh</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mơn</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mởn</a:t>
              </a:r>
              <a:endParaRPr lang="en-US" altLang="en-US" sz="1800" dirty="0">
                <a:solidFill>
                  <a:schemeClr val="accent5">
                    <a:lumMod val="50000"/>
                  </a:schemeClr>
                </a:solidFill>
                <a:latin typeface="Arial" panose="020B0604020202020204" pitchFamily="34" charset="0"/>
                <a:cs typeface="Arial" panose="020B0604020202020204" pitchFamily="34" charset="0"/>
              </a:endParaRPr>
            </a:p>
          </p:txBody>
        </p:sp>
      </p:grpSp>
      <p:pic>
        <p:nvPicPr>
          <p:cNvPr id="1026" name="Picture 2" descr="Tìm hiểu về gỗ cây sồi và những ứng dụng trong thực tiễn cuộc số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547" y="1257300"/>
            <a:ext cx="3395235" cy="221846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1" name="Text Box 14"/>
          <p:cNvSpPr txBox="1">
            <a:spLocks noChangeArrowheads="1"/>
          </p:cNvSpPr>
          <p:nvPr/>
        </p:nvSpPr>
        <p:spPr bwMode="auto">
          <a:xfrm>
            <a:off x="1148317" y="517922"/>
            <a:ext cx="74502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Tác</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giả</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miêu</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tả</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những</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bộ</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phận</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nào</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của</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cây</a:t>
            </a:r>
            <a:r>
              <a:rPr lang="en-US" altLang="en-US" sz="2400" b="1" dirty="0">
                <a:solidFill>
                  <a:srgbClr val="002060"/>
                </a:solidFill>
                <a:cs typeface="Arial" panose="020B0604020202020204" pitchFamily="34" charset="0"/>
              </a:rPr>
              <a:t>?</a:t>
            </a:r>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547" y="146157"/>
            <a:ext cx="914770" cy="892337"/>
          </a:xfrm>
          <a:prstGeom prst="rect">
            <a:avLst/>
          </a:prstGeom>
        </p:spPr>
      </p:pic>
      <p:grpSp>
        <p:nvGrpSpPr>
          <p:cNvPr id="36" name="Group 35"/>
          <p:cNvGrpSpPr/>
          <p:nvPr/>
        </p:nvGrpSpPr>
        <p:grpSpPr>
          <a:xfrm>
            <a:off x="102901" y="3573863"/>
            <a:ext cx="4687341" cy="1471114"/>
            <a:chOff x="357878" y="3558086"/>
            <a:chExt cx="4687341" cy="1471114"/>
          </a:xfrm>
        </p:grpSpPr>
        <p:grpSp>
          <p:nvGrpSpPr>
            <p:cNvPr id="28" name="Group 27"/>
            <p:cNvGrpSpPr/>
            <p:nvPr/>
          </p:nvGrpSpPr>
          <p:grpSpPr>
            <a:xfrm>
              <a:off x="357878" y="3558086"/>
              <a:ext cx="4687341" cy="1471114"/>
              <a:chOff x="6211627" y="2763854"/>
              <a:chExt cx="3024846" cy="575436"/>
            </a:xfrm>
          </p:grpSpPr>
          <p:grpSp>
            <p:nvGrpSpPr>
              <p:cNvPr id="29" name="Group 28"/>
              <p:cNvGrpSpPr/>
              <p:nvPr/>
            </p:nvGrpSpPr>
            <p:grpSpPr>
              <a:xfrm>
                <a:off x="6211627" y="2763854"/>
                <a:ext cx="2723413" cy="575436"/>
                <a:chOff x="491558" y="630841"/>
                <a:chExt cx="8455653" cy="1508030"/>
              </a:xfrm>
            </p:grpSpPr>
            <p:sp>
              <p:nvSpPr>
                <p:cNvPr id="32" name="Rectangle 31"/>
                <p:cNvSpPr/>
                <p:nvPr/>
              </p:nvSpPr>
              <p:spPr>
                <a:xfrm>
                  <a:off x="491558" y="630841"/>
                  <a:ext cx="8425068" cy="1459126"/>
                </a:xfrm>
                <a:prstGeom prst="rect">
                  <a:avLst/>
                </a:prstGeom>
                <a:solidFill>
                  <a:srgbClr val="7FBF36">
                    <a:alpha val="76000"/>
                  </a:srgbClr>
                </a:solidFill>
                <a:ln>
                  <a:solidFill>
                    <a:srgbClr val="7FBF36">
                      <a:alpha val="43000"/>
                    </a:srgb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559103" y="679746"/>
                  <a:ext cx="8388108" cy="1459125"/>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rgbClr val="111D5E"/>
                    </a:solidFill>
                    <a:latin typeface="UTM Avo" panose="02040603050506020204" pitchFamily="18" charset="0"/>
                  </a:endParaRPr>
                </a:p>
              </p:txBody>
            </p:sp>
          </p:grpSp>
          <p:sp>
            <p:nvSpPr>
              <p:cNvPr id="30" name="Rectangle 29"/>
              <p:cNvSpPr/>
              <p:nvPr/>
            </p:nvSpPr>
            <p:spPr>
              <a:xfrm>
                <a:off x="6422696" y="2894853"/>
                <a:ext cx="2813777" cy="221589"/>
              </a:xfrm>
              <a:prstGeom prst="rect">
                <a:avLst/>
              </a:prstGeom>
            </p:spPr>
            <p:txBody>
              <a:bodyPr wrap="square">
                <a:spAutoFit/>
              </a:bodyPr>
              <a:lstStyle/>
              <a:p>
                <a:endParaRPr lang="en-US" sz="1600" dirty="0"/>
              </a:p>
            </p:txBody>
          </p:sp>
        </p:grpSp>
        <p:sp>
          <p:nvSpPr>
            <p:cNvPr id="24" name="Rectangle 23"/>
            <p:cNvSpPr/>
            <p:nvPr/>
          </p:nvSpPr>
          <p:spPr>
            <a:xfrm>
              <a:off x="586736" y="3679475"/>
              <a:ext cx="3949312" cy="1323439"/>
            </a:xfrm>
            <a:prstGeom prst="rect">
              <a:avLst/>
            </a:prstGeom>
          </p:spPr>
          <p:txBody>
            <a:bodyPr wrap="square">
              <a:spAutoFit/>
            </a:bodyPr>
            <a:lstStyle/>
            <a:p>
              <a:pPr algn="just">
                <a:spcBef>
                  <a:spcPct val="50000"/>
                </a:spcBef>
              </a:pPr>
              <a:r>
                <a:rPr lang="en-US" altLang="en-US" sz="2000" b="1" dirty="0" err="1">
                  <a:solidFill>
                    <a:srgbClr val="FF0000"/>
                  </a:solidFill>
                  <a:cs typeface="Arial" panose="020B0604020202020204" pitchFamily="34" charset="0"/>
                </a:rPr>
                <a:t>Thân</a:t>
              </a:r>
              <a:r>
                <a:rPr lang="en-US" altLang="en-US" sz="2000" b="1" dirty="0">
                  <a:solidFill>
                    <a:srgbClr val="FF0000"/>
                  </a:solidFill>
                  <a:cs typeface="Arial" panose="020B0604020202020204" pitchFamily="34" charset="0"/>
                </a:rPr>
                <a:t> </a:t>
              </a:r>
              <a:r>
                <a:rPr lang="en-US" altLang="en-US" sz="2000" b="1" dirty="0" err="1">
                  <a:solidFill>
                    <a:srgbClr val="FF0000"/>
                  </a:solidFill>
                  <a:cs typeface="Arial" panose="020B0604020202020204" pitchFamily="34" charset="0"/>
                </a:rPr>
                <a:t>cây</a:t>
              </a:r>
              <a:r>
                <a:rPr lang="en-US" altLang="en-US" sz="2000" b="1" dirty="0">
                  <a:solidFill>
                    <a:srgbClr val="FF0000"/>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Đó</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là</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một</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cây</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sồi</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lớn</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hai</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người</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ôm</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không</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xuể</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có</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những</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cành</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có</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lẽ</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phải</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gãy</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từ</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lâu</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vỏ</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cây</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nứt</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nẻ</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đầy</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vết</a:t>
              </a:r>
              <a:r>
                <a:rPr lang="en-US" sz="2000" dirty="0">
                  <a:solidFill>
                    <a:schemeClr val="tx1">
                      <a:lumMod val="95000"/>
                      <a:lumOff val="5000"/>
                    </a:schemeClr>
                  </a:solidFill>
                  <a:cs typeface="Arial" panose="020B0604020202020204" pitchFamily="34" charset="0"/>
                </a:rPr>
                <a:t> </a:t>
              </a:r>
              <a:r>
                <a:rPr lang="en-US" sz="2000" dirty="0" err="1">
                  <a:solidFill>
                    <a:schemeClr val="tx1">
                      <a:lumMod val="95000"/>
                      <a:lumOff val="5000"/>
                    </a:schemeClr>
                  </a:solidFill>
                  <a:cs typeface="Arial" panose="020B0604020202020204" pitchFamily="34" charset="0"/>
                </a:rPr>
                <a:t>sẹo</a:t>
              </a:r>
              <a:endParaRPr lang="en-US" altLang="en-US" sz="2000" b="1" dirty="0">
                <a:solidFill>
                  <a:srgbClr val="FF0000"/>
                </a:solidFill>
                <a:cs typeface="Arial" panose="020B0604020202020204" pitchFamily="34" charset="0"/>
              </a:endParaRPr>
            </a:p>
          </p:txBody>
        </p:sp>
      </p:grpSp>
      <p:grpSp>
        <p:nvGrpSpPr>
          <p:cNvPr id="50" name="Group 49"/>
          <p:cNvGrpSpPr/>
          <p:nvPr/>
        </p:nvGrpSpPr>
        <p:grpSpPr>
          <a:xfrm>
            <a:off x="3999686" y="1166926"/>
            <a:ext cx="5037671" cy="1471114"/>
            <a:chOff x="3999686" y="1166926"/>
            <a:chExt cx="5037671" cy="1471114"/>
          </a:xfrm>
        </p:grpSpPr>
        <p:grpSp>
          <p:nvGrpSpPr>
            <p:cNvPr id="37" name="Group 36"/>
            <p:cNvGrpSpPr/>
            <p:nvPr/>
          </p:nvGrpSpPr>
          <p:grpSpPr>
            <a:xfrm>
              <a:off x="3999686" y="1166926"/>
              <a:ext cx="5037671" cy="1471114"/>
              <a:chOff x="6211626" y="2763854"/>
              <a:chExt cx="3331480" cy="575436"/>
            </a:xfrm>
          </p:grpSpPr>
          <p:grpSp>
            <p:nvGrpSpPr>
              <p:cNvPr id="38" name="Group 37"/>
              <p:cNvGrpSpPr/>
              <p:nvPr/>
            </p:nvGrpSpPr>
            <p:grpSpPr>
              <a:xfrm>
                <a:off x="6211626" y="2763854"/>
                <a:ext cx="3331480" cy="575436"/>
                <a:chOff x="491556" y="630841"/>
                <a:chExt cx="10343577" cy="1508030"/>
              </a:xfrm>
            </p:grpSpPr>
            <p:sp>
              <p:nvSpPr>
                <p:cNvPr id="40" name="Rectangle 39"/>
                <p:cNvSpPr/>
                <p:nvPr/>
              </p:nvSpPr>
              <p:spPr>
                <a:xfrm>
                  <a:off x="491556" y="630841"/>
                  <a:ext cx="10199155" cy="1459126"/>
                </a:xfrm>
                <a:prstGeom prst="rect">
                  <a:avLst/>
                </a:prstGeom>
                <a:solidFill>
                  <a:srgbClr val="7FBF36">
                    <a:alpha val="76000"/>
                  </a:srgbClr>
                </a:solidFill>
                <a:ln>
                  <a:solidFill>
                    <a:srgbClr val="7FBF36">
                      <a:alpha val="43000"/>
                    </a:srgb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59104" y="679746"/>
                  <a:ext cx="10276029" cy="1459125"/>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rgbClr val="111D5E"/>
                    </a:solidFill>
                    <a:latin typeface="UTM Avo" panose="02040603050506020204" pitchFamily="18" charset="0"/>
                  </a:endParaRPr>
                </a:p>
              </p:txBody>
            </p:sp>
          </p:grpSp>
          <p:sp>
            <p:nvSpPr>
              <p:cNvPr id="39" name="Rectangle 38"/>
              <p:cNvSpPr/>
              <p:nvPr/>
            </p:nvSpPr>
            <p:spPr>
              <a:xfrm>
                <a:off x="6422696" y="2894853"/>
                <a:ext cx="2813777" cy="221589"/>
              </a:xfrm>
              <a:prstGeom prst="rect">
                <a:avLst/>
              </a:prstGeom>
            </p:spPr>
            <p:txBody>
              <a:bodyPr wrap="square">
                <a:spAutoFit/>
              </a:bodyPr>
              <a:lstStyle/>
              <a:p>
                <a:endParaRPr lang="en-US" sz="1600" dirty="0"/>
              </a:p>
            </p:txBody>
          </p:sp>
        </p:grpSp>
        <p:sp>
          <p:nvSpPr>
            <p:cNvPr id="42" name="Rectangle 41"/>
            <p:cNvSpPr/>
            <p:nvPr/>
          </p:nvSpPr>
          <p:spPr>
            <a:xfrm>
              <a:off x="4307872" y="1251955"/>
              <a:ext cx="4545041" cy="1231106"/>
            </a:xfrm>
            <a:prstGeom prst="rect">
              <a:avLst/>
            </a:prstGeom>
          </p:spPr>
          <p:txBody>
            <a:bodyPr wrap="square">
              <a:spAutoFit/>
            </a:bodyPr>
            <a:lstStyle/>
            <a:p>
              <a:pPr algn="just">
                <a:spcBef>
                  <a:spcPct val="50000"/>
                </a:spcBef>
              </a:pPr>
              <a:r>
                <a:rPr lang="en-US" altLang="en-US" sz="2000" b="1" dirty="0" err="1">
                  <a:solidFill>
                    <a:srgbClr val="FF0000"/>
                  </a:solidFill>
                  <a:cs typeface="Arial" panose="020B0604020202020204" pitchFamily="34" charset="0"/>
                </a:rPr>
                <a:t>Cành</a:t>
              </a:r>
              <a:r>
                <a:rPr lang="en-US" altLang="en-US" sz="2000" b="1" dirty="0">
                  <a:solidFill>
                    <a:srgbClr val="FF0000"/>
                  </a:solidFill>
                  <a:cs typeface="Arial" panose="020B0604020202020204" pitchFamily="34" charset="0"/>
                </a:rPr>
                <a:t> </a:t>
              </a:r>
              <a:r>
                <a:rPr lang="en-US" altLang="en-US" sz="2000" b="1" dirty="0" err="1">
                  <a:solidFill>
                    <a:srgbClr val="FF0000"/>
                  </a:solidFill>
                  <a:cs typeface="Arial" panose="020B0604020202020204" pitchFamily="34" charset="0"/>
                </a:rPr>
                <a:t>cây</a:t>
              </a:r>
              <a:r>
                <a:rPr lang="en-US" altLang="en-US" sz="2000" b="1" dirty="0">
                  <a:solidFill>
                    <a:srgbClr val="FF0000"/>
                  </a:solidFill>
                  <a:cs typeface="Arial" panose="020B0604020202020204" pitchFamily="34" charset="0"/>
                </a:rPr>
                <a:t>: </a:t>
              </a:r>
              <a:r>
                <a:rPr lang="en-US" altLang="en-US" sz="1800" dirty="0" err="1">
                  <a:solidFill>
                    <a:schemeClr val="accent5">
                      <a:lumMod val="50000"/>
                    </a:schemeClr>
                  </a:solidFill>
                  <a:latin typeface="Arial" panose="020B0604020202020204" pitchFamily="34" charset="0"/>
                  <a:cs typeface="Arial" panose="020B0604020202020204" pitchFamily="34" charset="0"/>
                </a:rPr>
                <a:t>Với</a:t>
              </a:r>
              <a:r>
                <a:rPr lang="en-US" altLang="en-US" sz="1800" dirty="0">
                  <a:solidFill>
                    <a:schemeClr val="accent5">
                      <a:lumMod val="50000"/>
                    </a:schemeClr>
                  </a:solidFill>
                  <a:latin typeface="Arial" panose="020B0604020202020204" pitchFamily="34" charset="0"/>
                  <a:cs typeface="Arial" panose="020B0604020202020204" pitchFamily="34" charset="0"/>
                </a:rPr>
                <a:t> </a:t>
              </a:r>
              <a:r>
                <a:rPr lang="en-US" altLang="en-US" sz="1800" dirty="0" err="1">
                  <a:solidFill>
                    <a:schemeClr val="accent5">
                      <a:lumMod val="50000"/>
                    </a:schemeClr>
                  </a:solidFill>
                  <a:latin typeface="Arial" panose="020B0604020202020204" pitchFamily="34" charset="0"/>
                  <a:cs typeface="Arial" panose="020B0604020202020204" pitchFamily="34" charset="0"/>
                </a:rPr>
                <a:t>những</a:t>
              </a:r>
              <a:r>
                <a:rPr lang="en-US" altLang="en-US" sz="1800" dirty="0">
                  <a:solidFill>
                    <a:schemeClr val="accent5">
                      <a:lumMod val="50000"/>
                    </a:schemeClr>
                  </a:solidFill>
                  <a:latin typeface="Arial" panose="020B0604020202020204" pitchFamily="34" charset="0"/>
                  <a:cs typeface="Arial" panose="020B0604020202020204" pitchFamily="34" charset="0"/>
                </a:rPr>
                <a:t> </a:t>
              </a:r>
              <a:r>
                <a:rPr lang="en-US" altLang="en-US" sz="1800" dirty="0" err="1">
                  <a:solidFill>
                    <a:schemeClr val="accent5">
                      <a:lumMod val="50000"/>
                    </a:schemeClr>
                  </a:solidFill>
                  <a:latin typeface="Arial" panose="020B0604020202020204" pitchFamily="34" charset="0"/>
                  <a:cs typeface="Arial" panose="020B0604020202020204" pitchFamily="34" charset="0"/>
                </a:rPr>
                <a:t>cánh</a:t>
              </a:r>
              <a:r>
                <a:rPr lang="en-US" altLang="en-US" sz="1800" dirty="0">
                  <a:solidFill>
                    <a:schemeClr val="accent5">
                      <a:lumMod val="50000"/>
                    </a:schemeClr>
                  </a:solidFill>
                  <a:latin typeface="Arial" panose="020B0604020202020204" pitchFamily="34" charset="0"/>
                  <a:cs typeface="Arial" panose="020B0604020202020204" pitchFamily="34" charset="0"/>
                </a:rPr>
                <a:t> </a:t>
              </a:r>
              <a:r>
                <a:rPr lang="en-US" altLang="en-US" sz="1800" dirty="0" err="1">
                  <a:solidFill>
                    <a:schemeClr val="accent5">
                      <a:lumMod val="50000"/>
                    </a:schemeClr>
                  </a:solidFill>
                  <a:latin typeface="Arial" panose="020B0604020202020204" pitchFamily="34" charset="0"/>
                  <a:cs typeface="Arial" panose="020B0604020202020204" pitchFamily="34" charset="0"/>
                </a:rPr>
                <a:t>tay</a:t>
              </a:r>
              <a:r>
                <a:rPr lang="en-US" altLang="en-US" sz="1800" dirty="0">
                  <a:solidFill>
                    <a:schemeClr val="accent5">
                      <a:lumMod val="50000"/>
                    </a:schemeClr>
                  </a:solidFill>
                  <a:latin typeface="Arial" panose="020B0604020202020204" pitchFamily="34" charset="0"/>
                  <a:cs typeface="Arial" panose="020B0604020202020204" pitchFamily="34" charset="0"/>
                </a:rPr>
                <a:t> to </a:t>
              </a:r>
              <a:r>
                <a:rPr lang="en-US" altLang="en-US" sz="1800" dirty="0" err="1">
                  <a:solidFill>
                    <a:schemeClr val="accent5">
                      <a:lumMod val="50000"/>
                    </a:schemeClr>
                  </a:solidFill>
                  <a:latin typeface="Arial" panose="020B0604020202020204" pitchFamily="34" charset="0"/>
                  <a:cs typeface="Arial" panose="020B0604020202020204" pitchFamily="34" charset="0"/>
                </a:rPr>
                <a:t>xù</a:t>
              </a:r>
              <a:r>
                <a:rPr lang="en-US" altLang="en-US" sz="1800" dirty="0">
                  <a:solidFill>
                    <a:schemeClr val="accent5">
                      <a:lumMod val="50000"/>
                    </a:schemeClr>
                  </a:solidFill>
                  <a:latin typeface="Arial" panose="020B0604020202020204" pitchFamily="34" charset="0"/>
                  <a:cs typeface="Arial" panose="020B0604020202020204" pitchFamily="34" charset="0"/>
                </a:rPr>
                <a:t> </a:t>
              </a:r>
              <a:r>
                <a:rPr lang="en-US" altLang="en-US" sz="1800" dirty="0" err="1">
                  <a:solidFill>
                    <a:schemeClr val="accent5">
                      <a:lumMod val="50000"/>
                    </a:schemeClr>
                  </a:solidFill>
                  <a:latin typeface="Arial" panose="020B0604020202020204" pitchFamily="34" charset="0"/>
                  <a:cs typeface="Arial" panose="020B0604020202020204" pitchFamily="34" charset="0"/>
                </a:rPr>
                <a:t>xì</a:t>
              </a:r>
              <a:r>
                <a:rPr lang="en-US" altLang="en-US" sz="1800" dirty="0">
                  <a:solidFill>
                    <a:schemeClr val="accent5">
                      <a:lumMod val="50000"/>
                    </a:schemeClr>
                  </a:solidFill>
                  <a:latin typeface="Arial" panose="020B0604020202020204" pitchFamily="34" charset="0"/>
                  <a:cs typeface="Arial" panose="020B0604020202020204" pitchFamily="34" charset="0"/>
                </a:rPr>
                <a:t> </a:t>
              </a:r>
              <a:r>
                <a:rPr lang="en-US" altLang="en-US" sz="1800" dirty="0" err="1">
                  <a:solidFill>
                    <a:schemeClr val="accent5">
                      <a:lumMod val="50000"/>
                    </a:schemeClr>
                  </a:solidFill>
                  <a:latin typeface="Arial" panose="020B0604020202020204" pitchFamily="34" charset="0"/>
                  <a:cs typeface="Arial" panose="020B0604020202020204" pitchFamily="34" charset="0"/>
                </a:rPr>
                <a:t>không</a:t>
              </a:r>
              <a:r>
                <a:rPr lang="en-US" altLang="en-US" sz="1800" dirty="0">
                  <a:solidFill>
                    <a:schemeClr val="accent5">
                      <a:lumMod val="50000"/>
                    </a:schemeClr>
                  </a:solidFill>
                  <a:latin typeface="Arial" panose="020B0604020202020204" pitchFamily="34" charset="0"/>
                  <a:cs typeface="Arial" panose="020B0604020202020204" pitchFamily="34" charset="0"/>
                </a:rPr>
                <a:t> </a:t>
              </a:r>
              <a:r>
                <a:rPr lang="en-US" altLang="en-US" sz="1800" dirty="0" err="1">
                  <a:solidFill>
                    <a:schemeClr val="accent5">
                      <a:lumMod val="50000"/>
                    </a:schemeClr>
                  </a:solidFill>
                  <a:latin typeface="Arial" panose="020B0604020202020204" pitchFamily="34" charset="0"/>
                  <a:cs typeface="Arial" panose="020B0604020202020204" pitchFamily="34" charset="0"/>
                </a:rPr>
                <a:t>cân</a:t>
              </a:r>
              <a:r>
                <a:rPr lang="en-US" altLang="en-US" sz="1800" dirty="0">
                  <a:solidFill>
                    <a:schemeClr val="accent5">
                      <a:lumMod val="50000"/>
                    </a:schemeClr>
                  </a:solidFill>
                  <a:latin typeface="Arial" panose="020B0604020202020204" pitchFamily="34" charset="0"/>
                  <a:cs typeface="Arial" panose="020B0604020202020204" pitchFamily="34" charset="0"/>
                </a:rPr>
                <a:t> </a:t>
              </a:r>
              <a:r>
                <a:rPr lang="en-US" altLang="en-US" sz="1800" dirty="0" err="1">
                  <a:solidFill>
                    <a:schemeClr val="accent5">
                      <a:lumMod val="50000"/>
                    </a:schemeClr>
                  </a:solidFill>
                  <a:latin typeface="Arial" panose="020B0604020202020204" pitchFamily="34" charset="0"/>
                  <a:cs typeface="Arial" panose="020B0604020202020204" pitchFamily="34" charset="0"/>
                </a:rPr>
                <a:t>đối</a:t>
              </a:r>
              <a:r>
                <a:rPr lang="en-US" altLang="en-US" sz="1800" dirty="0">
                  <a:solidFill>
                    <a:schemeClr val="accent5">
                      <a:lumMod val="50000"/>
                    </a:schemeClr>
                  </a:solidFill>
                  <a:latin typeface="Arial" panose="020B0604020202020204" pitchFamily="34" charset="0"/>
                  <a:cs typeface="Arial" panose="020B0604020202020204" pitchFamily="34" charset="0"/>
                </a:rPr>
                <a:t>, </a:t>
              </a:r>
              <a:r>
                <a:rPr lang="en-US" altLang="en-US" sz="1800" dirty="0" err="1">
                  <a:solidFill>
                    <a:schemeClr val="accent5">
                      <a:lumMod val="50000"/>
                    </a:schemeClr>
                  </a:solidFill>
                  <a:latin typeface="Arial" panose="020B0604020202020204" pitchFamily="34" charset="0"/>
                  <a:cs typeface="Arial" panose="020B0604020202020204" pitchFamily="34" charset="0"/>
                </a:rPr>
                <a:t>với</a:t>
              </a:r>
              <a:r>
                <a:rPr lang="en-US" altLang="en-US" sz="1800" dirty="0">
                  <a:solidFill>
                    <a:schemeClr val="accent5">
                      <a:lumMod val="50000"/>
                    </a:schemeClr>
                  </a:solidFill>
                  <a:latin typeface="Arial" panose="020B0604020202020204" pitchFamily="34" charset="0"/>
                  <a:cs typeface="Arial" panose="020B0604020202020204" pitchFamily="34" charset="0"/>
                </a:rPr>
                <a:t> </a:t>
              </a:r>
              <a:r>
                <a:rPr lang="en-US" altLang="en-US" sz="1800" dirty="0" err="1">
                  <a:solidFill>
                    <a:schemeClr val="accent5">
                      <a:lumMod val="50000"/>
                    </a:schemeClr>
                  </a:solidFill>
                  <a:latin typeface="Arial" panose="020B0604020202020204" pitchFamily="34" charset="0"/>
                  <a:cs typeface="Arial" panose="020B0604020202020204" pitchFamily="34" charset="0"/>
                </a:rPr>
                <a:t>những</a:t>
              </a:r>
              <a:r>
                <a:rPr lang="en-US" altLang="en-US" sz="1800" dirty="0">
                  <a:solidFill>
                    <a:schemeClr val="accent5">
                      <a:lumMod val="50000"/>
                    </a:schemeClr>
                  </a:solidFill>
                  <a:latin typeface="Arial" panose="020B0604020202020204" pitchFamily="34" charset="0"/>
                  <a:cs typeface="Arial" panose="020B0604020202020204" pitchFamily="34" charset="0"/>
                </a:rPr>
                <a:t> </a:t>
              </a:r>
              <a:r>
                <a:rPr lang="en-US" altLang="en-US" sz="1800" dirty="0" err="1">
                  <a:solidFill>
                    <a:schemeClr val="accent5">
                      <a:lumMod val="50000"/>
                    </a:schemeClr>
                  </a:solidFill>
                  <a:latin typeface="Arial" panose="020B0604020202020204" pitchFamily="34" charset="0"/>
                  <a:cs typeface="Arial" panose="020B0604020202020204" pitchFamily="34" charset="0"/>
                </a:rPr>
                <a:t>ngón</a:t>
              </a:r>
              <a:r>
                <a:rPr lang="en-US" altLang="en-US" sz="1800" dirty="0">
                  <a:solidFill>
                    <a:schemeClr val="accent5">
                      <a:lumMod val="50000"/>
                    </a:schemeClr>
                  </a:solidFill>
                  <a:latin typeface="Arial" panose="020B0604020202020204" pitchFamily="34" charset="0"/>
                  <a:cs typeface="Arial" panose="020B0604020202020204" pitchFamily="34" charset="0"/>
                </a:rPr>
                <a:t> </a:t>
              </a:r>
              <a:r>
                <a:rPr lang="en-US" altLang="en-US" sz="1800" dirty="0" err="1">
                  <a:solidFill>
                    <a:schemeClr val="accent5">
                      <a:lumMod val="50000"/>
                    </a:schemeClr>
                  </a:solidFill>
                  <a:latin typeface="Arial" panose="020B0604020202020204" pitchFamily="34" charset="0"/>
                  <a:cs typeface="Arial" panose="020B0604020202020204" pitchFamily="34" charset="0"/>
                </a:rPr>
                <a:t>tay</a:t>
              </a:r>
              <a:r>
                <a:rPr lang="en-US" altLang="en-US" sz="1800" dirty="0">
                  <a:solidFill>
                    <a:schemeClr val="accent5">
                      <a:lumMod val="50000"/>
                    </a:schemeClr>
                  </a:solidFill>
                  <a:latin typeface="Arial" panose="020B0604020202020204" pitchFamily="34" charset="0"/>
                  <a:cs typeface="Arial" panose="020B0604020202020204" pitchFamily="34" charset="0"/>
                </a:rPr>
                <a:t> </a:t>
              </a:r>
              <a:r>
                <a:rPr lang="en-US" altLang="en-US" sz="1800" dirty="0" err="1">
                  <a:solidFill>
                    <a:schemeClr val="accent5">
                      <a:lumMod val="50000"/>
                    </a:schemeClr>
                  </a:solidFill>
                  <a:latin typeface="Arial" panose="020B0604020202020204" pitchFamily="34" charset="0"/>
                  <a:cs typeface="Arial" panose="020B0604020202020204" pitchFamily="34" charset="0"/>
                </a:rPr>
                <a:t>quều</a:t>
              </a:r>
              <a:r>
                <a:rPr lang="en-US" altLang="en-US" sz="1800" dirty="0">
                  <a:solidFill>
                    <a:schemeClr val="accent5">
                      <a:lumMod val="50000"/>
                    </a:schemeClr>
                  </a:solidFill>
                  <a:latin typeface="Arial" panose="020B0604020202020204" pitchFamily="34" charset="0"/>
                  <a:cs typeface="Arial" panose="020B0604020202020204" pitchFamily="34" charset="0"/>
                </a:rPr>
                <a:t> </a:t>
              </a:r>
              <a:r>
                <a:rPr lang="en-US" altLang="en-US" sz="1800" dirty="0" err="1">
                  <a:solidFill>
                    <a:schemeClr val="accent5">
                      <a:lumMod val="50000"/>
                    </a:schemeClr>
                  </a:solidFill>
                  <a:latin typeface="Arial" panose="020B0604020202020204" pitchFamily="34" charset="0"/>
                  <a:cs typeface="Arial" panose="020B0604020202020204" pitchFamily="34" charset="0"/>
                </a:rPr>
                <a:t>quào</a:t>
              </a:r>
              <a:r>
                <a:rPr lang="en-US" altLang="en-US" sz="1800" dirty="0">
                  <a:solidFill>
                    <a:schemeClr val="accent5">
                      <a:lumMod val="50000"/>
                    </a:schemeClr>
                  </a:solidFill>
                  <a:latin typeface="Arial" panose="020B0604020202020204" pitchFamily="34" charset="0"/>
                  <a:cs typeface="Arial" panose="020B0604020202020204" pitchFamily="34" charset="0"/>
                </a:rPr>
                <a:t> </a:t>
              </a:r>
              <a:r>
                <a:rPr lang="en-US" altLang="en-US" sz="1800" dirty="0" err="1">
                  <a:solidFill>
                    <a:schemeClr val="accent5">
                      <a:lumMod val="50000"/>
                    </a:schemeClr>
                  </a:solidFill>
                  <a:latin typeface="Arial" panose="020B0604020202020204" pitchFamily="34" charset="0"/>
                  <a:cs typeface="Arial" panose="020B0604020202020204" pitchFamily="34" charset="0"/>
                </a:rPr>
                <a:t>xoè</a:t>
              </a:r>
              <a:r>
                <a:rPr lang="en-US" altLang="en-US" sz="1800" dirty="0">
                  <a:solidFill>
                    <a:schemeClr val="accent5">
                      <a:lumMod val="50000"/>
                    </a:schemeClr>
                  </a:solidFill>
                  <a:latin typeface="Arial" panose="020B0604020202020204" pitchFamily="34" charset="0"/>
                  <a:cs typeface="Arial" panose="020B0604020202020204" pitchFamily="34" charset="0"/>
                </a:rPr>
                <a:t> </a:t>
              </a:r>
              <a:r>
                <a:rPr lang="en-US" altLang="en-US" sz="1800" dirty="0" err="1">
                  <a:solidFill>
                    <a:schemeClr val="accent5">
                      <a:lumMod val="50000"/>
                    </a:schemeClr>
                  </a:solidFill>
                  <a:latin typeface="Arial" panose="020B0604020202020204" pitchFamily="34" charset="0"/>
                  <a:cs typeface="Arial" panose="020B0604020202020204" pitchFamily="34" charset="0"/>
                </a:rPr>
                <a:t>rộng</a:t>
              </a:r>
              <a:r>
                <a:rPr lang="en-US" altLang="en-US" sz="1800" dirty="0">
                  <a:solidFill>
                    <a:schemeClr val="accent5">
                      <a:lumMod val="50000"/>
                    </a:schemeClr>
                  </a:solidFill>
                  <a:latin typeface="Arial" panose="020B0604020202020204" pitchFamily="34" charset="0"/>
                  <a:cs typeface="Arial" panose="020B0604020202020204" pitchFamily="34" charset="0"/>
                </a:rPr>
                <a:t>….</a:t>
              </a:r>
              <a:r>
                <a:rPr lang="en-US" sz="1800" dirty="0" err="1">
                  <a:solidFill>
                    <a:schemeClr val="accent5">
                      <a:lumMod val="50000"/>
                    </a:schemeClr>
                  </a:solidFill>
                  <a:latin typeface="Arial" panose="020B0604020202020204" pitchFamily="34" charset="0"/>
                  <a:cs typeface="Arial" panose="020B0604020202020204" pitchFamily="34" charset="0"/>
                </a:rPr>
                <a:t>toả</a:t>
              </a:r>
              <a:r>
                <a:rPr lang="en-US" sz="1800" dirty="0">
                  <a:solidFill>
                    <a:schemeClr val="accent5">
                      <a:lumMod val="50000"/>
                    </a:schemeClr>
                  </a:solidFill>
                  <a:latin typeface="Arial" panose="020B0604020202020204" pitchFamily="34" charset="0"/>
                  <a:cs typeface="Arial" panose="020B0604020202020204" pitchFamily="34" charset="0"/>
                </a:rPr>
                <a:t> </a:t>
              </a:r>
              <a:r>
                <a:rPr lang="en-US" sz="1800" dirty="0" err="1">
                  <a:solidFill>
                    <a:schemeClr val="accent5">
                      <a:lumMod val="50000"/>
                    </a:schemeClr>
                  </a:solidFill>
                  <a:latin typeface="Arial" panose="020B0604020202020204" pitchFamily="34" charset="0"/>
                  <a:cs typeface="Arial" panose="020B0604020202020204" pitchFamily="34" charset="0"/>
                </a:rPr>
                <a:t>rộng</a:t>
              </a:r>
              <a:r>
                <a:rPr lang="en-US" sz="1800" dirty="0">
                  <a:solidFill>
                    <a:schemeClr val="accent5">
                      <a:lumMod val="50000"/>
                    </a:schemeClr>
                  </a:solidFill>
                  <a:latin typeface="Arial" panose="020B0604020202020204" pitchFamily="34" charset="0"/>
                  <a:cs typeface="Arial" panose="020B0604020202020204" pitchFamily="34" charset="0"/>
                </a:rPr>
                <a:t> </a:t>
              </a:r>
              <a:r>
                <a:rPr lang="en-US" sz="1800" dirty="0" err="1">
                  <a:solidFill>
                    <a:schemeClr val="accent5">
                      <a:lumMod val="50000"/>
                    </a:schemeClr>
                  </a:solidFill>
                  <a:latin typeface="Arial" panose="020B0604020202020204" pitchFamily="34" charset="0"/>
                  <a:cs typeface="Arial" panose="020B0604020202020204" pitchFamily="34" charset="0"/>
                </a:rPr>
                <a:t>thành</a:t>
              </a:r>
              <a:r>
                <a:rPr lang="en-US" sz="1800" dirty="0">
                  <a:solidFill>
                    <a:schemeClr val="accent5">
                      <a:lumMod val="50000"/>
                    </a:schemeClr>
                  </a:solidFill>
                  <a:latin typeface="Arial" panose="020B0604020202020204" pitchFamily="34" charset="0"/>
                  <a:cs typeface="Arial" panose="020B0604020202020204" pitchFamily="34" charset="0"/>
                </a:rPr>
                <a:t> </a:t>
              </a:r>
              <a:r>
                <a:rPr lang="en-US" sz="1800" dirty="0" err="1">
                  <a:solidFill>
                    <a:schemeClr val="accent5">
                      <a:lumMod val="50000"/>
                    </a:schemeClr>
                  </a:solidFill>
                  <a:latin typeface="Arial" panose="020B0604020202020204" pitchFamily="34" charset="0"/>
                  <a:cs typeface="Arial" panose="020B0604020202020204" pitchFamily="34" charset="0"/>
                </a:rPr>
                <a:t>vòm</a:t>
              </a:r>
              <a:r>
                <a:rPr lang="en-US" sz="1800" dirty="0">
                  <a:solidFill>
                    <a:schemeClr val="accent5">
                      <a:lumMod val="50000"/>
                    </a:schemeClr>
                  </a:solidFill>
                  <a:latin typeface="Arial" panose="020B0604020202020204" pitchFamily="34" charset="0"/>
                  <a:cs typeface="Arial" panose="020B0604020202020204" pitchFamily="34" charset="0"/>
                </a:rPr>
                <a:t> </a:t>
              </a:r>
              <a:r>
                <a:rPr lang="en-US" sz="1800" dirty="0" err="1">
                  <a:solidFill>
                    <a:schemeClr val="accent5">
                      <a:lumMod val="50000"/>
                    </a:schemeClr>
                  </a:solidFill>
                  <a:latin typeface="Arial" panose="020B0604020202020204" pitchFamily="34" charset="0"/>
                  <a:cs typeface="Arial" panose="020B0604020202020204" pitchFamily="34" charset="0"/>
                </a:rPr>
                <a:t>lá</a:t>
              </a:r>
              <a:r>
                <a:rPr lang="en-US" sz="1800" dirty="0">
                  <a:solidFill>
                    <a:schemeClr val="accent5">
                      <a:lumMod val="50000"/>
                    </a:schemeClr>
                  </a:solidFill>
                  <a:latin typeface="Arial" panose="020B0604020202020204" pitchFamily="34" charset="0"/>
                  <a:cs typeface="Arial" panose="020B0604020202020204" pitchFamily="34" charset="0"/>
                </a:rPr>
                <a:t> </a:t>
              </a:r>
              <a:r>
                <a:rPr lang="en-US" sz="1800" dirty="0" err="1">
                  <a:solidFill>
                    <a:schemeClr val="accent5">
                      <a:lumMod val="50000"/>
                    </a:schemeClr>
                  </a:solidFill>
                  <a:latin typeface="Arial" panose="020B0604020202020204" pitchFamily="34" charset="0"/>
                  <a:cs typeface="Arial" panose="020B0604020202020204" pitchFamily="34" charset="0"/>
                </a:rPr>
                <a:t>xum</a:t>
              </a:r>
              <a:r>
                <a:rPr lang="en-US" sz="1800" dirty="0">
                  <a:solidFill>
                    <a:schemeClr val="accent5">
                      <a:lumMod val="50000"/>
                    </a:schemeClr>
                  </a:solidFill>
                  <a:latin typeface="Arial" panose="020B0604020202020204" pitchFamily="34" charset="0"/>
                  <a:cs typeface="Arial" panose="020B0604020202020204" pitchFamily="34" charset="0"/>
                </a:rPr>
                <a:t> </a:t>
              </a:r>
              <a:r>
                <a:rPr lang="en-US" sz="1800" dirty="0" err="1">
                  <a:solidFill>
                    <a:schemeClr val="accent5">
                      <a:lumMod val="50000"/>
                    </a:schemeClr>
                  </a:solidFill>
                  <a:latin typeface="Arial" panose="020B0604020202020204" pitchFamily="34" charset="0"/>
                  <a:cs typeface="Arial" panose="020B0604020202020204" pitchFamily="34" charset="0"/>
                </a:rPr>
                <a:t>xuê</a:t>
              </a:r>
              <a:r>
                <a:rPr lang="en-US" sz="1800" dirty="0">
                  <a:solidFill>
                    <a:schemeClr val="accent5">
                      <a:lumMod val="50000"/>
                    </a:schemeClr>
                  </a:solidFill>
                  <a:latin typeface="Arial" panose="020B0604020202020204" pitchFamily="34" charset="0"/>
                  <a:cs typeface="Arial" panose="020B0604020202020204" pitchFamily="34" charset="0"/>
                </a:rPr>
                <a:t> </a:t>
              </a:r>
              <a:r>
                <a:rPr lang="en-US" sz="1800" dirty="0" err="1">
                  <a:solidFill>
                    <a:schemeClr val="accent5">
                      <a:lumMod val="50000"/>
                    </a:schemeClr>
                  </a:solidFill>
                  <a:latin typeface="Arial" panose="020B0604020202020204" pitchFamily="34" charset="0"/>
                  <a:cs typeface="Arial" panose="020B0604020202020204" pitchFamily="34" charset="0"/>
                </a:rPr>
                <a:t>xanh</a:t>
              </a:r>
              <a:r>
                <a:rPr lang="en-US" sz="1800" dirty="0">
                  <a:solidFill>
                    <a:schemeClr val="accent5">
                      <a:lumMod val="50000"/>
                    </a:schemeClr>
                  </a:solidFill>
                  <a:latin typeface="Arial" panose="020B0604020202020204" pitchFamily="34" charset="0"/>
                  <a:cs typeface="Arial" panose="020B0604020202020204" pitchFamily="34" charset="0"/>
                </a:rPr>
                <a:t> </a:t>
              </a:r>
              <a:r>
                <a:rPr lang="en-US" sz="1800" dirty="0" err="1">
                  <a:solidFill>
                    <a:schemeClr val="accent5">
                      <a:lumMod val="50000"/>
                    </a:schemeClr>
                  </a:solidFill>
                  <a:latin typeface="Arial" panose="020B0604020202020204" pitchFamily="34" charset="0"/>
                  <a:cs typeface="Arial" panose="020B0604020202020204" pitchFamily="34" charset="0"/>
                </a:rPr>
                <a:t>tốt</a:t>
              </a:r>
              <a:r>
                <a:rPr lang="en-US" sz="1800" dirty="0">
                  <a:solidFill>
                    <a:schemeClr val="accent5">
                      <a:lumMod val="50000"/>
                    </a:schemeClr>
                  </a:solidFill>
                  <a:latin typeface="Arial" panose="020B0604020202020204" pitchFamily="34" charset="0"/>
                  <a:cs typeface="Arial" panose="020B0604020202020204" pitchFamily="34" charset="0"/>
                </a:rPr>
                <a:t> </a:t>
              </a:r>
              <a:r>
                <a:rPr lang="en-US" sz="1800" dirty="0" err="1">
                  <a:solidFill>
                    <a:schemeClr val="accent5">
                      <a:lumMod val="50000"/>
                    </a:schemeClr>
                  </a:solidFill>
                  <a:latin typeface="Arial" panose="020B0604020202020204" pitchFamily="34" charset="0"/>
                  <a:cs typeface="Arial" panose="020B0604020202020204" pitchFamily="34" charset="0"/>
                </a:rPr>
                <a:t>thẫm</a:t>
              </a:r>
              <a:r>
                <a:rPr lang="en-US" sz="1800" dirty="0">
                  <a:solidFill>
                    <a:schemeClr val="accent5">
                      <a:lumMod val="50000"/>
                    </a:schemeClr>
                  </a:solidFill>
                  <a:latin typeface="Arial" panose="020B0604020202020204" pitchFamily="34" charset="0"/>
                  <a:cs typeface="Arial" panose="020B0604020202020204" pitchFamily="34" charset="0"/>
                </a:rPr>
                <a:t> </a:t>
              </a:r>
              <a:r>
                <a:rPr lang="en-US" sz="1800" dirty="0" err="1">
                  <a:solidFill>
                    <a:schemeClr val="accent5">
                      <a:lumMod val="50000"/>
                    </a:schemeClr>
                  </a:solidFill>
                  <a:latin typeface="Arial" panose="020B0604020202020204" pitchFamily="34" charset="0"/>
                  <a:cs typeface="Arial" panose="020B0604020202020204" pitchFamily="34" charset="0"/>
                </a:rPr>
                <a:t>màu</a:t>
              </a:r>
              <a:r>
                <a:rPr lang="en-US" sz="1800" dirty="0">
                  <a:solidFill>
                    <a:schemeClr val="accent5">
                      <a:lumMod val="50000"/>
                    </a:schemeClr>
                  </a:solidFill>
                  <a:latin typeface="Arial" panose="020B0604020202020204" pitchFamily="34" charset="0"/>
                  <a:cs typeface="Arial" panose="020B0604020202020204" pitchFamily="34" charset="0"/>
                </a:rPr>
                <a:t>….</a:t>
              </a:r>
              <a:endParaRPr lang="en-US" altLang="en-US" sz="1800" dirty="0">
                <a:solidFill>
                  <a:schemeClr val="accent5">
                    <a:lumMod val="50000"/>
                  </a:schemeClr>
                </a:solidFill>
                <a:latin typeface="Arial" panose="020B0604020202020204" pitchFamily="34" charset="0"/>
                <a:cs typeface="Arial" panose="020B0604020202020204" pitchFamily="34" charset="0"/>
              </a:endParaRPr>
            </a:p>
          </p:txBody>
        </p:sp>
      </p:grpSp>
      <p:cxnSp>
        <p:nvCxnSpPr>
          <p:cNvPr id="52" name="Straight Arrow Connector 51"/>
          <p:cNvCxnSpPr/>
          <p:nvPr/>
        </p:nvCxnSpPr>
        <p:spPr>
          <a:xfrm flipV="1">
            <a:off x="233546" y="2852165"/>
            <a:ext cx="1953600" cy="1002870"/>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H="1">
            <a:off x="2306415" y="1454121"/>
            <a:ext cx="1920172" cy="47707"/>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flipV="1">
            <a:off x="2998177" y="2418309"/>
            <a:ext cx="1920879" cy="867713"/>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18927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down)">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randombar(horizontal)">
                                      <p:cBhvr>
                                        <p:cTn id="15" dur="500"/>
                                        <p:tgtEl>
                                          <p:spTgt spid="36"/>
                                        </p:tgtEl>
                                      </p:cBhvr>
                                    </p:animEffect>
                                  </p:childTnLst>
                                </p:cTn>
                              </p:par>
                              <p:par>
                                <p:cTn id="16" presetID="14" presetClass="entr" presetSubtype="10"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randombar(horizontal)">
                                      <p:cBhvr>
                                        <p:cTn id="18" dur="500"/>
                                        <p:tgtEl>
                                          <p:spTgt spid="52"/>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randombar(horizontal)">
                                      <p:cBhvr>
                                        <p:cTn id="23" dur="500"/>
                                        <p:tgtEl>
                                          <p:spTgt spid="54"/>
                                        </p:tgtEl>
                                      </p:cBhvr>
                                    </p:animEffect>
                                  </p:childTnLst>
                                </p:cTn>
                              </p:par>
                              <p:par>
                                <p:cTn id="24" presetID="14" presetClass="entr" presetSubtype="10" fill="hold" nodeType="with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randombar(horizontal)">
                                      <p:cBhvr>
                                        <p:cTn id="26" dur="500"/>
                                        <p:tgtEl>
                                          <p:spTgt spid="50"/>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randombar(horizontal)">
                                      <p:cBhvr>
                                        <p:cTn id="31" dur="500"/>
                                        <p:tgtEl>
                                          <p:spTgt spid="57"/>
                                        </p:tgtEl>
                                      </p:cBhvr>
                                    </p:animEffect>
                                  </p:childTnLst>
                                </p:cTn>
                              </p:par>
                              <p:par>
                                <p:cTn id="32" presetID="14" presetClass="entr" presetSubtype="1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randombar(horizontal)">
                                      <p:cBhvr>
                                        <p:cTn id="34"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14"/>
          <p:cNvSpPr txBox="1">
            <a:spLocks noChangeArrowheads="1"/>
          </p:cNvSpPr>
          <p:nvPr/>
        </p:nvSpPr>
        <p:spPr bwMode="auto">
          <a:xfrm>
            <a:off x="764510" y="730573"/>
            <a:ext cx="74502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Tác</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giả</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miêu</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tả</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những</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bộ</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phận</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nào</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của</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cây</a:t>
            </a:r>
            <a:r>
              <a:rPr lang="en-US" altLang="en-US" sz="2400" b="1" dirty="0">
                <a:solidFill>
                  <a:srgbClr val="002060"/>
                </a:solidFill>
                <a:cs typeface="Arial" panose="020B0604020202020204" pitchFamily="34" charset="0"/>
              </a:rPr>
              <a:t>?</a:t>
            </a:r>
          </a:p>
        </p:txBody>
      </p:sp>
      <p:sp>
        <p:nvSpPr>
          <p:cNvPr id="27" name="Text Box 14"/>
          <p:cNvSpPr txBox="1">
            <a:spLocks noChangeArrowheads="1"/>
          </p:cNvSpPr>
          <p:nvPr/>
        </p:nvSpPr>
        <p:spPr bwMode="auto">
          <a:xfrm>
            <a:off x="875834" y="1591585"/>
            <a:ext cx="74502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err="1">
                <a:solidFill>
                  <a:srgbClr val="002060"/>
                </a:solidFill>
                <a:cs typeface="Arial" panose="020B0604020202020204" pitchFamily="34" charset="0"/>
              </a:rPr>
              <a:t>Tác</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giả</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miêu</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tả</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theo</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trình</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tự</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nào</a:t>
            </a:r>
            <a:r>
              <a:rPr lang="en-US" altLang="en-US" sz="2400" b="1" dirty="0">
                <a:solidFill>
                  <a:srgbClr val="002060"/>
                </a:solidFill>
                <a:cs typeface="Arial" panose="020B0604020202020204" pitchFamily="34" charset="0"/>
              </a:rPr>
              <a:t>?</a:t>
            </a:r>
          </a:p>
        </p:txBody>
      </p:sp>
      <p:sp>
        <p:nvSpPr>
          <p:cNvPr id="29" name="Text Box 14"/>
          <p:cNvSpPr txBox="1">
            <a:spLocks noChangeArrowheads="1"/>
          </p:cNvSpPr>
          <p:nvPr/>
        </p:nvSpPr>
        <p:spPr bwMode="auto">
          <a:xfrm>
            <a:off x="1306770" y="1112282"/>
            <a:ext cx="74502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Tác</a:t>
            </a: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giả</a:t>
            </a: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miêu</a:t>
            </a: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tả</a:t>
            </a: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thân</a:t>
            </a: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cành</a:t>
            </a: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và</a:t>
            </a: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lá</a:t>
            </a: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cây</a:t>
            </a: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sồi</a:t>
            </a:r>
            <a:endParaRPr lang="en-US" altLang="en-US" sz="2400" b="1" dirty="0">
              <a:solidFill>
                <a:srgbClr val="FF0000"/>
              </a:solidFill>
              <a:cs typeface="Arial" panose="020B0604020202020204" pitchFamily="34" charset="0"/>
            </a:endParaRPr>
          </a:p>
        </p:txBody>
      </p:sp>
      <p:pic>
        <p:nvPicPr>
          <p:cNvPr id="30" name="Picture 6" descr="Gỗ sồi là gì? Gỗ sồi Mỹ và Châu Âu loại nào tốt hơn? Ứng dụng ra sa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472" y="3180716"/>
            <a:ext cx="2572578" cy="167753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861" y="29357"/>
            <a:ext cx="1150773" cy="1122552"/>
          </a:xfrm>
          <a:prstGeom prst="rect">
            <a:avLst/>
          </a:prstGeom>
        </p:spPr>
      </p:pic>
      <p:sp>
        <p:nvSpPr>
          <p:cNvPr id="32" name="Text Box 14"/>
          <p:cNvSpPr txBox="1">
            <a:spLocks noChangeArrowheads="1"/>
          </p:cNvSpPr>
          <p:nvPr/>
        </p:nvSpPr>
        <p:spPr bwMode="auto">
          <a:xfrm>
            <a:off x="1306770" y="44255"/>
            <a:ext cx="74502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err="1">
                <a:solidFill>
                  <a:schemeClr val="bg1"/>
                </a:solidFill>
                <a:cs typeface="Arial" panose="020B0604020202020204" pitchFamily="34" charset="0"/>
              </a:rPr>
              <a:t>Em</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hãy</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ghi</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chép</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lại</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các</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câu</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trả</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lời</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sau</a:t>
            </a:r>
            <a:r>
              <a:rPr lang="en-US" altLang="en-US" sz="2400" b="1" dirty="0">
                <a:solidFill>
                  <a:schemeClr val="bg1"/>
                </a:solidFill>
                <a:cs typeface="Arial" panose="020B0604020202020204" pitchFamily="34" charset="0"/>
              </a:rPr>
              <a:t>:</a:t>
            </a:r>
          </a:p>
        </p:txBody>
      </p:sp>
      <p:sp>
        <p:nvSpPr>
          <p:cNvPr id="11" name="Text Box 80"/>
          <p:cNvSpPr txBox="1">
            <a:spLocks noChangeArrowheads="1"/>
          </p:cNvSpPr>
          <p:nvPr/>
        </p:nvSpPr>
        <p:spPr bwMode="auto">
          <a:xfrm>
            <a:off x="875834" y="2084044"/>
            <a:ext cx="763512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dirty="0">
                <a:cs typeface="Arial" panose="020B0604020202020204" pitchFamily="34" charset="0"/>
              </a:rPr>
              <a:t>+ </a:t>
            </a:r>
            <a:r>
              <a:rPr lang="en-US" altLang="en-US" sz="2400" dirty="0" err="1">
                <a:cs typeface="Arial" panose="020B0604020202020204" pitchFamily="34" charset="0"/>
              </a:rPr>
              <a:t>Mùa</a:t>
            </a:r>
            <a:r>
              <a:rPr lang="en-US" altLang="en-US" sz="2400" dirty="0">
                <a:cs typeface="Arial" panose="020B0604020202020204" pitchFamily="34" charset="0"/>
              </a:rPr>
              <a:t> </a:t>
            </a:r>
            <a:r>
              <a:rPr lang="en-US" altLang="en-US" sz="2400" dirty="0" err="1">
                <a:cs typeface="Arial" panose="020B0604020202020204" pitchFamily="34" charset="0"/>
              </a:rPr>
              <a:t>đông</a:t>
            </a:r>
            <a:r>
              <a:rPr lang="en-US" altLang="en-US" sz="2400" dirty="0">
                <a:cs typeface="Arial" panose="020B0604020202020204" pitchFamily="34" charset="0"/>
              </a:rPr>
              <a:t> </a:t>
            </a:r>
            <a:r>
              <a:rPr lang="en-US" altLang="en-US" sz="2400" dirty="0" err="1">
                <a:cs typeface="Arial" panose="020B0604020202020204" pitchFamily="34" charset="0"/>
              </a:rPr>
              <a:t>cây</a:t>
            </a:r>
            <a:r>
              <a:rPr lang="en-US" altLang="en-US" sz="2400" dirty="0">
                <a:cs typeface="Arial" panose="020B0604020202020204" pitchFamily="34" charset="0"/>
              </a:rPr>
              <a:t> </a:t>
            </a:r>
            <a:r>
              <a:rPr lang="en-US" altLang="en-US" sz="2400" dirty="0" err="1">
                <a:cs typeface="Arial" panose="020B0604020202020204" pitchFamily="34" charset="0"/>
              </a:rPr>
              <a:t>nứt</a:t>
            </a:r>
            <a:r>
              <a:rPr lang="en-US" altLang="en-US" sz="2400" dirty="0">
                <a:cs typeface="Arial" panose="020B0604020202020204" pitchFamily="34" charset="0"/>
              </a:rPr>
              <a:t> </a:t>
            </a:r>
            <a:r>
              <a:rPr lang="en-US" altLang="en-US" sz="2400" dirty="0" err="1">
                <a:cs typeface="Arial" panose="020B0604020202020204" pitchFamily="34" charset="0"/>
              </a:rPr>
              <a:t>nẻ</a:t>
            </a:r>
            <a:r>
              <a:rPr lang="en-US" altLang="en-US" sz="2400" dirty="0">
                <a:cs typeface="Arial" panose="020B0604020202020204" pitchFamily="34" charset="0"/>
              </a:rPr>
              <a:t>, </a:t>
            </a:r>
            <a:r>
              <a:rPr lang="en-US" sz="2400" dirty="0" err="1">
                <a:solidFill>
                  <a:schemeClr val="tx1">
                    <a:lumMod val="95000"/>
                    <a:lumOff val="5000"/>
                  </a:schemeClr>
                </a:solidFill>
                <a:cs typeface="Arial" panose="020B0604020202020204" pitchFamily="34" charset="0"/>
              </a:rPr>
              <a:t>vỏ</a:t>
            </a:r>
            <a:r>
              <a:rPr lang="en-US" sz="2400" dirty="0">
                <a:solidFill>
                  <a:schemeClr val="tx1">
                    <a:lumMod val="95000"/>
                    <a:lumOff val="5000"/>
                  </a:schemeClr>
                </a:solidFill>
                <a:cs typeface="Arial" panose="020B0604020202020204" pitchFamily="34" charset="0"/>
              </a:rPr>
              <a:t> </a:t>
            </a:r>
            <a:r>
              <a:rPr lang="en-US" sz="2400" dirty="0" err="1">
                <a:solidFill>
                  <a:schemeClr val="tx1">
                    <a:lumMod val="95000"/>
                    <a:lumOff val="5000"/>
                  </a:schemeClr>
                </a:solidFill>
                <a:cs typeface="Arial" panose="020B0604020202020204" pitchFamily="34" charset="0"/>
              </a:rPr>
              <a:t>cây</a:t>
            </a:r>
            <a:r>
              <a:rPr lang="en-US" sz="2400" dirty="0">
                <a:solidFill>
                  <a:schemeClr val="tx1">
                    <a:lumMod val="95000"/>
                    <a:lumOff val="5000"/>
                  </a:schemeClr>
                </a:solidFill>
                <a:cs typeface="Arial" panose="020B0604020202020204" pitchFamily="34" charset="0"/>
              </a:rPr>
              <a:t> </a:t>
            </a:r>
            <a:r>
              <a:rPr lang="en-US" sz="2400" dirty="0" err="1">
                <a:solidFill>
                  <a:schemeClr val="tx1">
                    <a:lumMod val="95000"/>
                    <a:lumOff val="5000"/>
                  </a:schemeClr>
                </a:solidFill>
                <a:cs typeface="Arial" panose="020B0604020202020204" pitchFamily="34" charset="0"/>
              </a:rPr>
              <a:t>nứt</a:t>
            </a:r>
            <a:r>
              <a:rPr lang="en-US" sz="2400" dirty="0">
                <a:solidFill>
                  <a:schemeClr val="tx1">
                    <a:lumMod val="95000"/>
                    <a:lumOff val="5000"/>
                  </a:schemeClr>
                </a:solidFill>
                <a:cs typeface="Arial" panose="020B0604020202020204" pitchFamily="34" charset="0"/>
              </a:rPr>
              <a:t> </a:t>
            </a:r>
            <a:r>
              <a:rPr lang="en-US" sz="2400" dirty="0" err="1">
                <a:solidFill>
                  <a:schemeClr val="tx1">
                    <a:lumMod val="95000"/>
                    <a:lumOff val="5000"/>
                  </a:schemeClr>
                </a:solidFill>
                <a:cs typeface="Arial" panose="020B0604020202020204" pitchFamily="34" charset="0"/>
              </a:rPr>
              <a:t>nẻ</a:t>
            </a:r>
            <a:r>
              <a:rPr lang="en-US" sz="2400" dirty="0">
                <a:solidFill>
                  <a:schemeClr val="tx1">
                    <a:lumMod val="95000"/>
                    <a:lumOff val="5000"/>
                  </a:schemeClr>
                </a:solidFill>
                <a:cs typeface="Arial" panose="020B0604020202020204" pitchFamily="34" charset="0"/>
              </a:rPr>
              <a:t> </a:t>
            </a:r>
            <a:r>
              <a:rPr lang="en-US" sz="2400" dirty="0" err="1">
                <a:solidFill>
                  <a:schemeClr val="tx1">
                    <a:lumMod val="95000"/>
                    <a:lumOff val="5000"/>
                  </a:schemeClr>
                </a:solidFill>
                <a:cs typeface="Arial" panose="020B0604020202020204" pitchFamily="34" charset="0"/>
              </a:rPr>
              <a:t>đầy</a:t>
            </a:r>
            <a:r>
              <a:rPr lang="en-US" sz="2400" dirty="0">
                <a:solidFill>
                  <a:schemeClr val="tx1">
                    <a:lumMod val="95000"/>
                    <a:lumOff val="5000"/>
                  </a:schemeClr>
                </a:solidFill>
                <a:cs typeface="Arial" panose="020B0604020202020204" pitchFamily="34" charset="0"/>
              </a:rPr>
              <a:t> </a:t>
            </a:r>
            <a:r>
              <a:rPr lang="en-US" sz="2400" dirty="0" err="1">
                <a:solidFill>
                  <a:schemeClr val="tx1">
                    <a:lumMod val="95000"/>
                    <a:lumOff val="5000"/>
                  </a:schemeClr>
                </a:solidFill>
                <a:cs typeface="Arial" panose="020B0604020202020204" pitchFamily="34" charset="0"/>
              </a:rPr>
              <a:t>vết</a:t>
            </a:r>
            <a:r>
              <a:rPr lang="en-US" sz="2400" dirty="0">
                <a:solidFill>
                  <a:schemeClr val="tx1">
                    <a:lumMod val="95000"/>
                    <a:lumOff val="5000"/>
                  </a:schemeClr>
                </a:solidFill>
                <a:cs typeface="Arial" panose="020B0604020202020204" pitchFamily="34" charset="0"/>
              </a:rPr>
              <a:t> </a:t>
            </a:r>
            <a:r>
              <a:rPr lang="en-US" sz="2400" dirty="0" err="1">
                <a:solidFill>
                  <a:schemeClr val="tx1">
                    <a:lumMod val="95000"/>
                    <a:lumOff val="5000"/>
                  </a:schemeClr>
                </a:solidFill>
                <a:cs typeface="Arial" panose="020B0604020202020204" pitchFamily="34" charset="0"/>
              </a:rPr>
              <a:t>sẹo</a:t>
            </a:r>
            <a:r>
              <a:rPr lang="en-US" altLang="en-US" sz="2400" dirty="0">
                <a:cs typeface="Arial" panose="020B0604020202020204" pitchFamily="34" charset="0"/>
              </a:rPr>
              <a:t> ...</a:t>
            </a:r>
          </a:p>
          <a:p>
            <a:pPr eaLnBrk="1" hangingPunct="1">
              <a:spcBef>
                <a:spcPct val="50000"/>
              </a:spcBef>
            </a:pPr>
            <a:r>
              <a:rPr lang="en-US" altLang="en-US" sz="2400" dirty="0">
                <a:cs typeface="Arial" panose="020B0604020202020204" pitchFamily="34" charset="0"/>
              </a:rPr>
              <a:t>			+ Sang </a:t>
            </a:r>
            <a:r>
              <a:rPr lang="en-US" altLang="en-US" sz="2400" dirty="0" err="1">
                <a:cs typeface="Arial" panose="020B0604020202020204" pitchFamily="34" charset="0"/>
              </a:rPr>
              <a:t>mùa</a:t>
            </a:r>
            <a:r>
              <a:rPr lang="en-US" altLang="en-US" sz="2400" dirty="0">
                <a:cs typeface="Arial" panose="020B0604020202020204" pitchFamily="34" charset="0"/>
              </a:rPr>
              <a:t> </a:t>
            </a:r>
            <a:r>
              <a:rPr lang="en-US" altLang="en-US" sz="2400" dirty="0" err="1">
                <a:cs typeface="Arial" panose="020B0604020202020204" pitchFamily="34" charset="0"/>
              </a:rPr>
              <a:t>xuân</a:t>
            </a:r>
            <a:r>
              <a:rPr lang="en-US" altLang="en-US" sz="2400" dirty="0">
                <a:cs typeface="Arial" panose="020B0604020202020204" pitchFamily="34" charset="0"/>
              </a:rPr>
              <a:t>, </a:t>
            </a:r>
            <a:r>
              <a:rPr lang="en-US" altLang="en-US" sz="2400" dirty="0" err="1">
                <a:cs typeface="Arial" panose="020B0604020202020204" pitchFamily="34" charset="0"/>
              </a:rPr>
              <a:t>cây</a:t>
            </a:r>
            <a:r>
              <a:rPr lang="en-US" altLang="en-US" sz="2400" dirty="0">
                <a:cs typeface="Arial" panose="020B0604020202020204" pitchFamily="34" charset="0"/>
              </a:rPr>
              <a:t> </a:t>
            </a:r>
            <a:r>
              <a:rPr lang="en-US" altLang="en-US" sz="2400" dirty="0" err="1">
                <a:cs typeface="Arial" panose="020B0604020202020204" pitchFamily="34" charset="0"/>
              </a:rPr>
              <a:t>sồi</a:t>
            </a:r>
            <a:r>
              <a:rPr lang="en-US" altLang="en-US" sz="2400" dirty="0">
                <a:cs typeface="Arial" panose="020B0604020202020204" pitchFamily="34" charset="0"/>
              </a:rPr>
              <a:t> </a:t>
            </a:r>
            <a:r>
              <a:rPr lang="en-US" altLang="en-US" sz="2400" dirty="0" err="1">
                <a:cs typeface="Arial" panose="020B0604020202020204" pitchFamily="34" charset="0"/>
              </a:rPr>
              <a:t>tỏa</a:t>
            </a:r>
            <a:r>
              <a:rPr lang="en-US" altLang="en-US" sz="2400" dirty="0">
                <a:cs typeface="Arial" panose="020B0604020202020204" pitchFamily="34" charset="0"/>
              </a:rPr>
              <a:t> </a:t>
            </a:r>
            <a:r>
              <a:rPr lang="en-US" altLang="en-US" sz="2400" dirty="0" err="1">
                <a:cs typeface="Arial" panose="020B0604020202020204" pitchFamily="34" charset="0"/>
              </a:rPr>
              <a:t>rộng</a:t>
            </a:r>
            <a:r>
              <a:rPr lang="en-US" altLang="en-US" sz="2400" dirty="0">
                <a:cs typeface="Arial" panose="020B0604020202020204" pitchFamily="34" charset="0"/>
              </a:rPr>
              <a:t>,</a:t>
            </a:r>
          </a:p>
          <a:p>
            <a:pPr eaLnBrk="1" hangingPunct="1">
              <a:spcBef>
                <a:spcPct val="50000"/>
              </a:spcBef>
            </a:pPr>
            <a:r>
              <a:rPr lang="en-US" altLang="en-US" sz="2400" dirty="0">
                <a:cs typeface="Arial" panose="020B0604020202020204" pitchFamily="34" charset="0"/>
              </a:rPr>
              <a:t>			 </a:t>
            </a:r>
            <a:r>
              <a:rPr lang="en-US" sz="2400" dirty="0" err="1">
                <a:solidFill>
                  <a:schemeClr val="tx1">
                    <a:lumMod val="95000"/>
                    <a:lumOff val="5000"/>
                  </a:schemeClr>
                </a:solidFill>
                <a:cs typeface="Arial" panose="020B0604020202020204" pitchFamily="34" charset="0"/>
              </a:rPr>
              <a:t>sinh</a:t>
            </a:r>
            <a:r>
              <a:rPr lang="en-US" sz="2400" dirty="0">
                <a:solidFill>
                  <a:schemeClr val="tx1">
                    <a:lumMod val="95000"/>
                    <a:lumOff val="5000"/>
                  </a:schemeClr>
                </a:solidFill>
                <a:cs typeface="Arial" panose="020B0604020202020204" pitchFamily="34" charset="0"/>
              </a:rPr>
              <a:t> </a:t>
            </a:r>
            <a:r>
              <a:rPr lang="en-US" sz="2400" dirty="0" err="1">
                <a:solidFill>
                  <a:schemeClr val="tx1">
                    <a:lumMod val="95000"/>
                    <a:lumOff val="5000"/>
                  </a:schemeClr>
                </a:solidFill>
                <a:cs typeface="Arial" panose="020B0604020202020204" pitchFamily="34" charset="0"/>
              </a:rPr>
              <a:t>ra</a:t>
            </a:r>
            <a:r>
              <a:rPr lang="en-US" sz="2400" dirty="0">
                <a:solidFill>
                  <a:schemeClr val="tx1">
                    <a:lumMod val="95000"/>
                    <a:lumOff val="5000"/>
                  </a:schemeClr>
                </a:solidFill>
                <a:cs typeface="Arial" panose="020B0604020202020204" pitchFamily="34" charset="0"/>
              </a:rPr>
              <a:t> </a:t>
            </a:r>
            <a:r>
              <a:rPr lang="en-US" sz="2400" dirty="0" err="1">
                <a:solidFill>
                  <a:schemeClr val="tx1">
                    <a:lumMod val="95000"/>
                    <a:lumOff val="5000"/>
                  </a:schemeClr>
                </a:solidFill>
                <a:cs typeface="Arial" panose="020B0604020202020204" pitchFamily="34" charset="0"/>
              </a:rPr>
              <a:t>chùm</a:t>
            </a:r>
            <a:r>
              <a:rPr lang="en-US" sz="2400" dirty="0">
                <a:solidFill>
                  <a:schemeClr val="tx1">
                    <a:lumMod val="95000"/>
                    <a:lumOff val="5000"/>
                  </a:schemeClr>
                </a:solidFill>
                <a:cs typeface="Arial" panose="020B0604020202020204" pitchFamily="34" charset="0"/>
              </a:rPr>
              <a:t> </a:t>
            </a:r>
            <a:r>
              <a:rPr lang="en-US" sz="2400" dirty="0" err="1">
                <a:solidFill>
                  <a:schemeClr val="tx1">
                    <a:lumMod val="95000"/>
                    <a:lumOff val="5000"/>
                  </a:schemeClr>
                </a:solidFill>
                <a:cs typeface="Arial" panose="020B0604020202020204" pitchFamily="34" charset="0"/>
              </a:rPr>
              <a:t>lá</a:t>
            </a:r>
            <a:r>
              <a:rPr lang="en-US" sz="2400" dirty="0">
                <a:solidFill>
                  <a:schemeClr val="tx1">
                    <a:lumMod val="95000"/>
                    <a:lumOff val="5000"/>
                  </a:schemeClr>
                </a:solidFill>
                <a:cs typeface="Arial" panose="020B0604020202020204" pitchFamily="34" charset="0"/>
              </a:rPr>
              <a:t> non </a:t>
            </a:r>
            <a:r>
              <a:rPr lang="en-US" sz="2400" dirty="0" err="1">
                <a:solidFill>
                  <a:schemeClr val="tx1">
                    <a:lumMod val="95000"/>
                    <a:lumOff val="5000"/>
                  </a:schemeClr>
                </a:solidFill>
                <a:cs typeface="Arial" panose="020B0604020202020204" pitchFamily="34" charset="0"/>
              </a:rPr>
              <a:t>xanh</a:t>
            </a:r>
            <a:r>
              <a:rPr lang="en-US" sz="2400" dirty="0">
                <a:solidFill>
                  <a:schemeClr val="tx1">
                    <a:lumMod val="95000"/>
                    <a:lumOff val="5000"/>
                  </a:schemeClr>
                </a:solidFill>
                <a:cs typeface="Arial" panose="020B0604020202020204" pitchFamily="34" charset="0"/>
              </a:rPr>
              <a:t> </a:t>
            </a:r>
            <a:r>
              <a:rPr lang="en-US" sz="2400" dirty="0" err="1">
                <a:solidFill>
                  <a:schemeClr val="tx1">
                    <a:lumMod val="95000"/>
                    <a:lumOff val="5000"/>
                  </a:schemeClr>
                </a:solidFill>
                <a:cs typeface="Arial" panose="020B0604020202020204" pitchFamily="34" charset="0"/>
              </a:rPr>
              <a:t>mơn</a:t>
            </a:r>
            <a:r>
              <a:rPr lang="en-US" sz="2400" dirty="0">
                <a:solidFill>
                  <a:schemeClr val="tx1">
                    <a:lumMod val="95000"/>
                    <a:lumOff val="5000"/>
                  </a:schemeClr>
                </a:solidFill>
                <a:cs typeface="Arial" panose="020B0604020202020204" pitchFamily="34" charset="0"/>
              </a:rPr>
              <a:t> </a:t>
            </a:r>
            <a:r>
              <a:rPr lang="en-US" sz="2400" dirty="0" err="1">
                <a:solidFill>
                  <a:schemeClr val="tx1">
                    <a:lumMod val="95000"/>
                    <a:lumOff val="5000"/>
                  </a:schemeClr>
                </a:solidFill>
                <a:cs typeface="Arial" panose="020B0604020202020204" pitchFamily="34" charset="0"/>
              </a:rPr>
              <a:t>mởn</a:t>
            </a:r>
            <a:r>
              <a:rPr lang="en-US" sz="2400" dirty="0">
                <a:solidFill>
                  <a:schemeClr val="tx1">
                    <a:lumMod val="95000"/>
                    <a:lumOff val="5000"/>
                  </a:schemeClr>
                </a:solidFill>
                <a:cs typeface="Arial" panose="020B0604020202020204" pitchFamily="34" charset="0"/>
              </a:rPr>
              <a:t>…</a:t>
            </a:r>
            <a:endParaRPr lang="en-US" altLang="en-US" sz="2400" dirty="0">
              <a:cs typeface="Arial" panose="020B0604020202020204" pitchFamily="34" charset="0"/>
            </a:endParaRPr>
          </a:p>
        </p:txBody>
      </p:sp>
      <p:grpSp>
        <p:nvGrpSpPr>
          <p:cNvPr id="12" name="Group 11"/>
          <p:cNvGrpSpPr/>
          <p:nvPr/>
        </p:nvGrpSpPr>
        <p:grpSpPr>
          <a:xfrm>
            <a:off x="3062341" y="3832483"/>
            <a:ext cx="5356706" cy="1223427"/>
            <a:chOff x="3999686" y="1166926"/>
            <a:chExt cx="5037671" cy="1768306"/>
          </a:xfrm>
        </p:grpSpPr>
        <p:grpSp>
          <p:nvGrpSpPr>
            <p:cNvPr id="13" name="Group 12"/>
            <p:cNvGrpSpPr/>
            <p:nvPr/>
          </p:nvGrpSpPr>
          <p:grpSpPr>
            <a:xfrm>
              <a:off x="3999686" y="1166926"/>
              <a:ext cx="5037671" cy="1471114"/>
              <a:chOff x="6211626" y="2763854"/>
              <a:chExt cx="3331480" cy="575436"/>
            </a:xfrm>
          </p:grpSpPr>
          <p:grpSp>
            <p:nvGrpSpPr>
              <p:cNvPr id="15" name="Group 14"/>
              <p:cNvGrpSpPr/>
              <p:nvPr/>
            </p:nvGrpSpPr>
            <p:grpSpPr>
              <a:xfrm>
                <a:off x="6211626" y="2763854"/>
                <a:ext cx="3331480" cy="575436"/>
                <a:chOff x="491556" y="630841"/>
                <a:chExt cx="10343577" cy="1508030"/>
              </a:xfrm>
            </p:grpSpPr>
            <p:sp>
              <p:nvSpPr>
                <p:cNvPr id="17" name="Rectangle 16"/>
                <p:cNvSpPr/>
                <p:nvPr/>
              </p:nvSpPr>
              <p:spPr>
                <a:xfrm>
                  <a:off x="491556" y="630841"/>
                  <a:ext cx="10199155" cy="1459126"/>
                </a:xfrm>
                <a:prstGeom prst="rect">
                  <a:avLst/>
                </a:prstGeom>
                <a:solidFill>
                  <a:srgbClr val="7FBF36">
                    <a:alpha val="76000"/>
                  </a:srgbClr>
                </a:solidFill>
                <a:ln>
                  <a:solidFill>
                    <a:srgbClr val="7FBF36">
                      <a:alpha val="43000"/>
                    </a:srgb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59104" y="679746"/>
                  <a:ext cx="10276029" cy="1459125"/>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rgbClr val="111D5E"/>
                    </a:solidFill>
                    <a:latin typeface="UTM Avo" panose="02040603050506020204" pitchFamily="18" charset="0"/>
                  </a:endParaRPr>
                </a:p>
              </p:txBody>
            </p:sp>
          </p:grpSp>
          <p:sp>
            <p:nvSpPr>
              <p:cNvPr id="16" name="Rectangle 15"/>
              <p:cNvSpPr/>
              <p:nvPr/>
            </p:nvSpPr>
            <p:spPr>
              <a:xfrm>
                <a:off x="6422696" y="2894853"/>
                <a:ext cx="2813777" cy="221589"/>
              </a:xfrm>
              <a:prstGeom prst="rect">
                <a:avLst/>
              </a:prstGeom>
            </p:spPr>
            <p:txBody>
              <a:bodyPr wrap="square">
                <a:spAutoFit/>
              </a:bodyPr>
              <a:lstStyle/>
              <a:p>
                <a:endParaRPr lang="en-US" sz="1600" dirty="0"/>
              </a:p>
            </p:txBody>
          </p:sp>
        </p:grpSp>
        <p:sp>
          <p:nvSpPr>
            <p:cNvPr id="14" name="Rectangle 13"/>
            <p:cNvSpPr/>
            <p:nvPr/>
          </p:nvSpPr>
          <p:spPr>
            <a:xfrm>
              <a:off x="4167564" y="1467223"/>
              <a:ext cx="4696332" cy="1468009"/>
            </a:xfrm>
            <a:prstGeom prst="rect">
              <a:avLst/>
            </a:prstGeom>
          </p:spPr>
          <p:txBody>
            <a:bodyPr wrap="square">
              <a:spAutoFit/>
            </a:bodyPr>
            <a:lstStyle/>
            <a:p>
              <a:pPr algn="ctr">
                <a:spcBef>
                  <a:spcPct val="50000"/>
                </a:spcBef>
              </a:pPr>
              <a:r>
                <a:rPr lang="en-US" altLang="en-US" sz="2000" b="1" dirty="0" err="1">
                  <a:solidFill>
                    <a:srgbClr val="FF0000"/>
                  </a:solidFill>
                  <a:latin typeface="Times New Roman" panose="02020603050405020304" pitchFamily="18" charset="0"/>
                </a:rPr>
                <a:t>Tác</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giả</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miêu</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tả</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sự</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thay</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đổi</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của</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cây</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sồi</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già</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theo</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thời</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gian</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từ</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mùa</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đông</a:t>
              </a:r>
              <a:r>
                <a:rPr lang="en-US" altLang="en-US" sz="2000" b="1" dirty="0">
                  <a:solidFill>
                    <a:srgbClr val="FF0000"/>
                  </a:solidFill>
                  <a:latin typeface="Times New Roman" panose="02020603050405020304" pitchFamily="18" charset="0"/>
                </a:rPr>
                <a:t> sang </a:t>
              </a:r>
              <a:r>
                <a:rPr lang="en-US" altLang="en-US" sz="2000" b="1" dirty="0" err="1">
                  <a:solidFill>
                    <a:srgbClr val="FF0000"/>
                  </a:solidFill>
                  <a:latin typeface="Times New Roman" panose="02020603050405020304" pitchFamily="18" charset="0"/>
                </a:rPr>
                <a:t>mùa</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xuân</a:t>
              </a:r>
              <a:endParaRPr lang="en-US" altLang="en-US" sz="2000" b="1" dirty="0">
                <a:solidFill>
                  <a:srgbClr val="FF0000"/>
                </a:solidFill>
                <a:latin typeface="Times New Roman" panose="02020603050405020304" pitchFamily="18" charset="0"/>
              </a:endParaRPr>
            </a:p>
          </p:txBody>
        </p:sp>
      </p:grpSp>
    </p:spTree>
    <p:extLst>
      <p:ext uri="{BB962C8B-B14F-4D97-AF65-F5344CB8AC3E}">
        <p14:creationId xmlns:p14="http://schemas.microsoft.com/office/powerpoint/2010/main" val="26142134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par>
                                <p:cTn id="8" presetID="22" presetClass="entr" presetSubtype="4"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down)">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randombar(horizontal)">
                                      <p:cBhvr>
                                        <p:cTn id="20" dur="5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27" presetClass="entr" presetSubtype="0" fill="hold" grpId="0" nodeType="clickEffect">
                                  <p:stCondLst>
                                    <p:cond delay="0"/>
                                  </p:stCondLst>
                                  <p:iterate type="lt">
                                    <p:tmPct val="50000"/>
                                  </p:iterate>
                                  <p:childTnLst>
                                    <p:set>
                                      <p:cBhvr>
                                        <p:cTn id="24" dur="1" fill="hold">
                                          <p:stCondLst>
                                            <p:cond delay="0"/>
                                          </p:stCondLst>
                                        </p:cTn>
                                        <p:tgtEl>
                                          <p:spTgt spid="11"/>
                                        </p:tgtEl>
                                        <p:attrNameLst>
                                          <p:attrName>style.visibility</p:attrName>
                                        </p:attrNameLst>
                                      </p:cBhvr>
                                      <p:to>
                                        <p:strVal val="visible"/>
                                      </p:to>
                                    </p:set>
                                    <p:anim calcmode="discrete" valueType="clr">
                                      <p:cBhvr override="childStyle">
                                        <p:cTn id="25"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1"/>
                                        </p:tgtEl>
                                        <p:attrNameLst>
                                          <p:attrName>fillcolor</p:attrName>
                                        </p:attrNameLst>
                                      </p:cBhvr>
                                      <p:tavLst>
                                        <p:tav tm="0">
                                          <p:val>
                                            <p:clrVal>
                                              <a:schemeClr val="accent2"/>
                                            </p:clrVal>
                                          </p:val>
                                        </p:tav>
                                        <p:tav tm="50000">
                                          <p:val>
                                            <p:clrVal>
                                              <a:schemeClr val="hlink"/>
                                            </p:clrVal>
                                          </p:val>
                                        </p:tav>
                                      </p:tavLst>
                                    </p:anim>
                                    <p:set>
                                      <p:cBhvr>
                                        <p:cTn id="27" dur="80"/>
                                        <p:tgtEl>
                                          <p:spTgt spid="11"/>
                                        </p:tgtEl>
                                        <p:attrNameLst>
                                          <p:attrName>fill.type</p:attrName>
                                        </p:attrNameLst>
                                      </p:cBhvr>
                                      <p:to>
                                        <p:strVal val="solid"/>
                                      </p:to>
                                    </p:se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randombar(horizontal)">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P spid="32"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14"/>
          <p:cNvSpPr txBox="1">
            <a:spLocks noChangeArrowheads="1"/>
          </p:cNvSpPr>
          <p:nvPr/>
        </p:nvSpPr>
        <p:spPr bwMode="auto">
          <a:xfrm>
            <a:off x="2889063" y="3380190"/>
            <a:ext cx="64534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50000"/>
              </a:spcBef>
            </a:pPr>
            <a:r>
              <a:rPr lang="en-US" altLang="en-US" sz="2400" b="1" dirty="0" err="1">
                <a:solidFill>
                  <a:schemeClr val="accent5">
                    <a:lumMod val="50000"/>
                  </a:schemeClr>
                </a:solidFill>
                <a:cs typeface="Arial" panose="020B0604020202020204" pitchFamily="34" charset="0"/>
              </a:rPr>
              <a:t>Tác</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giả</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đã</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dùng</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những</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biện</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pháp</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nghệ</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thuật</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nào</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để</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miêu</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tả</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Lấy</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ví</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dụ</a:t>
            </a:r>
            <a:r>
              <a:rPr lang="en-US" altLang="en-US" sz="2400" b="1" dirty="0">
                <a:solidFill>
                  <a:schemeClr val="accent5">
                    <a:lumMod val="50000"/>
                  </a:schemeClr>
                </a:solidFill>
                <a:cs typeface="Arial" panose="020B0604020202020204" pitchFamily="34" charset="0"/>
              </a:rPr>
              <a:t> minh </a:t>
            </a:r>
            <a:r>
              <a:rPr lang="en-US" altLang="en-US" sz="2400" b="1" dirty="0" err="1">
                <a:solidFill>
                  <a:schemeClr val="accent5">
                    <a:lumMod val="50000"/>
                  </a:schemeClr>
                </a:solidFill>
                <a:cs typeface="Arial" panose="020B0604020202020204" pitchFamily="34" charset="0"/>
              </a:rPr>
              <a:t>họa</a:t>
            </a:r>
            <a:r>
              <a:rPr lang="en-US" altLang="en-US" sz="2400" b="1" dirty="0">
                <a:solidFill>
                  <a:schemeClr val="accent5">
                    <a:lumMod val="50000"/>
                  </a:schemeClr>
                </a:solidFill>
                <a:cs typeface="Arial" panose="020B0604020202020204" pitchFamily="34" charset="0"/>
              </a:rPr>
              <a:t>.</a:t>
            </a:r>
          </a:p>
        </p:txBody>
      </p:sp>
      <p:sp>
        <p:nvSpPr>
          <p:cNvPr id="24" name="Text Box 14"/>
          <p:cNvSpPr txBox="1">
            <a:spLocks noChangeArrowheads="1"/>
          </p:cNvSpPr>
          <p:nvPr/>
        </p:nvSpPr>
        <p:spPr bwMode="auto">
          <a:xfrm>
            <a:off x="764510" y="730573"/>
            <a:ext cx="74502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Tác</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giả</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miêu</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tả</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những</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bộ</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phận</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nào</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của</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cây</a:t>
            </a:r>
            <a:r>
              <a:rPr lang="en-US" altLang="en-US" sz="2400" b="1" dirty="0">
                <a:solidFill>
                  <a:srgbClr val="002060"/>
                </a:solidFill>
                <a:cs typeface="Arial" panose="020B0604020202020204" pitchFamily="34" charset="0"/>
              </a:rPr>
              <a:t>?</a:t>
            </a:r>
          </a:p>
        </p:txBody>
      </p:sp>
      <p:sp>
        <p:nvSpPr>
          <p:cNvPr id="27" name="Text Box 14"/>
          <p:cNvSpPr txBox="1">
            <a:spLocks noChangeArrowheads="1"/>
          </p:cNvSpPr>
          <p:nvPr/>
        </p:nvSpPr>
        <p:spPr bwMode="auto">
          <a:xfrm>
            <a:off x="1570426" y="1900946"/>
            <a:ext cx="74502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err="1">
                <a:solidFill>
                  <a:srgbClr val="002060"/>
                </a:solidFill>
                <a:cs typeface="Arial" panose="020B0604020202020204" pitchFamily="34" charset="0"/>
              </a:rPr>
              <a:t>Tác</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giả</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miêu</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tả</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theo</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trình</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tự</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nào</a:t>
            </a:r>
            <a:r>
              <a:rPr lang="en-US" altLang="en-US" sz="2400" b="1" dirty="0">
                <a:solidFill>
                  <a:srgbClr val="002060"/>
                </a:solidFill>
                <a:cs typeface="Arial" panose="020B0604020202020204" pitchFamily="34" charset="0"/>
              </a:rPr>
              <a:t>?</a:t>
            </a:r>
          </a:p>
        </p:txBody>
      </p:sp>
      <p:sp>
        <p:nvSpPr>
          <p:cNvPr id="28" name="Text Box 14"/>
          <p:cNvSpPr txBox="1">
            <a:spLocks noChangeArrowheads="1"/>
          </p:cNvSpPr>
          <p:nvPr/>
        </p:nvSpPr>
        <p:spPr bwMode="auto">
          <a:xfrm>
            <a:off x="1122912" y="2281624"/>
            <a:ext cx="736505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50000"/>
              </a:spcBef>
            </a:pPr>
            <a:r>
              <a:rPr lang="en-US" altLang="en-US" sz="2800" b="1" dirty="0" err="1">
                <a:solidFill>
                  <a:srgbClr val="FF0000"/>
                </a:solidFill>
                <a:latin typeface="Times New Roman" panose="02020603050405020304" pitchFamily="18" charset="0"/>
              </a:rPr>
              <a:t>Tả</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sự</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thay</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đổi</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của</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cây</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sồi</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già</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theo</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thời</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gian</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từ</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mùa</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đông</a:t>
            </a:r>
            <a:r>
              <a:rPr lang="en-US" altLang="en-US" sz="2800" b="1" dirty="0">
                <a:solidFill>
                  <a:srgbClr val="FF0000"/>
                </a:solidFill>
                <a:latin typeface="Times New Roman" panose="02020603050405020304" pitchFamily="18" charset="0"/>
              </a:rPr>
              <a:t> sang </a:t>
            </a:r>
            <a:r>
              <a:rPr lang="en-US" altLang="en-US" sz="2800" b="1" dirty="0" err="1">
                <a:solidFill>
                  <a:srgbClr val="FF0000"/>
                </a:solidFill>
                <a:latin typeface="Times New Roman" panose="02020603050405020304" pitchFamily="18" charset="0"/>
              </a:rPr>
              <a:t>mùa</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xuân</a:t>
            </a:r>
            <a:endParaRPr lang="en-US" altLang="en-US" sz="2800" b="1" dirty="0">
              <a:solidFill>
                <a:srgbClr val="FF0000"/>
              </a:solidFill>
              <a:latin typeface="Times New Roman" panose="02020603050405020304" pitchFamily="18" charset="0"/>
            </a:endParaRPr>
          </a:p>
        </p:txBody>
      </p:sp>
      <p:sp>
        <p:nvSpPr>
          <p:cNvPr id="29" name="Text Box 14"/>
          <p:cNvSpPr txBox="1">
            <a:spLocks noChangeArrowheads="1"/>
          </p:cNvSpPr>
          <p:nvPr/>
        </p:nvSpPr>
        <p:spPr bwMode="auto">
          <a:xfrm>
            <a:off x="1306770" y="1112282"/>
            <a:ext cx="74502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Tác</a:t>
            </a: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giả</a:t>
            </a: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miêu</a:t>
            </a: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tả</a:t>
            </a: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thân</a:t>
            </a: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cành</a:t>
            </a: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và</a:t>
            </a: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lá</a:t>
            </a: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cây</a:t>
            </a: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sồi</a:t>
            </a:r>
            <a:endParaRPr lang="en-US" altLang="en-US" sz="2400" b="1" dirty="0">
              <a:solidFill>
                <a:srgbClr val="FF0000"/>
              </a:solidFill>
              <a:cs typeface="Arial" panose="020B0604020202020204" pitchFamily="34" charset="0"/>
            </a:endParaRPr>
          </a:p>
        </p:txBody>
      </p:sp>
      <p:pic>
        <p:nvPicPr>
          <p:cNvPr id="30" name="Picture 6" descr="Gỗ sồi là gì? Gỗ sồi Mỹ và Châu Âu loại nào tốt hơn? Ứng dụng ra sa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472" y="3180716"/>
            <a:ext cx="2572578" cy="167753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61" y="29357"/>
            <a:ext cx="1150773" cy="1122552"/>
          </a:xfrm>
          <a:prstGeom prst="rect">
            <a:avLst/>
          </a:prstGeom>
        </p:spPr>
      </p:pic>
      <p:sp>
        <p:nvSpPr>
          <p:cNvPr id="32" name="Text Box 14"/>
          <p:cNvSpPr txBox="1">
            <a:spLocks noChangeArrowheads="1"/>
          </p:cNvSpPr>
          <p:nvPr/>
        </p:nvSpPr>
        <p:spPr bwMode="auto">
          <a:xfrm>
            <a:off x="1306770" y="44255"/>
            <a:ext cx="74502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err="1">
                <a:solidFill>
                  <a:schemeClr val="bg1"/>
                </a:solidFill>
                <a:cs typeface="Arial" panose="020B0604020202020204" pitchFamily="34" charset="0"/>
              </a:rPr>
              <a:t>Em</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hãy</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ghi</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chép</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lại</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các</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câu</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trả</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lời</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sau</a:t>
            </a:r>
            <a:r>
              <a:rPr lang="en-US" altLang="en-US" sz="2400" b="1" dirty="0">
                <a:solidFill>
                  <a:schemeClr val="bg1"/>
                </a:solidFill>
                <a:cs typeface="Arial" panose="020B0604020202020204" pitchFamily="34" charset="0"/>
              </a:rPr>
              <a:t>:</a:t>
            </a:r>
          </a:p>
        </p:txBody>
      </p:sp>
    </p:spTree>
    <p:extLst>
      <p:ext uri="{BB962C8B-B14F-4D97-AF65-F5344CB8AC3E}">
        <p14:creationId xmlns:p14="http://schemas.microsoft.com/office/powerpoint/2010/main" val="19769494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par>
                                <p:cTn id="8" presetID="22" presetClass="entr" presetSubtype="4"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down)">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randombar(horizontal)">
                                      <p:cBhvr>
                                        <p:cTn id="1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44" y="0"/>
            <a:ext cx="1264923" cy="1267971"/>
          </a:xfrm>
          <a:prstGeom prst="rect">
            <a:avLst/>
          </a:prstGeom>
        </p:spPr>
      </p:pic>
      <p:pic>
        <p:nvPicPr>
          <p:cNvPr id="4" name="图片 2">
            <a:extLst>
              <a:ext uri="{FF2B5EF4-FFF2-40B4-BE49-F238E27FC236}">
                <a16:creationId xmlns:a16="http://schemas.microsoft.com/office/drawing/2014/main" id="{2D31B5C8-B713-4451-9E26-B42F9F3B52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21" y="469397"/>
            <a:ext cx="5890488" cy="1926076"/>
          </a:xfrm>
          <a:prstGeom prst="rect">
            <a:avLst/>
          </a:prstGeom>
        </p:spPr>
      </p:pic>
      <p:grpSp>
        <p:nvGrpSpPr>
          <p:cNvPr id="9" name="Group 8"/>
          <p:cNvGrpSpPr/>
          <p:nvPr/>
        </p:nvGrpSpPr>
        <p:grpSpPr>
          <a:xfrm>
            <a:off x="2630956" y="628648"/>
            <a:ext cx="5145908" cy="4118855"/>
            <a:chOff x="1696813" y="553743"/>
            <a:chExt cx="5145908" cy="4118855"/>
          </a:xfrm>
        </p:grpSpPr>
        <p:pic>
          <p:nvPicPr>
            <p:cNvPr id="5" name="图片 2">
              <a:extLst>
                <a:ext uri="{FF2B5EF4-FFF2-40B4-BE49-F238E27FC236}">
                  <a16:creationId xmlns:a16="http://schemas.microsoft.com/office/drawing/2014/main" id="{709B4D8A-1E23-4C70-A347-71DD069F4B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6813" y="553743"/>
              <a:ext cx="5145908" cy="4118855"/>
            </a:xfrm>
            <a:prstGeom prst="rect">
              <a:avLst/>
            </a:prstGeom>
          </p:spPr>
        </p:pic>
        <p:sp>
          <p:nvSpPr>
            <p:cNvPr id="6" name="Rectangle 5">
              <a:extLst>
                <a:ext uri="{FF2B5EF4-FFF2-40B4-BE49-F238E27FC236}">
                  <a16:creationId xmlns:a16="http://schemas.microsoft.com/office/drawing/2014/main" id="{543A728E-F6DC-4BFD-A55D-1F47A46C46D9}"/>
                </a:ext>
              </a:extLst>
            </p:cNvPr>
            <p:cNvSpPr/>
            <p:nvPr/>
          </p:nvSpPr>
          <p:spPr>
            <a:xfrm>
              <a:off x="1937333" y="2131557"/>
              <a:ext cx="4317972" cy="1323439"/>
            </a:xfrm>
            <a:prstGeom prst="rect">
              <a:avLst/>
            </a:prstGeom>
            <a:noFill/>
          </p:spPr>
          <p:txBody>
            <a:bodyPr wrap="square" lIns="91440" tIns="45720" rIns="91440" bIns="45720">
              <a:spAutoFit/>
            </a:bodyPr>
            <a:lstStyle/>
            <a:p>
              <a:pPr algn="ctr"/>
              <a:r>
                <a:rPr lang="en-US" sz="8000" err="1">
                  <a:ln w="0"/>
                  <a:solidFill>
                    <a:schemeClr val="bg1"/>
                  </a:solidFill>
                  <a:effectLst>
                    <a:glow rad="139700">
                      <a:schemeClr val="accent5">
                        <a:satMod val="175000"/>
                        <a:alpha val="40000"/>
                      </a:schemeClr>
                    </a:glow>
                    <a:outerShdw blurRad="38100" dist="19050" dir="2700000" algn="tl" rotWithShape="0">
                      <a:schemeClr val="dk1">
                        <a:alpha val="40000"/>
                      </a:schemeClr>
                    </a:outerShdw>
                  </a:effectLst>
                  <a:latin typeface="UVN Banh Mi" pitchFamily="2" charset="0"/>
                </a:rPr>
                <a:t>Khởi</a:t>
              </a:r>
              <a:r>
                <a:rPr lang="en-US" sz="8000">
                  <a:ln w="0"/>
                  <a:solidFill>
                    <a:schemeClr val="bg1"/>
                  </a:solidFill>
                  <a:effectLst>
                    <a:glow rad="139700">
                      <a:schemeClr val="accent5">
                        <a:satMod val="175000"/>
                        <a:alpha val="40000"/>
                      </a:schemeClr>
                    </a:glow>
                    <a:outerShdw blurRad="38100" dist="19050" dir="2700000" algn="tl" rotWithShape="0">
                      <a:schemeClr val="dk1">
                        <a:alpha val="40000"/>
                      </a:schemeClr>
                    </a:outerShdw>
                  </a:effectLst>
                  <a:latin typeface="UVN Banh Mi" pitchFamily="2" charset="0"/>
                </a:rPr>
                <a:t> </a:t>
              </a:r>
              <a:r>
                <a:rPr lang="en-US" sz="8000" dirty="0">
                  <a:ln w="0"/>
                  <a:solidFill>
                    <a:schemeClr val="bg1"/>
                  </a:solidFill>
                  <a:effectLst>
                    <a:glow rad="139700">
                      <a:schemeClr val="accent5">
                        <a:satMod val="175000"/>
                        <a:alpha val="40000"/>
                      </a:schemeClr>
                    </a:glow>
                    <a:outerShdw blurRad="38100" dist="19050" dir="2700000" algn="tl" rotWithShape="0">
                      <a:schemeClr val="dk1">
                        <a:alpha val="40000"/>
                      </a:schemeClr>
                    </a:outerShdw>
                  </a:effectLst>
                  <a:latin typeface="UVN Banh Mi" pitchFamily="2" charset="0"/>
                </a:rPr>
                <a:t>đ</a:t>
              </a:r>
              <a:r>
                <a:rPr lang="en-US" sz="8000">
                  <a:ln w="0"/>
                  <a:solidFill>
                    <a:schemeClr val="bg1"/>
                  </a:solidFill>
                  <a:effectLst>
                    <a:glow rad="139700">
                      <a:schemeClr val="accent5">
                        <a:satMod val="175000"/>
                        <a:alpha val="40000"/>
                      </a:schemeClr>
                    </a:glow>
                    <a:outerShdw blurRad="38100" dist="19050" dir="2700000" algn="tl" rotWithShape="0">
                      <a:schemeClr val="dk1">
                        <a:alpha val="40000"/>
                      </a:schemeClr>
                    </a:outerShdw>
                  </a:effectLst>
                  <a:latin typeface="UVN Banh Mi" pitchFamily="2" charset="0"/>
                </a:rPr>
                <a:t>ộng</a:t>
              </a:r>
              <a:endParaRPr lang="en-US" sz="8000" b="0" cap="none" spc="0" dirty="0">
                <a:ln w="0"/>
                <a:solidFill>
                  <a:schemeClr val="bg1"/>
                </a:solidFill>
                <a:effectLst>
                  <a:glow rad="139700">
                    <a:schemeClr val="accent5">
                      <a:satMod val="175000"/>
                      <a:alpha val="40000"/>
                    </a:schemeClr>
                  </a:glow>
                  <a:outerShdw blurRad="38100" dist="19050" dir="2700000" algn="tl" rotWithShape="0">
                    <a:schemeClr val="dk1">
                      <a:alpha val="40000"/>
                    </a:schemeClr>
                  </a:outerShdw>
                </a:effectLst>
                <a:latin typeface="UVN Banh Mi" pitchFamily="2" charset="0"/>
              </a:endParaRPr>
            </a:p>
          </p:txBody>
        </p:sp>
      </p:grpSp>
      <p:pic>
        <p:nvPicPr>
          <p:cNvPr id="8" name="图片 6">
            <a:extLst>
              <a:ext uri="{FF2B5EF4-FFF2-40B4-BE49-F238E27FC236}">
                <a16:creationId xmlns:a16="http://schemas.microsoft.com/office/drawing/2014/main" id="{8C5D0EFF-A02B-478B-9A6A-8F3E82292C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408251"/>
            <a:ext cx="1696813" cy="3493203"/>
          </a:xfrm>
          <a:prstGeom prst="rect">
            <a:avLst/>
          </a:prstGeom>
        </p:spPr>
      </p:pic>
      <p:pic>
        <p:nvPicPr>
          <p:cNvPr id="10"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33934" y="3519745"/>
            <a:ext cx="3732732" cy="1844867"/>
          </a:xfrm>
          <a:prstGeom prst="rect">
            <a:avLst/>
          </a:prstGeom>
        </p:spPr>
      </p:pic>
    </p:spTree>
    <p:extLst>
      <p:ext uri="{BB962C8B-B14F-4D97-AF65-F5344CB8AC3E}">
        <p14:creationId xmlns:p14="http://schemas.microsoft.com/office/powerpoint/2010/main" val="21920354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53" presetClass="entr" presetSubtype="16"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par>
                          <p:cTn id="25" fill="hold">
                            <p:stCondLst>
                              <p:cond delay="2500"/>
                            </p:stCondLst>
                            <p:childTnLst>
                              <p:par>
                                <p:cTn id="26" presetID="47" presetClass="entr" presetSubtype="0"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8"/>
          <p:cNvSpPr>
            <a:spLocks noChangeArrowheads="1"/>
          </p:cNvSpPr>
          <p:nvPr/>
        </p:nvSpPr>
        <p:spPr bwMode="auto">
          <a:xfrm>
            <a:off x="194310" y="292387"/>
            <a:ext cx="8561070" cy="3693319"/>
          </a:xfrm>
          <a:prstGeom prst="rect">
            <a:avLst/>
          </a:prstGeom>
          <a:noFill/>
          <a:ln>
            <a:noFill/>
          </a:ln>
        </p:spPr>
        <p:txBody>
          <a:bodyPr wrap="square">
            <a:spAutoFit/>
          </a:bodyPr>
          <a:lstStyle/>
          <a:p>
            <a:pPr algn="just">
              <a:defRPr/>
            </a:pPr>
            <a:endParaRPr lang="en-US" sz="1800" dirty="0">
              <a:solidFill>
                <a:srgbClr val="FF0000"/>
              </a:solidFill>
              <a:latin typeface="Arial" panose="020B0604020202020204" pitchFamily="34" charset="0"/>
              <a:cs typeface="Arial" panose="020B0604020202020204" pitchFamily="34" charset="0"/>
            </a:endParaRPr>
          </a:p>
          <a:p>
            <a:pPr algn="just">
              <a:defRPr/>
            </a:pP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Bên</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vệ</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đường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sừng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sững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một</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cây</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sồi</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Đó</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là</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một</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cây</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sồi</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lớn</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hai</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người</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ôm</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không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xuể</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có</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những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cành</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có</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lẽ</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phải</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gãy</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từ</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lâu</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vỏ</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cây</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nứt</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nẻ</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đầy</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vết</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sẹo</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Với</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những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cánh</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tay</a:t>
            </a:r>
            <a:r>
              <a:rPr lang="en-US" sz="1800" dirty="0">
                <a:solidFill>
                  <a:schemeClr val="tx1">
                    <a:lumMod val="95000"/>
                    <a:lumOff val="5000"/>
                  </a:schemeClr>
                </a:solidFill>
                <a:latin typeface="Arial" panose="020B0604020202020204" pitchFamily="34" charset="0"/>
                <a:cs typeface="Arial" panose="020B0604020202020204" pitchFamily="34" charset="0"/>
              </a:rPr>
              <a:t> to </a:t>
            </a:r>
            <a:r>
              <a:rPr lang="en-US" sz="1800" dirty="0" err="1">
                <a:solidFill>
                  <a:schemeClr val="tx1">
                    <a:lumMod val="95000"/>
                    <a:lumOff val="5000"/>
                  </a:schemeClr>
                </a:solidFill>
                <a:latin typeface="Arial" panose="020B0604020202020204" pitchFamily="34" charset="0"/>
                <a:cs typeface="Arial" panose="020B0604020202020204" pitchFamily="34" charset="0"/>
              </a:rPr>
              <a:t>xù</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xì</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không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cân</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đối</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với</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những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ngón</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tay</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quều</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quào</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xoè</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rộng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nó</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như</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một</a:t>
            </a:r>
            <a:r>
              <a:rPr lang="en-US" sz="1800" dirty="0">
                <a:solidFill>
                  <a:schemeClr val="tx1">
                    <a:lumMod val="95000"/>
                    <a:lumOff val="5000"/>
                  </a:schemeClr>
                </a:solidFill>
                <a:latin typeface="Arial" panose="020B0604020202020204" pitchFamily="34" charset="0"/>
                <a:cs typeface="Arial" panose="020B0604020202020204" pitchFamily="34" charset="0"/>
              </a:rPr>
              <a:t> con </a:t>
            </a:r>
            <a:r>
              <a:rPr lang="en-US" sz="1800" dirty="0" err="1">
                <a:solidFill>
                  <a:schemeClr val="tx1">
                    <a:lumMod val="95000"/>
                    <a:lumOff val="5000"/>
                  </a:schemeClr>
                </a:solidFill>
                <a:latin typeface="Arial" panose="020B0604020202020204" pitchFamily="34" charset="0"/>
                <a:cs typeface="Arial" panose="020B0604020202020204" pitchFamily="34" charset="0"/>
              </a:rPr>
              <a:t>quái</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vật</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già</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nua</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cau</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có</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và</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khinh</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khỉnh</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đứng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giữa</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đám</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bạch</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dương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tươi</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cười</a:t>
            </a:r>
            <a:r>
              <a:rPr lang="en-US" sz="1800" dirty="0">
                <a:solidFill>
                  <a:schemeClr val="tx1">
                    <a:lumMod val="95000"/>
                    <a:lumOff val="5000"/>
                  </a:schemeClr>
                </a:solidFill>
                <a:latin typeface="Arial" panose="020B0604020202020204" pitchFamily="34" charset="0"/>
                <a:cs typeface="Arial" panose="020B0604020202020204" pitchFamily="34" charset="0"/>
              </a:rPr>
              <a:t>.</a:t>
            </a:r>
          </a:p>
          <a:p>
            <a:pPr algn="just">
              <a:defRPr/>
            </a:pP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Bấy</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giờ</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đã</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là</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đầu</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tháng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sáu</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Mới</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sau</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có</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một</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tháng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cây</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sồi</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già</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đã</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thay</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đổi</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hẳn</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toả</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rộng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thành</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vòm</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lá</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xum</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xuê</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xanh</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tốt</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thẫm</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màu</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đang</a:t>
            </a:r>
            <a:r>
              <a:rPr lang="en-US" sz="1800" dirty="0">
                <a:solidFill>
                  <a:schemeClr val="tx1">
                    <a:lumMod val="95000"/>
                    <a:lumOff val="5000"/>
                  </a:schemeClr>
                </a:solidFill>
                <a:latin typeface="Arial" panose="020B0604020202020204" pitchFamily="34" charset="0"/>
                <a:cs typeface="Arial" panose="020B0604020202020204" pitchFamily="34" charset="0"/>
              </a:rPr>
              <a:t> say </a:t>
            </a:r>
            <a:r>
              <a:rPr lang="en-US" sz="1800" dirty="0" err="1">
                <a:solidFill>
                  <a:schemeClr val="tx1">
                    <a:lumMod val="95000"/>
                    <a:lumOff val="5000"/>
                  </a:schemeClr>
                </a:solidFill>
                <a:latin typeface="Arial" panose="020B0604020202020204" pitchFamily="34" charset="0"/>
                <a:cs typeface="Arial" panose="020B0604020202020204" pitchFamily="34" charset="0"/>
              </a:rPr>
              <a:t>sưa</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ngây</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ngất</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khẽ</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đung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đưa</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trong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nắng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chiều</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Không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còn</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thấy</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những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ngón</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tay</a:t>
            </a:r>
            <a:r>
              <a:rPr lang="en-US" sz="1800" dirty="0">
                <a:solidFill>
                  <a:schemeClr val="tx1">
                    <a:lumMod val="95000"/>
                    <a:lumOff val="5000"/>
                  </a:schemeClr>
                </a:solidFill>
                <a:latin typeface="Arial" panose="020B0604020202020204" pitchFamily="34" charset="0"/>
                <a:cs typeface="Arial" panose="020B0604020202020204" pitchFamily="34" charset="0"/>
              </a:rPr>
              <a:t> co </a:t>
            </a:r>
            <a:r>
              <a:rPr lang="en-US" sz="1800" dirty="0" err="1">
                <a:solidFill>
                  <a:schemeClr val="tx1">
                    <a:lumMod val="95000"/>
                    <a:lumOff val="5000"/>
                  </a:schemeClr>
                </a:solidFill>
                <a:latin typeface="Arial" panose="020B0604020202020204" pitchFamily="34" charset="0"/>
                <a:cs typeface="Arial" panose="020B0604020202020204" pitchFamily="34" charset="0"/>
              </a:rPr>
              <a:t>quắp</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những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vết</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sẹo</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và</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vẻ</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ngờ</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vực</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buồn</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rầu</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trước</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kia</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Xuyên</a:t>
            </a:r>
            <a:r>
              <a:rPr lang="en-US" sz="1800" dirty="0">
                <a:solidFill>
                  <a:schemeClr val="tx1">
                    <a:lumMod val="95000"/>
                    <a:lumOff val="5000"/>
                  </a:schemeClr>
                </a:solidFill>
                <a:latin typeface="Arial" panose="020B0604020202020204" pitchFamily="34" charset="0"/>
                <a:cs typeface="Arial" panose="020B0604020202020204" pitchFamily="34" charset="0"/>
              </a:rPr>
              <a:t> qua </a:t>
            </a:r>
            <a:r>
              <a:rPr lang="en-US" sz="1800" dirty="0" err="1">
                <a:solidFill>
                  <a:schemeClr val="tx1">
                    <a:lumMod val="95000"/>
                    <a:lumOff val="5000"/>
                  </a:schemeClr>
                </a:solidFill>
                <a:latin typeface="Arial" panose="020B0604020202020204" pitchFamily="34" charset="0"/>
                <a:cs typeface="Arial" panose="020B0604020202020204" pitchFamily="34" charset="0"/>
              </a:rPr>
              <a:t>lớp</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vỏ</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cứng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già</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hàng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thế</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kỉ</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những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khóm</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lá</a:t>
            </a:r>
            <a:r>
              <a:rPr lang="en-US" sz="1800" dirty="0">
                <a:solidFill>
                  <a:schemeClr val="tx1">
                    <a:lumMod val="95000"/>
                    <a:lumOff val="5000"/>
                  </a:schemeClr>
                </a:solidFill>
                <a:latin typeface="Arial" panose="020B0604020202020204" pitchFamily="34" charset="0"/>
                <a:cs typeface="Arial" panose="020B0604020202020204" pitchFamily="34" charset="0"/>
              </a:rPr>
              <a:t> non </a:t>
            </a:r>
            <a:r>
              <a:rPr lang="en-US" sz="1800" dirty="0" err="1">
                <a:solidFill>
                  <a:schemeClr val="tx1">
                    <a:lumMod val="95000"/>
                    <a:lumOff val="5000"/>
                  </a:schemeClr>
                </a:solidFill>
                <a:latin typeface="Arial" panose="020B0604020202020204" pitchFamily="34" charset="0"/>
                <a:cs typeface="Arial" panose="020B0604020202020204" pitchFamily="34" charset="0"/>
              </a:rPr>
              <a:t>xanh</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tươi</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đã</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đâm</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thẳng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ra</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ngoài</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Thật</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khó</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lòng</a:t>
            </a:r>
            <a:r>
              <a:rPr lang="en-US" sz="1800" dirty="0">
                <a:solidFill>
                  <a:schemeClr val="tx1">
                    <a:lumMod val="95000"/>
                    <a:lumOff val="5000"/>
                  </a:schemeClr>
                </a:solidFill>
                <a:latin typeface="Arial" panose="020B0604020202020204" pitchFamily="34" charset="0"/>
                <a:cs typeface="Arial" panose="020B0604020202020204" pitchFamily="34" charset="0"/>
              </a:rPr>
              <a:t> tin </a:t>
            </a:r>
            <a:r>
              <a:rPr lang="en-US" sz="1800" dirty="0" err="1">
                <a:solidFill>
                  <a:schemeClr val="tx1">
                    <a:lumMod val="95000"/>
                    <a:lumOff val="5000"/>
                  </a:schemeClr>
                </a:solidFill>
                <a:latin typeface="Arial" panose="020B0604020202020204" pitchFamily="34" charset="0"/>
                <a:cs typeface="Arial" panose="020B0604020202020204" pitchFamily="34" charset="0"/>
              </a:rPr>
              <a:t>được</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chính</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cây</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sồi</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già</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cằn</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cỗi</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kia</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đã</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sinh</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ra</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chùm</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lá</a:t>
            </a:r>
            <a:r>
              <a:rPr lang="en-US" sz="1800" dirty="0">
                <a:solidFill>
                  <a:schemeClr val="tx1">
                    <a:lumMod val="95000"/>
                    <a:lumOff val="5000"/>
                  </a:schemeClr>
                </a:solidFill>
                <a:latin typeface="Arial" panose="020B0604020202020204" pitchFamily="34" charset="0"/>
                <a:cs typeface="Arial" panose="020B0604020202020204" pitchFamily="34" charset="0"/>
              </a:rPr>
              <a:t> non </a:t>
            </a:r>
            <a:r>
              <a:rPr lang="en-US" sz="1800" dirty="0" err="1">
                <a:solidFill>
                  <a:schemeClr val="tx1">
                    <a:lumMod val="95000"/>
                    <a:lumOff val="5000"/>
                  </a:schemeClr>
                </a:solidFill>
                <a:latin typeface="Arial" panose="020B0604020202020204" pitchFamily="34" charset="0"/>
                <a:cs typeface="Arial" panose="020B0604020202020204" pitchFamily="34" charset="0"/>
              </a:rPr>
              <a:t>xanh</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mơn</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mởn</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ấy</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i="1" dirty="0">
                <a:solidFill>
                  <a:srgbClr val="002060"/>
                </a:solidFill>
                <a:latin typeface="Arial" panose="020B0604020202020204" pitchFamily="34" charset="0"/>
                <a:cs typeface="Arial" panose="020B0604020202020204" pitchFamily="34" charset="0"/>
              </a:rPr>
              <a:t>Theo </a:t>
            </a:r>
            <a:r>
              <a:rPr lang="en-US" sz="1800" i="1" dirty="0" err="1">
                <a:solidFill>
                  <a:srgbClr val="002060"/>
                </a:solidFill>
                <a:latin typeface="Arial" panose="020B0604020202020204" pitchFamily="34" charset="0"/>
                <a:cs typeface="Arial" panose="020B0604020202020204" pitchFamily="34" charset="0"/>
              </a:rPr>
              <a:t>Lép</a:t>
            </a:r>
            <a:r>
              <a:rPr lang="en-US" sz="1800" i="1" dirty="0">
                <a:solidFill>
                  <a:srgbClr val="002060"/>
                </a:solidFill>
                <a:latin typeface="Arial" panose="020B0604020202020204" pitchFamily="34" charset="0"/>
                <a:cs typeface="Arial" panose="020B0604020202020204" pitchFamily="34" charset="0"/>
              </a:rPr>
              <a:t> </a:t>
            </a:r>
            <a:r>
              <a:rPr lang="en-US" sz="1800" i="1" dirty="0" err="1">
                <a:solidFill>
                  <a:srgbClr val="002060"/>
                </a:solidFill>
                <a:latin typeface="Arial" panose="020B0604020202020204" pitchFamily="34" charset="0"/>
                <a:cs typeface="Arial" panose="020B0604020202020204" pitchFamily="34" charset="0"/>
              </a:rPr>
              <a:t>Tôn-xtôi</a:t>
            </a:r>
            <a:endParaRPr lang="en-US" sz="1800" i="1" dirty="0">
              <a:solidFill>
                <a:srgbClr val="002060"/>
              </a:solidFill>
              <a:latin typeface="Arial" panose="020B0604020202020204" pitchFamily="34" charset="0"/>
              <a:cs typeface="Arial" panose="020B0604020202020204" pitchFamily="34" charset="0"/>
            </a:endParaRPr>
          </a:p>
        </p:txBody>
      </p:sp>
      <p:sp>
        <p:nvSpPr>
          <p:cNvPr id="3" name="Rectangle 2"/>
          <p:cNvSpPr/>
          <p:nvPr/>
        </p:nvSpPr>
        <p:spPr>
          <a:xfrm>
            <a:off x="3596228" y="-37510"/>
            <a:ext cx="2287806" cy="523220"/>
          </a:xfrm>
          <a:prstGeom prst="rect">
            <a:avLst/>
          </a:prstGeom>
        </p:spPr>
        <p:txBody>
          <a:bodyPr wrap="none">
            <a:spAutoFit/>
          </a:bodyPr>
          <a:lstStyle/>
          <a:p>
            <a:pPr algn="ctr"/>
            <a:r>
              <a:rPr lang="en-US" altLang="en-US" sz="2800" b="1" dirty="0" err="1">
                <a:solidFill>
                  <a:schemeClr val="bg1"/>
                </a:solidFill>
                <a:latin typeface="UTM Futura Extra" panose="02040603050506020204" pitchFamily="18" charset="0"/>
              </a:rPr>
              <a:t>Cây</a:t>
            </a:r>
            <a:r>
              <a:rPr lang="en-US" altLang="en-US" sz="2800" b="1" dirty="0">
                <a:solidFill>
                  <a:schemeClr val="bg1"/>
                </a:solidFill>
                <a:latin typeface="UTM Futura Extra" panose="02040603050506020204" pitchFamily="18" charset="0"/>
              </a:rPr>
              <a:t> </a:t>
            </a:r>
            <a:r>
              <a:rPr lang="en-US" altLang="en-US" sz="2800" b="1" dirty="0" err="1">
                <a:solidFill>
                  <a:schemeClr val="bg1"/>
                </a:solidFill>
                <a:latin typeface="UTM Futura Extra" panose="02040603050506020204" pitchFamily="18" charset="0"/>
              </a:rPr>
              <a:t>sồi</a:t>
            </a:r>
            <a:r>
              <a:rPr lang="en-US" altLang="en-US" sz="2800" b="1" dirty="0">
                <a:solidFill>
                  <a:schemeClr val="bg1"/>
                </a:solidFill>
                <a:latin typeface="UTM Futura Extra" panose="02040603050506020204" pitchFamily="18" charset="0"/>
              </a:rPr>
              <a:t> </a:t>
            </a:r>
            <a:r>
              <a:rPr lang="en-US" altLang="en-US" sz="2800" b="1" dirty="0" err="1">
                <a:solidFill>
                  <a:schemeClr val="bg1"/>
                </a:solidFill>
                <a:latin typeface="UTM Futura Extra" panose="02040603050506020204" pitchFamily="18" charset="0"/>
              </a:rPr>
              <a:t>già</a:t>
            </a:r>
            <a:endParaRPr lang="en-US" altLang="en-US" sz="2800" b="1" dirty="0">
              <a:solidFill>
                <a:schemeClr val="bg1"/>
              </a:solidFill>
              <a:latin typeface="UTM Futura Extra" panose="02040603050506020204" pitchFamily="18" charset="0"/>
            </a:endParaRPr>
          </a:p>
        </p:txBody>
      </p:sp>
      <p:grpSp>
        <p:nvGrpSpPr>
          <p:cNvPr id="4" name="Group 3"/>
          <p:cNvGrpSpPr/>
          <p:nvPr/>
        </p:nvGrpSpPr>
        <p:grpSpPr>
          <a:xfrm>
            <a:off x="690314" y="3865166"/>
            <a:ext cx="7733927" cy="1054704"/>
            <a:chOff x="690314" y="3865166"/>
            <a:chExt cx="7733927" cy="1054704"/>
          </a:xfrm>
        </p:grpSpPr>
        <p:sp>
          <p:nvSpPr>
            <p:cNvPr id="2" name="Rounded Rectangle 1"/>
            <p:cNvSpPr/>
            <p:nvPr/>
          </p:nvSpPr>
          <p:spPr>
            <a:xfrm>
              <a:off x="924339" y="3985706"/>
              <a:ext cx="7454348" cy="934164"/>
            </a:xfrm>
            <a:prstGeom prst="roundRect">
              <a:avLst/>
            </a:prstGeom>
            <a:solidFill>
              <a:schemeClr val="accent6">
                <a:lumMod val="20000"/>
                <a:lumOff val="80000"/>
              </a:schemeClr>
            </a:solidFill>
            <a:ln w="3175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Box 14"/>
            <p:cNvSpPr txBox="1">
              <a:spLocks noChangeArrowheads="1"/>
            </p:cNvSpPr>
            <p:nvPr/>
          </p:nvSpPr>
          <p:spPr bwMode="auto">
            <a:xfrm>
              <a:off x="974034" y="4196039"/>
              <a:ext cx="74502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50000"/>
                </a:spcBef>
              </a:pPr>
              <a:r>
                <a:rPr lang="en-US" altLang="en-US" sz="2800" b="1" dirty="0" err="1">
                  <a:solidFill>
                    <a:srgbClr val="FF0000"/>
                  </a:solidFill>
                  <a:latin typeface="Times New Roman" panose="02020603050405020304" pitchFamily="18" charset="0"/>
                  <a:cs typeface="Times New Roman" panose="02020603050405020304" pitchFamily="18" charset="0"/>
                </a:rPr>
                <a:t>Tác</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giả</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đã</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dùng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biện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pháp</a:t>
              </a:r>
              <a:r>
                <a:rPr lang="en-US" altLang="en-US" sz="2800" b="1" dirty="0">
                  <a:solidFill>
                    <a:srgbClr val="FF0000"/>
                  </a:solidFill>
                  <a:latin typeface="Times New Roman" panose="02020603050405020304" pitchFamily="18" charset="0"/>
                  <a:cs typeface="Times New Roman" panose="02020603050405020304" pitchFamily="18" charset="0"/>
                </a:rPr>
                <a:t> so </a:t>
              </a:r>
              <a:r>
                <a:rPr lang="en-US" altLang="en-US" sz="2800" b="1" dirty="0" err="1">
                  <a:solidFill>
                    <a:srgbClr val="FF0000"/>
                  </a:solidFill>
                  <a:latin typeface="Times New Roman" panose="02020603050405020304" pitchFamily="18" charset="0"/>
                  <a:cs typeface="Times New Roman" panose="02020603050405020304" pitchFamily="18" charset="0"/>
                </a:rPr>
                <a:t>sánh</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và</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nhân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hoá</a:t>
              </a:r>
              <a:endParaRPr lang="en-US" altLang="en-US" sz="2800" b="1" dirty="0">
                <a:solidFill>
                  <a:srgbClr val="FF0000"/>
                </a:solidFill>
                <a:latin typeface="Times New Roman" panose="02020603050405020304"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0314" y="3865166"/>
              <a:ext cx="620970" cy="605742"/>
            </a:xfrm>
            <a:prstGeom prst="rect">
              <a:avLst/>
            </a:prstGeom>
          </p:spPr>
        </p:pic>
      </p:grpSp>
      <p:sp>
        <p:nvSpPr>
          <p:cNvPr id="16" name="Line 14"/>
          <p:cNvSpPr>
            <a:spLocks noChangeShapeType="1"/>
          </p:cNvSpPr>
          <p:nvPr/>
        </p:nvSpPr>
        <p:spPr bwMode="auto">
          <a:xfrm>
            <a:off x="211498" y="1443413"/>
            <a:ext cx="8436315"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1013">
              <a:latin typeface="Arial" panose="020B0604020202020204" pitchFamily="34" charset="0"/>
              <a:cs typeface="Arial" panose="020B0604020202020204" pitchFamily="34" charset="0"/>
            </a:endParaRPr>
          </a:p>
        </p:txBody>
      </p:sp>
      <p:sp>
        <p:nvSpPr>
          <p:cNvPr id="17" name="Line 14"/>
          <p:cNvSpPr>
            <a:spLocks noChangeShapeType="1"/>
          </p:cNvSpPr>
          <p:nvPr/>
        </p:nvSpPr>
        <p:spPr bwMode="auto">
          <a:xfrm>
            <a:off x="6073887" y="2519921"/>
            <a:ext cx="2573926" cy="0"/>
          </a:xfrm>
          <a:prstGeom prst="line">
            <a:avLst/>
          </a:prstGeom>
          <a:noFill/>
          <a:ln w="34925">
            <a:solidFill>
              <a:srgbClr val="0070C0"/>
            </a:solidFill>
            <a:round/>
            <a:headEnd/>
            <a:tailEnd/>
          </a:ln>
          <a:extLst>
            <a:ext uri="{909E8E84-426E-40DD-AFC4-6F175D3DCCD1}">
              <a14:hiddenFill xmlns:a14="http://schemas.microsoft.com/office/drawing/2010/main">
                <a:noFill/>
              </a14:hiddenFill>
            </a:ext>
          </a:extLst>
        </p:spPr>
        <p:txBody>
          <a:bodyPr/>
          <a:lstStyle/>
          <a:p>
            <a:endParaRPr lang="en-US" sz="1013">
              <a:latin typeface="Arial" panose="020B0604020202020204" pitchFamily="34" charset="0"/>
              <a:cs typeface="Arial" panose="020B0604020202020204" pitchFamily="34" charset="0"/>
            </a:endParaRPr>
          </a:p>
        </p:txBody>
      </p:sp>
      <p:sp>
        <p:nvSpPr>
          <p:cNvPr id="8" name="Line 14"/>
          <p:cNvSpPr>
            <a:spLocks noChangeShapeType="1"/>
          </p:cNvSpPr>
          <p:nvPr/>
        </p:nvSpPr>
        <p:spPr bwMode="auto">
          <a:xfrm>
            <a:off x="269370" y="1705143"/>
            <a:ext cx="8436315"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1013">
              <a:latin typeface="Arial" panose="020B0604020202020204" pitchFamily="34" charset="0"/>
              <a:cs typeface="Arial" panose="020B0604020202020204" pitchFamily="34" charset="0"/>
            </a:endParaRPr>
          </a:p>
        </p:txBody>
      </p:sp>
      <p:sp>
        <p:nvSpPr>
          <p:cNvPr id="9" name="Line 14"/>
          <p:cNvSpPr>
            <a:spLocks noChangeShapeType="1"/>
          </p:cNvSpPr>
          <p:nvPr/>
        </p:nvSpPr>
        <p:spPr bwMode="auto">
          <a:xfrm>
            <a:off x="269371" y="1986752"/>
            <a:ext cx="1738334"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1013">
              <a:latin typeface="Arial" panose="020B0604020202020204" pitchFamily="34" charset="0"/>
              <a:cs typeface="Arial" panose="020B0604020202020204" pitchFamily="34" charset="0"/>
            </a:endParaRPr>
          </a:p>
        </p:txBody>
      </p:sp>
      <p:sp>
        <p:nvSpPr>
          <p:cNvPr id="12" name="Line 14"/>
          <p:cNvSpPr>
            <a:spLocks noChangeShapeType="1"/>
          </p:cNvSpPr>
          <p:nvPr/>
        </p:nvSpPr>
        <p:spPr bwMode="auto">
          <a:xfrm>
            <a:off x="5411279" y="2801530"/>
            <a:ext cx="3236533" cy="0"/>
          </a:xfrm>
          <a:prstGeom prst="line">
            <a:avLst/>
          </a:prstGeom>
          <a:noFill/>
          <a:ln w="34925">
            <a:solidFill>
              <a:srgbClr val="0070C0"/>
            </a:solidFill>
            <a:round/>
            <a:headEnd/>
            <a:tailEnd/>
          </a:ln>
          <a:extLst>
            <a:ext uri="{909E8E84-426E-40DD-AFC4-6F175D3DCCD1}">
              <a14:hiddenFill xmlns:a14="http://schemas.microsoft.com/office/drawing/2010/main">
                <a:noFill/>
              </a14:hiddenFill>
            </a:ext>
          </a:extLst>
        </p:spPr>
        <p:txBody>
          <a:bodyPr/>
          <a:lstStyle/>
          <a:p>
            <a:endParaRPr lang="en-US" sz="1013">
              <a:latin typeface="Arial" panose="020B0604020202020204" pitchFamily="34" charset="0"/>
              <a:cs typeface="Arial" panose="020B0604020202020204" pitchFamily="34" charset="0"/>
            </a:endParaRPr>
          </a:p>
        </p:txBody>
      </p:sp>
      <p:sp>
        <p:nvSpPr>
          <p:cNvPr id="13" name="Line 14"/>
          <p:cNvSpPr>
            <a:spLocks noChangeShapeType="1"/>
          </p:cNvSpPr>
          <p:nvPr/>
        </p:nvSpPr>
        <p:spPr bwMode="auto">
          <a:xfrm>
            <a:off x="269370" y="3073200"/>
            <a:ext cx="3236533" cy="0"/>
          </a:xfrm>
          <a:prstGeom prst="line">
            <a:avLst/>
          </a:prstGeom>
          <a:noFill/>
          <a:ln w="34925">
            <a:solidFill>
              <a:srgbClr val="0070C0"/>
            </a:solidFill>
            <a:round/>
            <a:headEnd/>
            <a:tailEnd/>
          </a:ln>
          <a:extLst>
            <a:ext uri="{909E8E84-426E-40DD-AFC4-6F175D3DCCD1}">
              <a14:hiddenFill xmlns:a14="http://schemas.microsoft.com/office/drawing/2010/main">
                <a:noFill/>
              </a14:hiddenFill>
            </a:ext>
          </a:extLst>
        </p:spPr>
        <p:txBody>
          <a:bodyPr/>
          <a:lstStyle/>
          <a:p>
            <a:endParaRPr lang="en-US" sz="1013">
              <a:latin typeface="Arial" panose="020B0604020202020204" pitchFamily="34" charset="0"/>
              <a:cs typeface="Arial" panose="020B0604020202020204" pitchFamily="34" charset="0"/>
            </a:endParaRPr>
          </a:p>
        </p:txBody>
      </p:sp>
      <p:sp>
        <p:nvSpPr>
          <p:cNvPr id="14" name="Line 14"/>
          <p:cNvSpPr>
            <a:spLocks noChangeShapeType="1"/>
          </p:cNvSpPr>
          <p:nvPr/>
        </p:nvSpPr>
        <p:spPr bwMode="auto">
          <a:xfrm>
            <a:off x="4113579" y="3643044"/>
            <a:ext cx="756595" cy="0"/>
          </a:xfrm>
          <a:prstGeom prst="line">
            <a:avLst/>
          </a:prstGeom>
          <a:noFill/>
          <a:ln w="34925">
            <a:solidFill>
              <a:srgbClr val="0070C0"/>
            </a:solidFill>
            <a:round/>
            <a:headEnd/>
            <a:tailEnd/>
          </a:ln>
          <a:extLst>
            <a:ext uri="{909E8E84-426E-40DD-AFC4-6F175D3DCCD1}">
              <a14:hiddenFill xmlns:a14="http://schemas.microsoft.com/office/drawing/2010/main">
                <a:noFill/>
              </a14:hiddenFill>
            </a:ext>
          </a:extLst>
        </p:spPr>
        <p:txBody>
          <a:bodyPr/>
          <a:lstStyle/>
          <a:p>
            <a:endParaRPr lang="en-US" sz="1013">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78845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heckerboard(across)">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par>
                                <p:cTn id="13" presetID="5" presetClass="entr" presetSubtype="1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heckerboard(across)">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checkerboard(across)">
                                      <p:cBhvr>
                                        <p:cTn id="20" dur="500"/>
                                        <p:tgtEl>
                                          <p:spTgt spid="17"/>
                                        </p:tgtEl>
                                      </p:cBhvr>
                                    </p:animEffect>
                                  </p:childTnLst>
                                </p:cTn>
                              </p:par>
                              <p:par>
                                <p:cTn id="21" presetID="5" presetClass="entr" presetSubtype="1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checkerboard(across)">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checkerboard(across)">
                                      <p:cBhvr>
                                        <p:cTn id="28" dur="500"/>
                                        <p:tgtEl>
                                          <p:spTgt spid="13"/>
                                        </p:tgtEl>
                                      </p:cBhvr>
                                    </p:animEffect>
                                  </p:childTnLst>
                                </p:cTn>
                              </p:par>
                              <p:par>
                                <p:cTn id="29" presetID="5" presetClass="entr" presetSubtype="1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checkerboard(across)">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82"/>
          <p:cNvGraphicFramePr>
            <a:graphicFrameLocks/>
          </p:cNvGraphicFramePr>
          <p:nvPr>
            <p:extLst>
              <p:ext uri="{D42A27DB-BD31-4B8C-83A1-F6EECF244321}">
                <p14:modId xmlns:p14="http://schemas.microsoft.com/office/powerpoint/2010/main" val="2192141827"/>
              </p:ext>
            </p:extLst>
          </p:nvPr>
        </p:nvGraphicFramePr>
        <p:xfrm>
          <a:off x="556592" y="703196"/>
          <a:ext cx="7973666" cy="4156710"/>
        </p:xfrm>
        <a:graphic>
          <a:graphicData uri="http://schemas.openxmlformats.org/drawingml/2006/table">
            <a:tbl>
              <a:tblPr/>
              <a:tblGrid>
                <a:gridCol w="1283895">
                  <a:extLst>
                    <a:ext uri="{9D8B030D-6E8A-4147-A177-3AD203B41FA5}">
                      <a16:colId xmlns:a16="http://schemas.microsoft.com/office/drawing/2014/main" val="20000"/>
                    </a:ext>
                  </a:extLst>
                </a:gridCol>
                <a:gridCol w="2905658">
                  <a:extLst>
                    <a:ext uri="{9D8B030D-6E8A-4147-A177-3AD203B41FA5}">
                      <a16:colId xmlns:a16="http://schemas.microsoft.com/office/drawing/2014/main" val="20001"/>
                    </a:ext>
                  </a:extLst>
                </a:gridCol>
                <a:gridCol w="3784113">
                  <a:extLst>
                    <a:ext uri="{9D8B030D-6E8A-4147-A177-3AD203B41FA5}">
                      <a16:colId xmlns:a16="http://schemas.microsoft.com/office/drawing/2014/main" val="20002"/>
                    </a:ext>
                  </a:extLst>
                </a:gridCol>
              </a:tblGrid>
              <a:tr h="514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Arial" pitchFamily="34" charset="0"/>
                        <a:cs typeface="Arial" pitchFamily="34"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dirty="0">
                        <a:ln>
                          <a:noFill/>
                        </a:ln>
                        <a:solidFill>
                          <a:schemeClr val="tx1"/>
                        </a:solidFill>
                        <a:effectLst/>
                        <a:latin typeface="Arial" pitchFamily="34" charset="0"/>
                        <a:cs typeface="Arial"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dirty="0">
                        <a:ln>
                          <a:noFill/>
                        </a:ln>
                        <a:solidFill>
                          <a:schemeClr val="tx1"/>
                        </a:solidFill>
                        <a:effectLst/>
                        <a:latin typeface="Arial" pitchFamily="34" charset="0"/>
                        <a:cs typeface="Arial"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57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Arial" pitchFamily="34" charset="0"/>
                        <a:cs typeface="Arial" pitchFamily="34"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Arial" pitchFamily="34" charset="0"/>
                        <a:cs typeface="Arial"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Arial" pitchFamily="34" charset="0"/>
                        <a:cs typeface="Arial"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71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Arial" pitchFamily="34" charset="0"/>
                        <a:cs typeface="Arial" pitchFamily="34"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Arial" pitchFamily="34" charset="0"/>
                        <a:cs typeface="Arial"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Arial" pitchFamily="34" charset="0"/>
                        <a:cs typeface="Arial"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371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Arial" pitchFamily="34" charset="0"/>
                        <a:cs typeface="Arial" pitchFamily="34"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Arial" pitchFamily="34" charset="0"/>
                        <a:cs typeface="Arial"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Arial" pitchFamily="34" charset="0"/>
                        <a:cs typeface="Arial"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 name="Text Box 60"/>
          <p:cNvSpPr txBox="1">
            <a:spLocks noChangeArrowheads="1"/>
          </p:cNvSpPr>
          <p:nvPr/>
        </p:nvSpPr>
        <p:spPr bwMode="auto">
          <a:xfrm>
            <a:off x="548115" y="1211855"/>
            <a:ext cx="133798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50000"/>
              </a:spcBef>
            </a:pPr>
            <a:r>
              <a:rPr lang="en-US" altLang="en-US" sz="1800" b="1" dirty="0" err="1">
                <a:solidFill>
                  <a:srgbClr val="C00000"/>
                </a:solidFill>
                <a:latin typeface="Times New Roman" panose="02020603050405020304" pitchFamily="18" charset="0"/>
                <a:cs typeface="Times New Roman" panose="02020603050405020304" pitchFamily="18" charset="0"/>
              </a:rPr>
              <a:t>Bộ</a:t>
            </a:r>
            <a:r>
              <a:rPr lang="en-US" altLang="en-US" sz="1800" b="1" dirty="0">
                <a:solidFill>
                  <a:srgbClr val="C00000"/>
                </a:solidFill>
                <a:latin typeface="Times New Roman" panose="02020603050405020304" pitchFamily="18" charset="0"/>
                <a:cs typeface="Times New Roman" panose="02020603050405020304" pitchFamily="18" charset="0"/>
              </a:rPr>
              <a:t> </a:t>
            </a:r>
            <a:r>
              <a:rPr lang="en-US" altLang="en-US" sz="1800" b="1" dirty="0" err="1">
                <a:solidFill>
                  <a:srgbClr val="C00000"/>
                </a:solidFill>
                <a:latin typeface="Times New Roman" panose="02020603050405020304" pitchFamily="18" charset="0"/>
                <a:cs typeface="Times New Roman" panose="02020603050405020304" pitchFamily="18" charset="0"/>
              </a:rPr>
              <a:t>phận</a:t>
            </a:r>
            <a:r>
              <a:rPr lang="en-US" altLang="en-US" sz="1800" b="1" dirty="0">
                <a:solidFill>
                  <a:srgbClr val="C00000"/>
                </a:solidFill>
                <a:latin typeface="Times New Roman" panose="02020603050405020304" pitchFamily="18" charset="0"/>
                <a:cs typeface="Times New Roman" panose="02020603050405020304" pitchFamily="18" charset="0"/>
              </a:rPr>
              <a:t> </a:t>
            </a:r>
            <a:r>
              <a:rPr lang="en-US" altLang="en-US" sz="1800" b="1" dirty="0" err="1">
                <a:solidFill>
                  <a:srgbClr val="C00000"/>
                </a:solidFill>
                <a:latin typeface="Times New Roman" panose="02020603050405020304" pitchFamily="18" charset="0"/>
                <a:cs typeface="Times New Roman" panose="02020603050405020304" pitchFamily="18" charset="0"/>
              </a:rPr>
              <a:t>được</a:t>
            </a:r>
            <a:r>
              <a:rPr lang="en-US" altLang="en-US" sz="1800" b="1" dirty="0">
                <a:solidFill>
                  <a:srgbClr val="C00000"/>
                </a:solidFill>
                <a:latin typeface="Times New Roman" panose="02020603050405020304" pitchFamily="18" charset="0"/>
                <a:cs typeface="Times New Roman" panose="02020603050405020304" pitchFamily="18" charset="0"/>
              </a:rPr>
              <a:t> </a:t>
            </a:r>
            <a:r>
              <a:rPr lang="en-US" altLang="en-US" sz="1800" b="1" dirty="0" err="1">
                <a:solidFill>
                  <a:srgbClr val="C00000"/>
                </a:solidFill>
                <a:latin typeface="Times New Roman" panose="02020603050405020304" pitchFamily="18" charset="0"/>
                <a:cs typeface="Times New Roman" panose="02020603050405020304" pitchFamily="18" charset="0"/>
              </a:rPr>
              <a:t>miêu</a:t>
            </a:r>
            <a:r>
              <a:rPr lang="en-US" altLang="en-US" sz="1800" b="1" dirty="0">
                <a:solidFill>
                  <a:srgbClr val="C00000"/>
                </a:solidFill>
                <a:latin typeface="Times New Roman" panose="02020603050405020304" pitchFamily="18" charset="0"/>
                <a:cs typeface="Times New Roman" panose="02020603050405020304" pitchFamily="18" charset="0"/>
              </a:rPr>
              <a:t> </a:t>
            </a:r>
            <a:r>
              <a:rPr lang="en-US" altLang="en-US" sz="1800" b="1" dirty="0" err="1">
                <a:solidFill>
                  <a:srgbClr val="C00000"/>
                </a:solidFill>
                <a:latin typeface="Times New Roman" panose="02020603050405020304" pitchFamily="18" charset="0"/>
                <a:cs typeface="Times New Roman" panose="02020603050405020304" pitchFamily="18" charset="0"/>
              </a:rPr>
              <a:t>tả</a:t>
            </a:r>
            <a:endParaRPr lang="en-US" altLang="en-US" sz="1800" b="1" dirty="0">
              <a:solidFill>
                <a:srgbClr val="C00000"/>
              </a:solidFill>
              <a:latin typeface="Times New Roman" panose="02020603050405020304" pitchFamily="18" charset="0"/>
              <a:cs typeface="Times New Roman" panose="02020603050405020304" pitchFamily="18" charset="0"/>
            </a:endParaRPr>
          </a:p>
        </p:txBody>
      </p:sp>
      <p:sp>
        <p:nvSpPr>
          <p:cNvPr id="4" name="Text Box 61"/>
          <p:cNvSpPr txBox="1">
            <a:spLocks noChangeArrowheads="1"/>
          </p:cNvSpPr>
          <p:nvPr/>
        </p:nvSpPr>
        <p:spPr bwMode="auto">
          <a:xfrm>
            <a:off x="2754363" y="797618"/>
            <a:ext cx="19468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50000"/>
              </a:spcBef>
            </a:pPr>
            <a:r>
              <a:rPr lang="en-US" altLang="en-US" sz="2400" b="1" dirty="0" err="1">
                <a:solidFill>
                  <a:srgbClr val="006600"/>
                </a:solidFill>
                <a:latin typeface="Times New Roman" panose="02020603050405020304" pitchFamily="18" charset="0"/>
                <a:cs typeface="Times New Roman" panose="02020603050405020304" pitchFamily="18" charset="0"/>
              </a:rPr>
              <a:t>Lá</a:t>
            </a:r>
            <a:r>
              <a:rPr lang="en-US" altLang="en-US" sz="2400" b="1" dirty="0">
                <a:solidFill>
                  <a:srgbClr val="006600"/>
                </a:solidFill>
                <a:latin typeface="Times New Roman" panose="02020603050405020304" pitchFamily="18" charset="0"/>
                <a:cs typeface="Times New Roman" panose="02020603050405020304" pitchFamily="18" charset="0"/>
              </a:rPr>
              <a:t> </a:t>
            </a:r>
            <a:r>
              <a:rPr lang="en-US" altLang="en-US" sz="2400" b="1" dirty="0" err="1">
                <a:solidFill>
                  <a:srgbClr val="006600"/>
                </a:solidFill>
                <a:latin typeface="Times New Roman" panose="02020603050405020304" pitchFamily="18" charset="0"/>
                <a:cs typeface="Times New Roman" panose="02020603050405020304" pitchFamily="18" charset="0"/>
              </a:rPr>
              <a:t>bàng</a:t>
            </a:r>
            <a:endParaRPr lang="en-US" altLang="en-US" sz="2400" b="1" dirty="0">
              <a:solidFill>
                <a:srgbClr val="006600"/>
              </a:solidFill>
              <a:latin typeface="Times New Roman" panose="02020603050405020304" pitchFamily="18" charset="0"/>
              <a:cs typeface="Times New Roman" panose="02020603050405020304" pitchFamily="18" charset="0"/>
            </a:endParaRPr>
          </a:p>
        </p:txBody>
      </p:sp>
      <p:sp>
        <p:nvSpPr>
          <p:cNvPr id="5" name="Text Box 62"/>
          <p:cNvSpPr txBox="1">
            <a:spLocks noChangeArrowheads="1"/>
          </p:cNvSpPr>
          <p:nvPr/>
        </p:nvSpPr>
        <p:spPr bwMode="auto">
          <a:xfrm>
            <a:off x="5206251" y="760346"/>
            <a:ext cx="29811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sz="2400" b="1" dirty="0" err="1">
                <a:solidFill>
                  <a:srgbClr val="006600"/>
                </a:solidFill>
                <a:latin typeface="Times New Roman" panose="02020603050405020304" pitchFamily="18" charset="0"/>
                <a:cs typeface="Times New Roman" panose="02020603050405020304" pitchFamily="18" charset="0"/>
              </a:rPr>
              <a:t>Cây</a:t>
            </a:r>
            <a:r>
              <a:rPr lang="en-US" altLang="en-US" sz="2400" b="1" dirty="0">
                <a:solidFill>
                  <a:srgbClr val="006600"/>
                </a:solidFill>
                <a:latin typeface="Times New Roman" panose="02020603050405020304" pitchFamily="18" charset="0"/>
                <a:cs typeface="Times New Roman" panose="02020603050405020304" pitchFamily="18" charset="0"/>
              </a:rPr>
              <a:t> </a:t>
            </a:r>
            <a:r>
              <a:rPr lang="en-US" altLang="en-US" sz="2400" b="1" dirty="0" err="1">
                <a:solidFill>
                  <a:srgbClr val="006600"/>
                </a:solidFill>
                <a:latin typeface="Times New Roman" panose="02020603050405020304" pitchFamily="18" charset="0"/>
                <a:cs typeface="Times New Roman" panose="02020603050405020304" pitchFamily="18" charset="0"/>
              </a:rPr>
              <a:t>sồi</a:t>
            </a:r>
            <a:r>
              <a:rPr lang="en-US" altLang="en-US" sz="2400" b="1" dirty="0">
                <a:solidFill>
                  <a:srgbClr val="006600"/>
                </a:solidFill>
                <a:latin typeface="Times New Roman" panose="02020603050405020304" pitchFamily="18" charset="0"/>
                <a:cs typeface="Times New Roman" panose="02020603050405020304" pitchFamily="18" charset="0"/>
              </a:rPr>
              <a:t> </a:t>
            </a:r>
            <a:r>
              <a:rPr lang="en-US" altLang="en-US" sz="2400" b="1" dirty="0" err="1">
                <a:solidFill>
                  <a:srgbClr val="006600"/>
                </a:solidFill>
                <a:latin typeface="Times New Roman" panose="02020603050405020304" pitchFamily="18" charset="0"/>
                <a:cs typeface="Times New Roman" panose="02020603050405020304" pitchFamily="18" charset="0"/>
              </a:rPr>
              <a:t>già</a:t>
            </a:r>
            <a:endParaRPr lang="en-US" altLang="en-US" sz="2400" b="1" dirty="0">
              <a:solidFill>
                <a:srgbClr val="006600"/>
              </a:solidFill>
              <a:latin typeface="Times New Roman" panose="02020603050405020304" pitchFamily="18" charset="0"/>
              <a:cs typeface="Times New Roman" panose="02020603050405020304" pitchFamily="18" charset="0"/>
            </a:endParaRPr>
          </a:p>
        </p:txBody>
      </p:sp>
      <p:sp>
        <p:nvSpPr>
          <p:cNvPr id="6" name="Text Box 64"/>
          <p:cNvSpPr txBox="1">
            <a:spLocks noChangeArrowheads="1"/>
          </p:cNvSpPr>
          <p:nvPr/>
        </p:nvSpPr>
        <p:spPr bwMode="auto">
          <a:xfrm>
            <a:off x="657985" y="2427608"/>
            <a:ext cx="114557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50000"/>
              </a:spcBef>
            </a:pPr>
            <a:r>
              <a:rPr lang="en-US" altLang="en-US" b="1" dirty="0" err="1">
                <a:solidFill>
                  <a:srgbClr val="C00000"/>
                </a:solidFill>
                <a:latin typeface="Times New Roman" panose="02020603050405020304" pitchFamily="18" charset="0"/>
                <a:cs typeface="Times New Roman" panose="02020603050405020304" pitchFamily="18" charset="0"/>
              </a:rPr>
              <a:t>Trình</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tự</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miêu</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tả</a:t>
            </a:r>
            <a:endParaRPr lang="en-US" altLang="en-US" b="1" dirty="0">
              <a:solidFill>
                <a:srgbClr val="C00000"/>
              </a:solidFill>
              <a:latin typeface="Times New Roman" panose="02020603050405020304" pitchFamily="18" charset="0"/>
              <a:cs typeface="Times New Roman" panose="02020603050405020304" pitchFamily="18" charset="0"/>
            </a:endParaRPr>
          </a:p>
        </p:txBody>
      </p:sp>
      <p:sp>
        <p:nvSpPr>
          <p:cNvPr id="7" name="Text Box 65"/>
          <p:cNvSpPr txBox="1">
            <a:spLocks noChangeArrowheads="1"/>
          </p:cNvSpPr>
          <p:nvPr/>
        </p:nvSpPr>
        <p:spPr bwMode="auto">
          <a:xfrm>
            <a:off x="556592" y="3720340"/>
            <a:ext cx="124697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50000"/>
              </a:spcBef>
            </a:pPr>
            <a:r>
              <a:rPr lang="en-US" altLang="en-US" sz="1800" b="1" dirty="0" err="1">
                <a:solidFill>
                  <a:srgbClr val="C00000"/>
                </a:solidFill>
                <a:latin typeface="Times New Roman" panose="02020603050405020304" pitchFamily="18" charset="0"/>
                <a:cs typeface="Times New Roman" panose="02020603050405020304" pitchFamily="18" charset="0"/>
              </a:rPr>
              <a:t>Biện</a:t>
            </a:r>
            <a:r>
              <a:rPr lang="en-US" altLang="en-US" sz="1800" b="1" dirty="0">
                <a:solidFill>
                  <a:srgbClr val="C00000"/>
                </a:solidFill>
                <a:latin typeface="Times New Roman" panose="02020603050405020304" pitchFamily="18" charset="0"/>
                <a:cs typeface="Times New Roman" panose="02020603050405020304" pitchFamily="18" charset="0"/>
              </a:rPr>
              <a:t> </a:t>
            </a:r>
            <a:r>
              <a:rPr lang="en-US" altLang="en-US" sz="1800" b="1" dirty="0" err="1">
                <a:solidFill>
                  <a:srgbClr val="C00000"/>
                </a:solidFill>
                <a:latin typeface="Times New Roman" panose="02020603050405020304" pitchFamily="18" charset="0"/>
                <a:cs typeface="Times New Roman" panose="02020603050405020304" pitchFamily="18" charset="0"/>
              </a:rPr>
              <a:t>pháp</a:t>
            </a:r>
            <a:r>
              <a:rPr lang="en-US" altLang="en-US" sz="1800" b="1" dirty="0">
                <a:solidFill>
                  <a:srgbClr val="C00000"/>
                </a:solidFill>
                <a:latin typeface="Times New Roman" panose="02020603050405020304" pitchFamily="18" charset="0"/>
                <a:cs typeface="Times New Roman" panose="02020603050405020304" pitchFamily="18" charset="0"/>
              </a:rPr>
              <a:t> </a:t>
            </a:r>
            <a:r>
              <a:rPr lang="en-US" altLang="en-US" sz="1800" b="1" dirty="0" err="1">
                <a:solidFill>
                  <a:srgbClr val="C00000"/>
                </a:solidFill>
                <a:latin typeface="Times New Roman" panose="02020603050405020304" pitchFamily="18" charset="0"/>
                <a:cs typeface="Times New Roman" panose="02020603050405020304" pitchFamily="18" charset="0"/>
              </a:rPr>
              <a:t>nghệ</a:t>
            </a:r>
            <a:r>
              <a:rPr lang="en-US" altLang="en-US" sz="1800" b="1" dirty="0">
                <a:solidFill>
                  <a:srgbClr val="C00000"/>
                </a:solidFill>
                <a:latin typeface="Times New Roman" panose="02020603050405020304" pitchFamily="18" charset="0"/>
                <a:cs typeface="Times New Roman" panose="02020603050405020304" pitchFamily="18" charset="0"/>
              </a:rPr>
              <a:t> </a:t>
            </a:r>
            <a:r>
              <a:rPr lang="en-US" altLang="en-US" sz="1800" b="1" dirty="0" err="1">
                <a:solidFill>
                  <a:srgbClr val="C00000"/>
                </a:solidFill>
                <a:latin typeface="Times New Roman" panose="02020603050405020304" pitchFamily="18" charset="0"/>
                <a:cs typeface="Times New Roman" panose="02020603050405020304" pitchFamily="18" charset="0"/>
              </a:rPr>
              <a:t>thuật</a:t>
            </a:r>
            <a:endParaRPr lang="en-US" altLang="en-US" sz="1800" b="1" dirty="0">
              <a:solidFill>
                <a:srgbClr val="C00000"/>
              </a:solidFill>
              <a:latin typeface="Times New Roman" panose="02020603050405020304" pitchFamily="18" charset="0"/>
              <a:cs typeface="Times New Roman" panose="02020603050405020304" pitchFamily="18" charset="0"/>
            </a:endParaRPr>
          </a:p>
        </p:txBody>
      </p:sp>
      <p:sp>
        <p:nvSpPr>
          <p:cNvPr id="8" name="Text Box 70"/>
          <p:cNvSpPr txBox="1">
            <a:spLocks noChangeArrowheads="1"/>
          </p:cNvSpPr>
          <p:nvPr/>
        </p:nvSpPr>
        <p:spPr bwMode="auto">
          <a:xfrm>
            <a:off x="2616870" y="1398235"/>
            <a:ext cx="18251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a:solidFill>
                  <a:srgbClr val="7030A0"/>
                </a:solidFill>
                <a:latin typeface="Times New Roman" panose="02020603050405020304" pitchFamily="18" charset="0"/>
                <a:cs typeface="Times New Roman" panose="02020603050405020304" pitchFamily="18" charset="0"/>
              </a:rPr>
              <a:t>   </a:t>
            </a:r>
            <a:r>
              <a:rPr lang="en-US" altLang="en-US" sz="2400" b="1" dirty="0" err="1">
                <a:solidFill>
                  <a:srgbClr val="7030A0"/>
                </a:solidFill>
                <a:latin typeface="Times New Roman" panose="02020603050405020304" pitchFamily="18" charset="0"/>
                <a:cs typeface="Times New Roman" panose="02020603050405020304" pitchFamily="18" charset="0"/>
              </a:rPr>
              <a:t>Lá</a:t>
            </a:r>
            <a:r>
              <a:rPr lang="en-US" altLang="en-US" sz="2400" b="1" dirty="0">
                <a:solidFill>
                  <a:srgbClr val="7030A0"/>
                </a:solidFill>
                <a:latin typeface="Times New Roman" panose="02020603050405020304" pitchFamily="18" charset="0"/>
                <a:cs typeface="Times New Roman" panose="02020603050405020304" pitchFamily="18" charset="0"/>
              </a:rPr>
              <a:t> </a:t>
            </a:r>
            <a:r>
              <a:rPr lang="en-US" altLang="en-US" sz="2400" b="1" dirty="0" err="1">
                <a:solidFill>
                  <a:srgbClr val="7030A0"/>
                </a:solidFill>
                <a:latin typeface="Times New Roman" panose="02020603050405020304" pitchFamily="18" charset="0"/>
                <a:cs typeface="Times New Roman" panose="02020603050405020304" pitchFamily="18" charset="0"/>
              </a:rPr>
              <a:t>bàng</a:t>
            </a:r>
            <a:endParaRPr lang="en-US" altLang="en-US" sz="2400" b="1" dirty="0">
              <a:solidFill>
                <a:srgbClr val="7030A0"/>
              </a:solidFill>
              <a:latin typeface="Times New Roman" panose="02020603050405020304" pitchFamily="18" charset="0"/>
              <a:cs typeface="Times New Roman" panose="02020603050405020304" pitchFamily="18" charset="0"/>
            </a:endParaRPr>
          </a:p>
        </p:txBody>
      </p:sp>
      <p:sp>
        <p:nvSpPr>
          <p:cNvPr id="9" name="Text Box 71"/>
          <p:cNvSpPr txBox="1">
            <a:spLocks noChangeArrowheads="1"/>
          </p:cNvSpPr>
          <p:nvPr/>
        </p:nvSpPr>
        <p:spPr bwMode="auto">
          <a:xfrm>
            <a:off x="2065330" y="2205751"/>
            <a:ext cx="263587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b="1" dirty="0" err="1">
                <a:latin typeface="Times New Roman" panose="02020603050405020304" pitchFamily="18" charset="0"/>
                <a:cs typeface="Times New Roman" panose="02020603050405020304" pitchFamily="18" charset="0"/>
              </a:rPr>
              <a:t>Tả</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sự</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thay</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đổi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của</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lá</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bàng</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theo</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thời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gian</a:t>
            </a:r>
            <a:r>
              <a:rPr lang="en-US" altLang="en-US" b="1" dirty="0">
                <a:latin typeface="Times New Roman" panose="02020603050405020304" pitchFamily="18" charset="0"/>
                <a:cs typeface="Times New Roman" panose="02020603050405020304" pitchFamily="18" charset="0"/>
              </a:rPr>
              <a:t>: </a:t>
            </a:r>
          </a:p>
          <a:p>
            <a:pPr algn="ctr" eaLnBrk="1" hangingPunct="1"/>
            <a:r>
              <a:rPr lang="en-US" altLang="en-US" b="1" dirty="0" err="1">
                <a:latin typeface="Times New Roman" panose="02020603050405020304" pitchFamily="18" charset="0"/>
                <a:cs typeface="Times New Roman" panose="02020603050405020304" pitchFamily="18" charset="0"/>
              </a:rPr>
              <a:t>Xuân</a:t>
            </a:r>
            <a:r>
              <a:rPr lang="en-US" altLang="en-US" b="1" dirty="0">
                <a:latin typeface="Times New Roman" panose="02020603050405020304" pitchFamily="18" charset="0"/>
                <a:cs typeface="Times New Roman" panose="02020603050405020304" pitchFamily="18" charset="0"/>
              </a:rPr>
              <a:t> – </a:t>
            </a:r>
            <a:r>
              <a:rPr lang="en-US" altLang="en-US" b="1" dirty="0" err="1">
                <a:latin typeface="Times New Roman" panose="02020603050405020304" pitchFamily="18" charset="0"/>
                <a:cs typeface="Times New Roman" panose="02020603050405020304" pitchFamily="18" charset="0"/>
              </a:rPr>
              <a:t>hạ</a:t>
            </a:r>
            <a:r>
              <a:rPr lang="en-US" altLang="en-US" b="1" dirty="0">
                <a:latin typeface="Times New Roman" panose="02020603050405020304" pitchFamily="18" charset="0"/>
                <a:cs typeface="Times New Roman" panose="02020603050405020304" pitchFamily="18" charset="0"/>
              </a:rPr>
              <a:t> - </a:t>
            </a:r>
            <a:r>
              <a:rPr lang="en-US" altLang="en-US" b="1" dirty="0" err="1">
                <a:latin typeface="Times New Roman" panose="02020603050405020304" pitchFamily="18" charset="0"/>
                <a:cs typeface="Times New Roman" panose="02020603050405020304" pitchFamily="18" charset="0"/>
              </a:rPr>
              <a:t>thu</a:t>
            </a:r>
            <a:r>
              <a:rPr lang="en-US" altLang="en-US" b="1" dirty="0">
                <a:latin typeface="Times New Roman" panose="02020603050405020304" pitchFamily="18" charset="0"/>
                <a:cs typeface="Times New Roman" panose="02020603050405020304" pitchFamily="18" charset="0"/>
              </a:rPr>
              <a:t> - </a:t>
            </a:r>
            <a:r>
              <a:rPr lang="en-US" altLang="en-US" b="1" dirty="0" err="1">
                <a:latin typeface="Times New Roman" panose="02020603050405020304" pitchFamily="18" charset="0"/>
                <a:cs typeface="Times New Roman" panose="02020603050405020304" pitchFamily="18" charset="0"/>
              </a:rPr>
              <a:t>đông</a:t>
            </a:r>
            <a:endParaRPr lang="en-US" altLang="en-US" b="1" dirty="0">
              <a:latin typeface="Times New Roman" panose="02020603050405020304" pitchFamily="18" charset="0"/>
              <a:cs typeface="Times New Roman" panose="02020603050405020304" pitchFamily="18" charset="0"/>
            </a:endParaRPr>
          </a:p>
        </p:txBody>
      </p:sp>
      <p:sp>
        <p:nvSpPr>
          <p:cNvPr id="11" name="Text Box 78"/>
          <p:cNvSpPr txBox="1">
            <a:spLocks noChangeArrowheads="1"/>
          </p:cNvSpPr>
          <p:nvPr/>
        </p:nvSpPr>
        <p:spPr bwMode="auto">
          <a:xfrm>
            <a:off x="4973013" y="2238680"/>
            <a:ext cx="334613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b="1" dirty="0" err="1">
                <a:latin typeface="Times New Roman" panose="02020603050405020304" pitchFamily="18" charset="0"/>
                <a:cs typeface="Times New Roman" panose="02020603050405020304" pitchFamily="18" charset="0"/>
              </a:rPr>
              <a:t>Tả</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sự</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thay</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đổi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của</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cây</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sồi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già</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theo</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thời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gian</a:t>
            </a:r>
            <a:r>
              <a:rPr lang="en-US" altLang="en-US" b="1" dirty="0">
                <a:latin typeface="Times New Roman" panose="02020603050405020304" pitchFamily="18" charset="0"/>
                <a:cs typeface="Times New Roman" panose="02020603050405020304" pitchFamily="18" charset="0"/>
              </a:rPr>
              <a:t>: </a:t>
            </a:r>
          </a:p>
          <a:p>
            <a:pPr eaLnBrk="1" hangingPunct="1"/>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Đông</a:t>
            </a:r>
            <a:r>
              <a:rPr lang="en-US" altLang="en-US" b="1" dirty="0">
                <a:latin typeface="Times New Roman" panose="02020603050405020304" pitchFamily="18" charset="0"/>
                <a:cs typeface="Times New Roman" panose="02020603050405020304" pitchFamily="18" charset="0"/>
              </a:rPr>
              <a:t> … </a:t>
            </a:r>
            <a:r>
              <a:rPr lang="en-US" altLang="en-US" b="1" dirty="0" err="1">
                <a:latin typeface="Times New Roman" panose="02020603050405020304" pitchFamily="18" charset="0"/>
                <a:cs typeface="Times New Roman" panose="02020603050405020304" pitchFamily="18" charset="0"/>
              </a:rPr>
              <a:t>Xuân</a:t>
            </a:r>
            <a:r>
              <a:rPr lang="en-US" altLang="en-US" b="1" dirty="0">
                <a:latin typeface="Times New Roman" panose="02020603050405020304" pitchFamily="18" charset="0"/>
                <a:cs typeface="Times New Roman" panose="02020603050405020304" pitchFamily="18" charset="0"/>
              </a:rPr>
              <a:t>…</a:t>
            </a:r>
          </a:p>
        </p:txBody>
      </p:sp>
      <p:sp>
        <p:nvSpPr>
          <p:cNvPr id="13" name="Text Box 83"/>
          <p:cNvSpPr txBox="1">
            <a:spLocks noChangeArrowheads="1"/>
          </p:cNvSpPr>
          <p:nvPr/>
        </p:nvSpPr>
        <p:spPr bwMode="auto">
          <a:xfrm>
            <a:off x="2814578" y="3843451"/>
            <a:ext cx="26769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So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sánh</a:t>
            </a:r>
            <a:endParaRPr lang="en-US" altLang="en-US" sz="2400" b="1"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6" name="Text Box 62"/>
          <p:cNvSpPr txBox="1">
            <a:spLocks noChangeArrowheads="1"/>
          </p:cNvSpPr>
          <p:nvPr/>
        </p:nvSpPr>
        <p:spPr bwMode="auto">
          <a:xfrm>
            <a:off x="4553583" y="1406820"/>
            <a:ext cx="41370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sz="2400" b="1" dirty="0" err="1">
                <a:solidFill>
                  <a:srgbClr val="7030A0"/>
                </a:solidFill>
                <a:latin typeface="Times New Roman" panose="02020603050405020304" pitchFamily="18" charset="0"/>
                <a:cs typeface="Times New Roman" panose="02020603050405020304" pitchFamily="18" charset="0"/>
              </a:rPr>
              <a:t>Thân</a:t>
            </a:r>
            <a:r>
              <a:rPr lang="en-US" altLang="en-US" sz="2400" b="1" dirty="0">
                <a:solidFill>
                  <a:srgbClr val="7030A0"/>
                </a:solidFill>
                <a:latin typeface="Times New Roman" panose="02020603050405020304" pitchFamily="18" charset="0"/>
                <a:cs typeface="Times New Roman" panose="02020603050405020304" pitchFamily="18" charset="0"/>
              </a:rPr>
              <a:t> </a:t>
            </a:r>
            <a:r>
              <a:rPr lang="en-US" altLang="en-US" sz="2400" b="1" err="1">
                <a:solidFill>
                  <a:srgbClr val="7030A0"/>
                </a:solidFill>
                <a:latin typeface="Times New Roman" panose="02020603050405020304" pitchFamily="18" charset="0"/>
                <a:cs typeface="Times New Roman" panose="02020603050405020304" pitchFamily="18" charset="0"/>
              </a:rPr>
              <a:t>cây</a:t>
            </a:r>
            <a:r>
              <a:rPr lang="en-US" altLang="en-US" sz="2400" b="1">
                <a:solidFill>
                  <a:srgbClr val="7030A0"/>
                </a:solidFill>
                <a:latin typeface="Times New Roman" panose="02020603050405020304" pitchFamily="18" charset="0"/>
                <a:cs typeface="Times New Roman" panose="02020603050405020304" pitchFamily="18" charset="0"/>
              </a:rPr>
              <a:t> (thân</a:t>
            </a:r>
            <a:r>
              <a:rPr lang="en-US" altLang="en-US" sz="2400" b="1" dirty="0">
                <a:solidFill>
                  <a:srgbClr val="7030A0"/>
                </a:solidFill>
                <a:latin typeface="Times New Roman" panose="02020603050405020304" pitchFamily="18" charset="0"/>
                <a:cs typeface="Times New Roman" panose="02020603050405020304" pitchFamily="18" charset="0"/>
              </a:rPr>
              <a:t>, </a:t>
            </a:r>
            <a:r>
              <a:rPr lang="en-US" altLang="en-US" sz="2400" b="1" dirty="0" err="1">
                <a:solidFill>
                  <a:srgbClr val="7030A0"/>
                </a:solidFill>
                <a:latin typeface="Times New Roman" panose="02020603050405020304" pitchFamily="18" charset="0"/>
                <a:cs typeface="Times New Roman" panose="02020603050405020304" pitchFamily="18" charset="0"/>
              </a:rPr>
              <a:t>cành</a:t>
            </a:r>
            <a:r>
              <a:rPr lang="en-US" altLang="en-US" sz="2400" b="1" dirty="0">
                <a:solidFill>
                  <a:srgbClr val="7030A0"/>
                </a:solidFill>
                <a:latin typeface="Times New Roman" panose="02020603050405020304" pitchFamily="18" charset="0"/>
                <a:cs typeface="Times New Roman" panose="02020603050405020304" pitchFamily="18" charset="0"/>
              </a:rPr>
              <a:t>, </a:t>
            </a:r>
            <a:r>
              <a:rPr lang="en-US" altLang="en-US" sz="2400" b="1" dirty="0" err="1">
                <a:solidFill>
                  <a:srgbClr val="7030A0"/>
                </a:solidFill>
                <a:latin typeface="Times New Roman" panose="02020603050405020304" pitchFamily="18" charset="0"/>
                <a:cs typeface="Times New Roman" panose="02020603050405020304" pitchFamily="18" charset="0"/>
              </a:rPr>
              <a:t>lá</a:t>
            </a:r>
            <a:r>
              <a:rPr lang="en-US" altLang="en-US" sz="2400" b="1" dirty="0">
                <a:solidFill>
                  <a:srgbClr val="7030A0"/>
                </a:solidFill>
                <a:latin typeface="Times New Roman" panose="02020603050405020304" pitchFamily="18" charset="0"/>
                <a:cs typeface="Times New Roman" panose="02020603050405020304" pitchFamily="18" charset="0"/>
              </a:rPr>
              <a:t>).</a:t>
            </a:r>
          </a:p>
        </p:txBody>
      </p:sp>
      <p:sp>
        <p:nvSpPr>
          <p:cNvPr id="17" name="Text Box 14"/>
          <p:cNvSpPr txBox="1">
            <a:spLocks noChangeArrowheads="1"/>
          </p:cNvSpPr>
          <p:nvPr/>
        </p:nvSpPr>
        <p:spPr bwMode="auto">
          <a:xfrm>
            <a:off x="657985" y="-32892"/>
            <a:ext cx="780252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sz="1800" b="1" u="sng" dirty="0" err="1">
                <a:solidFill>
                  <a:schemeClr val="bg1"/>
                </a:solidFill>
                <a:latin typeface="Times New Roman" panose="02020603050405020304" pitchFamily="18" charset="0"/>
              </a:rPr>
              <a:t>Bài</a:t>
            </a:r>
            <a:r>
              <a:rPr lang="en-US" altLang="en-US" sz="1800" b="1" u="sng" dirty="0">
                <a:solidFill>
                  <a:schemeClr val="bg1"/>
                </a:solidFill>
                <a:latin typeface="Times New Roman" panose="02020603050405020304" pitchFamily="18" charset="0"/>
              </a:rPr>
              <a:t> 1</a:t>
            </a:r>
            <a:r>
              <a:rPr lang="en-US" altLang="en-US" sz="1800" b="1" dirty="0">
                <a:solidFill>
                  <a:schemeClr val="bg1"/>
                </a:solidFill>
                <a:latin typeface="Times New Roman" panose="02020603050405020304" pitchFamily="18" charset="0"/>
              </a:rPr>
              <a:t>.Đọc </a:t>
            </a:r>
            <a:r>
              <a:rPr lang="en-US" altLang="en-US" sz="1800" b="1" dirty="0" err="1">
                <a:solidFill>
                  <a:schemeClr val="bg1"/>
                </a:solidFill>
                <a:latin typeface="Times New Roman" panose="02020603050405020304" pitchFamily="18" charset="0"/>
              </a:rPr>
              <a:t>hai</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đoạn</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văn</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tả</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lá</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cây</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bàng</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tả</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thân</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và</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gốc</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của</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cây</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sồi</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già</a:t>
            </a:r>
            <a:r>
              <a:rPr lang="en-US" altLang="en-US" sz="1800" b="1" dirty="0">
                <a:solidFill>
                  <a:schemeClr val="bg1"/>
                </a:solidFill>
                <a:latin typeface="Times New Roman" panose="02020603050405020304" pitchFamily="18" charset="0"/>
              </a:rPr>
              <a:t> </a:t>
            </a:r>
          </a:p>
          <a:p>
            <a:pPr algn="ctr" eaLnBrk="1" hangingPunct="1"/>
            <a:r>
              <a:rPr lang="en-US" altLang="en-US" sz="1800" b="1" dirty="0">
                <a:solidFill>
                  <a:schemeClr val="bg1"/>
                </a:solidFill>
                <a:latin typeface="Times New Roman" panose="02020603050405020304" pitchFamily="18" charset="0"/>
              </a:rPr>
              <a:t>(</a:t>
            </a:r>
            <a:r>
              <a:rPr lang="en-US" altLang="en-US" sz="1800" b="1" dirty="0" err="1">
                <a:solidFill>
                  <a:schemeClr val="bg1"/>
                </a:solidFill>
                <a:latin typeface="Times New Roman" panose="02020603050405020304" pitchFamily="18" charset="0"/>
              </a:rPr>
              <a:t>Tiếng</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Việt</a:t>
            </a:r>
            <a:r>
              <a:rPr lang="en-US" altLang="en-US" sz="1800" b="1" dirty="0">
                <a:solidFill>
                  <a:schemeClr val="bg1"/>
                </a:solidFill>
                <a:latin typeface="Times New Roman" panose="02020603050405020304" pitchFamily="18" charset="0"/>
              </a:rPr>
              <a:t> 4, </a:t>
            </a:r>
            <a:r>
              <a:rPr lang="en-US" altLang="en-US" sz="1800" b="1" dirty="0" err="1">
                <a:solidFill>
                  <a:schemeClr val="bg1"/>
                </a:solidFill>
                <a:latin typeface="Times New Roman" panose="02020603050405020304" pitchFamily="18" charset="0"/>
              </a:rPr>
              <a:t>tập</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hai</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trang</a:t>
            </a:r>
            <a:r>
              <a:rPr lang="en-US" altLang="en-US" sz="1800" b="1" dirty="0">
                <a:solidFill>
                  <a:schemeClr val="bg1"/>
                </a:solidFill>
                <a:latin typeface="Times New Roman" panose="02020603050405020304" pitchFamily="18" charset="0"/>
              </a:rPr>
              <a:t> 41 – 42). </a:t>
            </a:r>
            <a:r>
              <a:rPr lang="en-US" altLang="en-US" sz="1800" b="1" dirty="0" err="1">
                <a:solidFill>
                  <a:schemeClr val="bg1"/>
                </a:solidFill>
                <a:latin typeface="Times New Roman" panose="02020603050405020304" pitchFamily="18" charset="0"/>
              </a:rPr>
              <a:t>Ghi</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lại</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cách</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tả</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của</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tác</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giả</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trong</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mỗi</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đoạn</a:t>
            </a:r>
            <a:r>
              <a:rPr lang="en-US" altLang="en-US" sz="1800" b="1" dirty="0">
                <a:solidFill>
                  <a:schemeClr val="bg1"/>
                </a:solidFill>
                <a:latin typeface="Times New Roman" panose="02020603050405020304" pitchFamily="18" charset="0"/>
              </a:rPr>
              <a:t>.</a:t>
            </a:r>
          </a:p>
        </p:txBody>
      </p:sp>
      <p:sp>
        <p:nvSpPr>
          <p:cNvPr id="18" name="Text Box 83"/>
          <p:cNvSpPr txBox="1">
            <a:spLocks noChangeArrowheads="1"/>
          </p:cNvSpPr>
          <p:nvPr/>
        </p:nvSpPr>
        <p:spPr bwMode="auto">
          <a:xfrm>
            <a:off x="5540574" y="3843451"/>
            <a:ext cx="26769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So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sánh</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nhân</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hoá</a:t>
            </a:r>
            <a:endParaRPr lang="en-US" altLang="en-US" sz="2400" b="1" dirty="0">
              <a:solidFill>
                <a:schemeClr val="accent5">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84762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linds(horizontal)">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9"/>
                                        </p:tgtEl>
                                        <p:attrNameLst>
                                          <p:attrName>style.visibility</p:attrName>
                                        </p:attrNameLst>
                                      </p:cBhvr>
                                      <p:to>
                                        <p:strVal val="visible"/>
                                      </p:to>
                                    </p:set>
                                    <p:anim calcmode="discrete" valueType="clr">
                                      <p:cBhvr override="childStyle">
                                        <p:cTn id="28"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9"/>
                                        </p:tgtEl>
                                        <p:attrNameLst>
                                          <p:attrName>fillcolor</p:attrName>
                                        </p:attrNameLst>
                                      </p:cBhvr>
                                      <p:tavLst>
                                        <p:tav tm="0">
                                          <p:val>
                                            <p:clrVal>
                                              <a:schemeClr val="accent2"/>
                                            </p:clrVal>
                                          </p:val>
                                        </p:tav>
                                        <p:tav tm="50000">
                                          <p:val>
                                            <p:clrVal>
                                              <a:schemeClr val="hlink"/>
                                            </p:clrVal>
                                          </p:val>
                                        </p:tav>
                                      </p:tavLst>
                                    </p:anim>
                                    <p:set>
                                      <p:cBhvr>
                                        <p:cTn id="30" dur="80"/>
                                        <p:tgtEl>
                                          <p:spTgt spid="9"/>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11"/>
                                        </p:tgtEl>
                                        <p:attrNameLst>
                                          <p:attrName>style.visibility</p:attrName>
                                        </p:attrNameLst>
                                      </p:cBhvr>
                                      <p:to>
                                        <p:strVal val="visible"/>
                                      </p:to>
                                    </p:set>
                                    <p:anim calcmode="discrete" valueType="clr">
                                      <p:cBhvr override="childStyle">
                                        <p:cTn id="35"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11"/>
                                        </p:tgtEl>
                                        <p:attrNameLst>
                                          <p:attrName>fillcolor</p:attrName>
                                        </p:attrNameLst>
                                      </p:cBhvr>
                                      <p:tavLst>
                                        <p:tav tm="0">
                                          <p:val>
                                            <p:clrVal>
                                              <a:schemeClr val="accent2"/>
                                            </p:clrVal>
                                          </p:val>
                                        </p:tav>
                                        <p:tav tm="50000">
                                          <p:val>
                                            <p:clrVal>
                                              <a:schemeClr val="hlink"/>
                                            </p:clrVal>
                                          </p:val>
                                        </p:tav>
                                      </p:tavLst>
                                    </p:anim>
                                    <p:set>
                                      <p:cBhvr>
                                        <p:cTn id="37" dur="80"/>
                                        <p:tgtEl>
                                          <p:spTgt spid="11"/>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13"/>
                                        </p:tgtEl>
                                        <p:attrNameLst>
                                          <p:attrName>style.visibility</p:attrName>
                                        </p:attrNameLst>
                                      </p:cBhvr>
                                      <p:to>
                                        <p:strVal val="visible"/>
                                      </p:to>
                                    </p:set>
                                    <p:anim calcmode="discrete" valueType="clr">
                                      <p:cBhvr override="childStyle">
                                        <p:cTn id="42"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13"/>
                                        </p:tgtEl>
                                        <p:attrNameLst>
                                          <p:attrName>fillcolor</p:attrName>
                                        </p:attrNameLst>
                                      </p:cBhvr>
                                      <p:tavLst>
                                        <p:tav tm="0">
                                          <p:val>
                                            <p:clrVal>
                                              <a:schemeClr val="accent2"/>
                                            </p:clrVal>
                                          </p:val>
                                        </p:tav>
                                        <p:tav tm="50000">
                                          <p:val>
                                            <p:clrVal>
                                              <a:schemeClr val="hlink"/>
                                            </p:clrVal>
                                          </p:val>
                                        </p:tav>
                                      </p:tavLst>
                                    </p:anim>
                                    <p:set>
                                      <p:cBhvr>
                                        <p:cTn id="44" dur="80"/>
                                        <p:tgtEl>
                                          <p:spTgt spid="13"/>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27" presetClass="entr" presetSubtype="0" fill="hold" grpId="0" nodeType="clickEffect">
                                  <p:stCondLst>
                                    <p:cond delay="0"/>
                                  </p:stCondLst>
                                  <p:iterate type="lt">
                                    <p:tmPct val="50000"/>
                                  </p:iterate>
                                  <p:childTnLst>
                                    <p:set>
                                      <p:cBhvr>
                                        <p:cTn id="48" dur="1" fill="hold">
                                          <p:stCondLst>
                                            <p:cond delay="0"/>
                                          </p:stCondLst>
                                        </p:cTn>
                                        <p:tgtEl>
                                          <p:spTgt spid="18"/>
                                        </p:tgtEl>
                                        <p:attrNameLst>
                                          <p:attrName>style.visibility</p:attrName>
                                        </p:attrNameLst>
                                      </p:cBhvr>
                                      <p:to>
                                        <p:strVal val="visible"/>
                                      </p:to>
                                    </p:set>
                                    <p:anim calcmode="discrete" valueType="clr">
                                      <p:cBhvr override="childStyle">
                                        <p:cTn id="49" dur="80"/>
                                        <p:tgtEl>
                                          <p:spTgt spid="18"/>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18"/>
                                        </p:tgtEl>
                                        <p:attrNameLst>
                                          <p:attrName>fillcolor</p:attrName>
                                        </p:attrNameLst>
                                      </p:cBhvr>
                                      <p:tavLst>
                                        <p:tav tm="0">
                                          <p:val>
                                            <p:clrVal>
                                              <a:schemeClr val="accent2"/>
                                            </p:clrVal>
                                          </p:val>
                                        </p:tav>
                                        <p:tav tm="50000">
                                          <p:val>
                                            <p:clrVal>
                                              <a:schemeClr val="hlink"/>
                                            </p:clrVal>
                                          </p:val>
                                        </p:tav>
                                      </p:tavLst>
                                    </p:anim>
                                    <p:set>
                                      <p:cBhvr>
                                        <p:cTn id="51" dur="80"/>
                                        <p:tgtEl>
                                          <p:spTgt spid="1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1" grpId="0"/>
      <p:bldP spid="13" grpId="0"/>
      <p:bldP spid="16"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44" y="0"/>
            <a:ext cx="1264923" cy="1267971"/>
          </a:xfrm>
          <a:prstGeom prst="rect">
            <a:avLst/>
          </a:prstGeom>
        </p:spPr>
      </p:pic>
      <p:pic>
        <p:nvPicPr>
          <p:cNvPr id="4" name="图片 2">
            <a:extLst>
              <a:ext uri="{FF2B5EF4-FFF2-40B4-BE49-F238E27FC236}">
                <a16:creationId xmlns:a16="http://schemas.microsoft.com/office/drawing/2014/main" id="{2D31B5C8-B713-4451-9E26-B42F9F3B52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21" y="469397"/>
            <a:ext cx="5890488" cy="1926076"/>
          </a:xfrm>
          <a:prstGeom prst="rect">
            <a:avLst/>
          </a:prstGeom>
        </p:spPr>
      </p:pic>
      <p:grpSp>
        <p:nvGrpSpPr>
          <p:cNvPr id="9" name="Group 8"/>
          <p:cNvGrpSpPr/>
          <p:nvPr/>
        </p:nvGrpSpPr>
        <p:grpSpPr>
          <a:xfrm>
            <a:off x="2630956" y="628648"/>
            <a:ext cx="5145908" cy="4118855"/>
            <a:chOff x="1696813" y="553743"/>
            <a:chExt cx="5145908" cy="4118855"/>
          </a:xfrm>
        </p:grpSpPr>
        <p:pic>
          <p:nvPicPr>
            <p:cNvPr id="5" name="图片 2">
              <a:extLst>
                <a:ext uri="{FF2B5EF4-FFF2-40B4-BE49-F238E27FC236}">
                  <a16:creationId xmlns:a16="http://schemas.microsoft.com/office/drawing/2014/main" id="{709B4D8A-1E23-4C70-A347-71DD069F4B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6813" y="553743"/>
              <a:ext cx="5145908" cy="4118855"/>
            </a:xfrm>
            <a:prstGeom prst="rect">
              <a:avLst/>
            </a:prstGeom>
          </p:spPr>
        </p:pic>
        <p:sp>
          <p:nvSpPr>
            <p:cNvPr id="6" name="Rectangle 5">
              <a:extLst>
                <a:ext uri="{FF2B5EF4-FFF2-40B4-BE49-F238E27FC236}">
                  <a16:creationId xmlns:a16="http://schemas.microsoft.com/office/drawing/2014/main" id="{543A728E-F6DC-4BFD-A55D-1F47A46C46D9}"/>
                </a:ext>
              </a:extLst>
            </p:cNvPr>
            <p:cNvSpPr/>
            <p:nvPr/>
          </p:nvSpPr>
          <p:spPr>
            <a:xfrm>
              <a:off x="1937333" y="2131557"/>
              <a:ext cx="4317972" cy="1323439"/>
            </a:xfrm>
            <a:prstGeom prst="rect">
              <a:avLst/>
            </a:prstGeom>
            <a:noFill/>
          </p:spPr>
          <p:txBody>
            <a:bodyPr wrap="square" lIns="91440" tIns="45720" rIns="91440" bIns="45720">
              <a:spAutoFit/>
            </a:bodyPr>
            <a:lstStyle/>
            <a:p>
              <a:pPr algn="ctr"/>
              <a:r>
                <a:rPr lang="en-US" sz="8000" dirty="0" err="1">
                  <a:ln w="0"/>
                  <a:solidFill>
                    <a:schemeClr val="bg1"/>
                  </a:solidFill>
                  <a:effectLst>
                    <a:glow rad="139700">
                      <a:schemeClr val="accent5">
                        <a:satMod val="175000"/>
                        <a:alpha val="40000"/>
                      </a:schemeClr>
                    </a:glow>
                    <a:outerShdw blurRad="38100" dist="19050" dir="2700000" algn="tl" rotWithShape="0">
                      <a:schemeClr val="dk1">
                        <a:alpha val="40000"/>
                      </a:schemeClr>
                    </a:outerShdw>
                  </a:effectLst>
                  <a:latin typeface="UVN Banh Mi" pitchFamily="2" charset="0"/>
                </a:rPr>
                <a:t>Luyện</a:t>
              </a:r>
              <a:r>
                <a:rPr lang="en-US" sz="8000" dirty="0">
                  <a:ln w="0"/>
                  <a:solidFill>
                    <a:schemeClr val="bg1"/>
                  </a:solidFill>
                  <a:effectLst>
                    <a:glow rad="139700">
                      <a:schemeClr val="accent5">
                        <a:satMod val="175000"/>
                        <a:alpha val="40000"/>
                      </a:schemeClr>
                    </a:glow>
                    <a:outerShdw blurRad="38100" dist="19050" dir="2700000" algn="tl" rotWithShape="0">
                      <a:schemeClr val="dk1">
                        <a:alpha val="40000"/>
                      </a:schemeClr>
                    </a:outerShdw>
                  </a:effectLst>
                  <a:latin typeface="UVN Banh Mi" pitchFamily="2" charset="0"/>
                </a:rPr>
                <a:t> </a:t>
              </a:r>
              <a:r>
                <a:rPr lang="en-US" sz="8000" dirty="0" err="1">
                  <a:ln w="0"/>
                  <a:solidFill>
                    <a:schemeClr val="bg1"/>
                  </a:solidFill>
                  <a:effectLst>
                    <a:glow rad="139700">
                      <a:schemeClr val="accent5">
                        <a:satMod val="175000"/>
                        <a:alpha val="40000"/>
                      </a:schemeClr>
                    </a:glow>
                    <a:outerShdw blurRad="38100" dist="19050" dir="2700000" algn="tl" rotWithShape="0">
                      <a:schemeClr val="dk1">
                        <a:alpha val="40000"/>
                      </a:schemeClr>
                    </a:outerShdw>
                  </a:effectLst>
                  <a:latin typeface="UVN Banh Mi" pitchFamily="2" charset="0"/>
                </a:rPr>
                <a:t>tập</a:t>
              </a:r>
              <a:endParaRPr lang="en-US" sz="8000" b="0" cap="none" spc="0" dirty="0">
                <a:ln w="0"/>
                <a:solidFill>
                  <a:schemeClr val="bg1"/>
                </a:solidFill>
                <a:effectLst>
                  <a:glow rad="139700">
                    <a:schemeClr val="accent5">
                      <a:satMod val="175000"/>
                      <a:alpha val="40000"/>
                    </a:schemeClr>
                  </a:glow>
                  <a:outerShdw blurRad="38100" dist="19050" dir="2700000" algn="tl" rotWithShape="0">
                    <a:schemeClr val="dk1">
                      <a:alpha val="40000"/>
                    </a:schemeClr>
                  </a:outerShdw>
                </a:effectLst>
                <a:latin typeface="UVN Banh Mi" pitchFamily="2" charset="0"/>
              </a:endParaRPr>
            </a:p>
          </p:txBody>
        </p:sp>
      </p:grpSp>
      <p:pic>
        <p:nvPicPr>
          <p:cNvPr id="8" name="图片 6">
            <a:extLst>
              <a:ext uri="{FF2B5EF4-FFF2-40B4-BE49-F238E27FC236}">
                <a16:creationId xmlns:a16="http://schemas.microsoft.com/office/drawing/2014/main" id="{8C5D0EFF-A02B-478B-9A6A-8F3E82292C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408251"/>
            <a:ext cx="1696813" cy="3493203"/>
          </a:xfrm>
          <a:prstGeom prst="rect">
            <a:avLst/>
          </a:prstGeom>
        </p:spPr>
      </p:pic>
      <p:pic>
        <p:nvPicPr>
          <p:cNvPr id="10"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33934" y="3519745"/>
            <a:ext cx="3732732" cy="1844867"/>
          </a:xfrm>
          <a:prstGeom prst="rect">
            <a:avLst/>
          </a:prstGeom>
        </p:spPr>
      </p:pic>
    </p:spTree>
    <p:extLst>
      <p:ext uri="{BB962C8B-B14F-4D97-AF65-F5344CB8AC3E}">
        <p14:creationId xmlns:p14="http://schemas.microsoft.com/office/powerpoint/2010/main" val="7071895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53" presetClass="entr" presetSubtype="16"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par>
                          <p:cTn id="25" fill="hold">
                            <p:stCondLst>
                              <p:cond delay="2500"/>
                            </p:stCondLst>
                            <p:childTnLst>
                              <p:par>
                                <p:cTn id="26" presetID="47" presetClass="entr" presetSubtype="0"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Little girl walking in apple orchard Royalty Free Vector"/>
          <p:cNvPicPr>
            <a:picLocks noChangeAspect="1" noChangeArrowheads="1"/>
          </p:cNvPicPr>
          <p:nvPr/>
        </p:nvPicPr>
        <p:blipFill rotWithShape="1">
          <a:blip r:embed="rId2">
            <a:extLst>
              <a:ext uri="{28A0092B-C50C-407E-A947-70E740481C1C}">
                <a14:useLocalDpi xmlns:a14="http://schemas.microsoft.com/office/drawing/2010/main" val="0"/>
              </a:ext>
            </a:extLst>
          </a:blip>
          <a:srcRect b="10219"/>
          <a:stretch/>
        </p:blipFill>
        <p:spPr bwMode="auto">
          <a:xfrm>
            <a:off x="0" y="0"/>
            <a:ext cx="9144000" cy="5165710"/>
          </a:xfrm>
          <a:prstGeom prst="rect">
            <a:avLst/>
          </a:prstGeom>
          <a:noFill/>
          <a:extLst>
            <a:ext uri="{909E8E84-426E-40DD-AFC4-6F175D3DCCD1}">
              <a14:hiddenFill xmlns:a14="http://schemas.microsoft.com/office/drawing/2010/main">
                <a:solidFill>
                  <a:srgbClr val="FFFFFF"/>
                </a:solidFill>
              </a14:hiddenFill>
            </a:ext>
          </a:extLst>
        </p:spPr>
      </p:pic>
      <p:grpSp>
        <p:nvGrpSpPr>
          <p:cNvPr id="46" name="Group 45"/>
          <p:cNvGrpSpPr/>
          <p:nvPr/>
        </p:nvGrpSpPr>
        <p:grpSpPr>
          <a:xfrm>
            <a:off x="263387" y="766164"/>
            <a:ext cx="8617226" cy="1033341"/>
            <a:chOff x="3983237" y="2629517"/>
            <a:chExt cx="5055163" cy="1495319"/>
          </a:xfrm>
        </p:grpSpPr>
        <p:grpSp>
          <p:nvGrpSpPr>
            <p:cNvPr id="47" name="Group 46"/>
            <p:cNvGrpSpPr/>
            <p:nvPr/>
          </p:nvGrpSpPr>
          <p:grpSpPr>
            <a:xfrm>
              <a:off x="3983237" y="2629517"/>
              <a:ext cx="5055163" cy="1495319"/>
              <a:chOff x="6211626" y="2735724"/>
              <a:chExt cx="3343048" cy="584904"/>
            </a:xfrm>
          </p:grpSpPr>
          <p:grpSp>
            <p:nvGrpSpPr>
              <p:cNvPr id="49" name="Group 48"/>
              <p:cNvGrpSpPr/>
              <p:nvPr/>
            </p:nvGrpSpPr>
            <p:grpSpPr>
              <a:xfrm>
                <a:off x="6211626" y="2735724"/>
                <a:ext cx="3343048" cy="584904"/>
                <a:chOff x="491556" y="557126"/>
                <a:chExt cx="10379493" cy="1532840"/>
              </a:xfrm>
            </p:grpSpPr>
            <p:sp>
              <p:nvSpPr>
                <p:cNvPr id="51" name="Rectangle 50"/>
                <p:cNvSpPr/>
                <p:nvPr/>
              </p:nvSpPr>
              <p:spPr>
                <a:xfrm>
                  <a:off x="491556" y="557126"/>
                  <a:ext cx="10199154" cy="1459125"/>
                </a:xfrm>
                <a:prstGeom prst="rect">
                  <a:avLst/>
                </a:prstGeom>
                <a:solidFill>
                  <a:srgbClr val="7FBF36">
                    <a:alpha val="76000"/>
                  </a:srgbClr>
                </a:solidFill>
                <a:ln>
                  <a:solidFill>
                    <a:srgbClr val="7FBF36">
                      <a:alpha val="43000"/>
                    </a:srgb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595019" y="630842"/>
                  <a:ext cx="10276030" cy="1459124"/>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rgbClr val="111D5E"/>
                    </a:solidFill>
                    <a:latin typeface="UTM Avo" panose="02040603050506020204" pitchFamily="18" charset="0"/>
                  </a:endParaRPr>
                </a:p>
              </p:txBody>
            </p:sp>
          </p:grpSp>
          <p:sp>
            <p:nvSpPr>
              <p:cNvPr id="50" name="Rectangle 49"/>
              <p:cNvSpPr/>
              <p:nvPr/>
            </p:nvSpPr>
            <p:spPr>
              <a:xfrm>
                <a:off x="6422696" y="2894853"/>
                <a:ext cx="2813777" cy="221589"/>
              </a:xfrm>
              <a:prstGeom prst="rect">
                <a:avLst/>
              </a:prstGeom>
            </p:spPr>
            <p:txBody>
              <a:bodyPr wrap="square">
                <a:spAutoFit/>
              </a:bodyPr>
              <a:lstStyle/>
              <a:p>
                <a:endParaRPr lang="en-US" sz="1600" dirty="0"/>
              </a:p>
            </p:txBody>
          </p:sp>
        </p:grpSp>
        <p:sp>
          <p:nvSpPr>
            <p:cNvPr id="48" name="Rectangle 47"/>
            <p:cNvSpPr/>
            <p:nvPr/>
          </p:nvSpPr>
          <p:spPr>
            <a:xfrm>
              <a:off x="4257277" y="2811426"/>
              <a:ext cx="4419624" cy="1202510"/>
            </a:xfrm>
            <a:prstGeom prst="rect">
              <a:avLst/>
            </a:prstGeom>
          </p:spPr>
          <p:txBody>
            <a:bodyPr wrap="square">
              <a:spAutoFit/>
            </a:bodyPr>
            <a:lstStyle/>
            <a:p>
              <a:pPr algn="just">
                <a:spcBef>
                  <a:spcPct val="50000"/>
                </a:spcBef>
              </a:pPr>
              <a:r>
                <a:rPr lang="en-US" altLang="en-US" sz="2400" b="1" dirty="0" err="1">
                  <a:solidFill>
                    <a:srgbClr val="C00000"/>
                  </a:solidFill>
                  <a:latin typeface="Arial" panose="020B0604020202020204" pitchFamily="34" charset="0"/>
                  <a:cs typeface="Arial" panose="020B0604020202020204" pitchFamily="34" charset="0"/>
                </a:rPr>
                <a:t>Bài</a:t>
              </a:r>
              <a:r>
                <a:rPr lang="en-US" altLang="en-US" sz="2400" b="1" dirty="0">
                  <a:solidFill>
                    <a:srgbClr val="C00000"/>
                  </a:solidFill>
                  <a:latin typeface="Arial" panose="020B0604020202020204" pitchFamily="34" charset="0"/>
                  <a:cs typeface="Arial" panose="020B0604020202020204" pitchFamily="34" charset="0"/>
                </a:rPr>
                <a:t> 2: </a:t>
              </a:r>
              <a:r>
                <a:rPr lang="en-US" altLang="en-US" sz="2400" b="1" dirty="0" err="1">
                  <a:solidFill>
                    <a:srgbClr val="C00000"/>
                  </a:solidFill>
                  <a:latin typeface="Arial" panose="020B0604020202020204" pitchFamily="34" charset="0"/>
                  <a:cs typeface="Arial" panose="020B0604020202020204" pitchFamily="34" charset="0"/>
                </a:rPr>
                <a:t>Viết</a:t>
              </a:r>
              <a:r>
                <a:rPr lang="en-US" altLang="en-US" sz="2400" b="1" dirty="0">
                  <a:solidFill>
                    <a:srgbClr val="C00000"/>
                  </a:solidFill>
                  <a:latin typeface="Arial" panose="020B0604020202020204" pitchFamily="34" charset="0"/>
                  <a:cs typeface="Arial" panose="020B0604020202020204" pitchFamily="34" charset="0"/>
                </a:rPr>
                <a:t> </a:t>
              </a:r>
              <a:r>
                <a:rPr lang="en-US" altLang="en-US" sz="2400" b="1" dirty="0" err="1">
                  <a:solidFill>
                    <a:srgbClr val="C00000"/>
                  </a:solidFill>
                  <a:latin typeface="Arial" panose="020B0604020202020204" pitchFamily="34" charset="0"/>
                  <a:cs typeface="Arial" panose="020B0604020202020204" pitchFamily="34" charset="0"/>
                </a:rPr>
                <a:t>một</a:t>
              </a:r>
              <a:r>
                <a:rPr lang="en-US" altLang="en-US" sz="2400" b="1" dirty="0">
                  <a:solidFill>
                    <a:srgbClr val="C00000"/>
                  </a:solidFill>
                  <a:latin typeface="Arial" panose="020B0604020202020204" pitchFamily="34" charset="0"/>
                  <a:cs typeface="Arial" panose="020B0604020202020204" pitchFamily="34" charset="0"/>
                </a:rPr>
                <a:t> </a:t>
              </a:r>
              <a:r>
                <a:rPr lang="en-US" altLang="en-US" sz="2400" b="1" dirty="0" err="1">
                  <a:solidFill>
                    <a:srgbClr val="C00000"/>
                  </a:solidFill>
                  <a:latin typeface="Arial" panose="020B0604020202020204" pitchFamily="34" charset="0"/>
                  <a:cs typeface="Arial" panose="020B0604020202020204" pitchFamily="34" charset="0"/>
                </a:rPr>
                <a:t>đoạn</a:t>
              </a:r>
              <a:r>
                <a:rPr lang="en-US" altLang="en-US" sz="2400" b="1" dirty="0">
                  <a:solidFill>
                    <a:srgbClr val="C00000"/>
                  </a:solidFill>
                  <a:latin typeface="Arial" panose="020B0604020202020204" pitchFamily="34" charset="0"/>
                  <a:cs typeface="Arial" panose="020B0604020202020204" pitchFamily="34" charset="0"/>
                </a:rPr>
                <a:t> </a:t>
              </a:r>
              <a:r>
                <a:rPr lang="en-US" altLang="en-US" sz="2400" b="1" dirty="0" err="1">
                  <a:solidFill>
                    <a:srgbClr val="C00000"/>
                  </a:solidFill>
                  <a:latin typeface="Arial" panose="020B0604020202020204" pitchFamily="34" charset="0"/>
                  <a:cs typeface="Arial" panose="020B0604020202020204" pitchFamily="34" charset="0"/>
                </a:rPr>
                <a:t>văn</a:t>
              </a:r>
              <a:r>
                <a:rPr lang="en-US" altLang="en-US" sz="2400" b="1" dirty="0">
                  <a:solidFill>
                    <a:srgbClr val="C00000"/>
                  </a:solidFill>
                  <a:latin typeface="Arial" panose="020B0604020202020204" pitchFamily="34" charset="0"/>
                  <a:cs typeface="Arial" panose="020B0604020202020204" pitchFamily="34" charset="0"/>
                </a:rPr>
                <a:t> </a:t>
              </a:r>
              <a:r>
                <a:rPr lang="en-US" altLang="en-US" sz="2400" b="1" dirty="0" err="1">
                  <a:solidFill>
                    <a:srgbClr val="C00000"/>
                  </a:solidFill>
                  <a:latin typeface="Arial" panose="020B0604020202020204" pitchFamily="34" charset="0"/>
                  <a:cs typeface="Arial" panose="020B0604020202020204" pitchFamily="34" charset="0"/>
                </a:rPr>
                <a:t>tả</a:t>
              </a:r>
              <a:r>
                <a:rPr lang="en-US" altLang="en-US" sz="2400" b="1" dirty="0">
                  <a:solidFill>
                    <a:srgbClr val="C00000"/>
                  </a:solidFill>
                  <a:latin typeface="Arial" panose="020B0604020202020204" pitchFamily="34" charset="0"/>
                  <a:cs typeface="Arial" panose="020B0604020202020204" pitchFamily="34" charset="0"/>
                </a:rPr>
                <a:t> </a:t>
              </a:r>
              <a:r>
                <a:rPr lang="en-US" altLang="en-US" sz="2400" b="1" u="sng" dirty="0" err="1">
                  <a:solidFill>
                    <a:srgbClr val="C00000"/>
                  </a:solidFill>
                  <a:latin typeface="Arial" panose="020B0604020202020204" pitchFamily="34" charset="0"/>
                  <a:cs typeface="Arial" panose="020B0604020202020204" pitchFamily="34" charset="0"/>
                </a:rPr>
                <a:t>lá</a:t>
              </a:r>
              <a:r>
                <a:rPr lang="en-US" altLang="en-US" sz="2400" b="1" u="sng" dirty="0">
                  <a:solidFill>
                    <a:srgbClr val="C00000"/>
                  </a:solidFill>
                  <a:latin typeface="Arial" panose="020B0604020202020204" pitchFamily="34" charset="0"/>
                  <a:cs typeface="Arial" panose="020B0604020202020204" pitchFamily="34" charset="0"/>
                </a:rPr>
                <a:t>, </a:t>
              </a:r>
              <a:r>
                <a:rPr lang="en-US" altLang="en-US" sz="2400" b="1" u="sng" dirty="0" err="1">
                  <a:solidFill>
                    <a:srgbClr val="C00000"/>
                  </a:solidFill>
                  <a:latin typeface="Arial" panose="020B0604020202020204" pitchFamily="34" charset="0"/>
                  <a:cs typeface="Arial" panose="020B0604020202020204" pitchFamily="34" charset="0"/>
                </a:rPr>
                <a:t>thân</a:t>
              </a:r>
              <a:r>
                <a:rPr lang="en-US" altLang="en-US" sz="2400" b="1" u="sng" dirty="0">
                  <a:solidFill>
                    <a:srgbClr val="C00000"/>
                  </a:solidFill>
                  <a:latin typeface="Arial" panose="020B0604020202020204" pitchFamily="34" charset="0"/>
                  <a:cs typeface="Arial" panose="020B0604020202020204" pitchFamily="34" charset="0"/>
                </a:rPr>
                <a:t> hay </a:t>
              </a:r>
              <a:r>
                <a:rPr lang="en-US" altLang="en-US" sz="2400" b="1" u="sng" dirty="0" err="1">
                  <a:solidFill>
                    <a:srgbClr val="C00000"/>
                  </a:solidFill>
                  <a:latin typeface="Arial" panose="020B0604020202020204" pitchFamily="34" charset="0"/>
                  <a:cs typeface="Arial" panose="020B0604020202020204" pitchFamily="34" charset="0"/>
                </a:rPr>
                <a:t>gốc</a:t>
              </a:r>
              <a:r>
                <a:rPr lang="en-US" altLang="en-US" sz="2400" b="1" u="sng" dirty="0">
                  <a:solidFill>
                    <a:srgbClr val="C00000"/>
                  </a:solidFill>
                  <a:latin typeface="Arial" panose="020B0604020202020204" pitchFamily="34" charset="0"/>
                  <a:cs typeface="Arial" panose="020B0604020202020204" pitchFamily="34" charset="0"/>
                </a:rPr>
                <a:t> </a:t>
              </a:r>
              <a:r>
                <a:rPr lang="en-US" altLang="en-US" sz="2400" b="1" dirty="0" err="1">
                  <a:solidFill>
                    <a:srgbClr val="C00000"/>
                  </a:solidFill>
                  <a:latin typeface="Arial" panose="020B0604020202020204" pitchFamily="34" charset="0"/>
                  <a:cs typeface="Arial" panose="020B0604020202020204" pitchFamily="34" charset="0"/>
                </a:rPr>
                <a:t>của</a:t>
              </a:r>
              <a:r>
                <a:rPr lang="en-US" altLang="en-US" sz="2400" b="1" dirty="0">
                  <a:solidFill>
                    <a:srgbClr val="C00000"/>
                  </a:solidFill>
                  <a:latin typeface="Arial" panose="020B0604020202020204" pitchFamily="34" charset="0"/>
                  <a:cs typeface="Arial" panose="020B0604020202020204" pitchFamily="34" charset="0"/>
                </a:rPr>
                <a:t> </a:t>
              </a:r>
              <a:r>
                <a:rPr lang="en-US" altLang="en-US" sz="2400" b="1" dirty="0" err="1">
                  <a:solidFill>
                    <a:srgbClr val="C00000"/>
                  </a:solidFill>
                  <a:latin typeface="Arial" panose="020B0604020202020204" pitchFamily="34" charset="0"/>
                  <a:cs typeface="Arial" panose="020B0604020202020204" pitchFamily="34" charset="0"/>
                </a:rPr>
                <a:t>một</a:t>
              </a:r>
              <a:r>
                <a:rPr lang="en-US" altLang="en-US" sz="2400" b="1" dirty="0">
                  <a:solidFill>
                    <a:srgbClr val="C00000"/>
                  </a:solidFill>
                  <a:latin typeface="Arial" panose="020B0604020202020204" pitchFamily="34" charset="0"/>
                  <a:cs typeface="Arial" panose="020B0604020202020204" pitchFamily="34" charset="0"/>
                </a:rPr>
                <a:t> </a:t>
              </a:r>
              <a:r>
                <a:rPr lang="en-US" altLang="en-US" sz="2400" b="1" dirty="0" err="1">
                  <a:solidFill>
                    <a:srgbClr val="C00000"/>
                  </a:solidFill>
                  <a:latin typeface="Arial" panose="020B0604020202020204" pitchFamily="34" charset="0"/>
                  <a:cs typeface="Arial" panose="020B0604020202020204" pitchFamily="34" charset="0"/>
                </a:rPr>
                <a:t>cây</a:t>
              </a:r>
              <a:r>
                <a:rPr lang="en-US" altLang="en-US" sz="2400" b="1" dirty="0">
                  <a:solidFill>
                    <a:srgbClr val="C00000"/>
                  </a:solidFill>
                  <a:latin typeface="Arial" panose="020B0604020202020204" pitchFamily="34" charset="0"/>
                  <a:cs typeface="Arial" panose="020B0604020202020204" pitchFamily="34" charset="0"/>
                </a:rPr>
                <a:t> </a:t>
              </a:r>
              <a:r>
                <a:rPr lang="en-US" altLang="en-US" sz="2400" b="1" dirty="0" err="1">
                  <a:solidFill>
                    <a:srgbClr val="C00000"/>
                  </a:solidFill>
                  <a:latin typeface="Arial" panose="020B0604020202020204" pitchFamily="34" charset="0"/>
                  <a:cs typeface="Arial" panose="020B0604020202020204" pitchFamily="34" charset="0"/>
                </a:rPr>
                <a:t>mà</a:t>
              </a:r>
              <a:r>
                <a:rPr lang="en-US" altLang="en-US" sz="2400" b="1" dirty="0">
                  <a:solidFill>
                    <a:srgbClr val="C00000"/>
                  </a:solidFill>
                  <a:latin typeface="Arial" panose="020B0604020202020204" pitchFamily="34" charset="0"/>
                  <a:cs typeface="Arial" panose="020B0604020202020204" pitchFamily="34" charset="0"/>
                </a:rPr>
                <a:t> </a:t>
              </a:r>
              <a:r>
                <a:rPr lang="en-US" altLang="en-US" sz="2400" b="1" dirty="0" err="1">
                  <a:solidFill>
                    <a:srgbClr val="C00000"/>
                  </a:solidFill>
                  <a:latin typeface="Arial" panose="020B0604020202020204" pitchFamily="34" charset="0"/>
                  <a:cs typeface="Arial" panose="020B0604020202020204" pitchFamily="34" charset="0"/>
                </a:rPr>
                <a:t>em</a:t>
              </a:r>
              <a:r>
                <a:rPr lang="en-US" altLang="en-US" sz="2400" b="1" dirty="0">
                  <a:solidFill>
                    <a:srgbClr val="C00000"/>
                  </a:solidFill>
                  <a:latin typeface="Arial" panose="020B0604020202020204" pitchFamily="34" charset="0"/>
                  <a:cs typeface="Arial" panose="020B0604020202020204" pitchFamily="34" charset="0"/>
                </a:rPr>
                <a:t> </a:t>
              </a:r>
              <a:r>
                <a:rPr lang="en-US" altLang="en-US" sz="2400" b="1" dirty="0" err="1">
                  <a:solidFill>
                    <a:srgbClr val="C00000"/>
                  </a:solidFill>
                  <a:latin typeface="Arial" panose="020B0604020202020204" pitchFamily="34" charset="0"/>
                  <a:cs typeface="Arial" panose="020B0604020202020204" pitchFamily="34" charset="0"/>
                </a:rPr>
                <a:t>yêu</a:t>
              </a:r>
              <a:r>
                <a:rPr lang="en-US" altLang="en-US" sz="2400" b="1" dirty="0">
                  <a:solidFill>
                    <a:srgbClr val="C00000"/>
                  </a:solidFill>
                  <a:latin typeface="Arial" panose="020B0604020202020204" pitchFamily="34" charset="0"/>
                  <a:cs typeface="Arial" panose="020B0604020202020204" pitchFamily="34" charset="0"/>
                </a:rPr>
                <a:t> </a:t>
              </a:r>
              <a:r>
                <a:rPr lang="en-US" altLang="en-US" sz="2400" b="1" dirty="0" err="1">
                  <a:solidFill>
                    <a:srgbClr val="C00000"/>
                  </a:solidFill>
                  <a:latin typeface="Arial" panose="020B0604020202020204" pitchFamily="34" charset="0"/>
                  <a:cs typeface="Arial" panose="020B0604020202020204" pitchFamily="34" charset="0"/>
                </a:rPr>
                <a:t>thích</a:t>
              </a:r>
              <a:r>
                <a:rPr lang="en-US" altLang="en-US" sz="2400" b="1" dirty="0">
                  <a:solidFill>
                    <a:srgbClr val="C00000"/>
                  </a:solidFill>
                  <a:latin typeface="Arial" panose="020B0604020202020204" pitchFamily="34" charset="0"/>
                  <a:cs typeface="Arial" panose="020B0604020202020204" pitchFamily="34" charset="0"/>
                </a:rPr>
                <a:t>  </a:t>
              </a:r>
            </a:p>
          </p:txBody>
        </p:sp>
      </p:grpSp>
    </p:spTree>
    <p:extLst>
      <p:ext uri="{BB962C8B-B14F-4D97-AF65-F5344CB8AC3E}">
        <p14:creationId xmlns:p14="http://schemas.microsoft.com/office/powerpoint/2010/main" val="29900852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randombar(horizontal)">
                                      <p:cBhvr>
                                        <p:cTn id="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 Box 15"/>
          <p:cNvSpPr txBox="1">
            <a:spLocks noChangeArrowheads="1"/>
          </p:cNvSpPr>
          <p:nvPr/>
        </p:nvSpPr>
        <p:spPr bwMode="auto">
          <a:xfrm>
            <a:off x="2219739" y="0"/>
            <a:ext cx="3962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b="1" dirty="0" err="1">
                <a:solidFill>
                  <a:schemeClr val="bg1"/>
                </a:solidFill>
                <a:latin typeface="Times New Roman" panose="02020603050405020304" pitchFamily="18" charset="0"/>
              </a:rPr>
              <a:t>Gợi</a:t>
            </a:r>
            <a:r>
              <a:rPr lang="en-US" altLang="en-US" b="1" dirty="0">
                <a:solidFill>
                  <a:schemeClr val="bg1"/>
                </a:solidFill>
                <a:latin typeface="Times New Roman" panose="02020603050405020304" pitchFamily="18" charset="0"/>
              </a:rPr>
              <a:t> ý  </a:t>
            </a:r>
          </a:p>
        </p:txBody>
      </p:sp>
      <p:sp>
        <p:nvSpPr>
          <p:cNvPr id="54" name="Text Box 15"/>
          <p:cNvSpPr txBox="1">
            <a:spLocks noChangeArrowheads="1"/>
          </p:cNvSpPr>
          <p:nvPr/>
        </p:nvSpPr>
        <p:spPr bwMode="auto">
          <a:xfrm>
            <a:off x="156412" y="801914"/>
            <a:ext cx="388218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b="1" dirty="0">
                <a:latin typeface="Times New Roman" panose="02020603050405020304" pitchFamily="18" charset="0"/>
              </a:rPr>
              <a:t>-</a:t>
            </a:r>
            <a:r>
              <a:rPr lang="en-US" altLang="en-US" sz="2400" b="1" dirty="0" err="1">
                <a:latin typeface="Times New Roman" panose="02020603050405020304" pitchFamily="18" charset="0"/>
              </a:rPr>
              <a:t>Em</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chọn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tả</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bộ</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phận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nào</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của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cây</a:t>
            </a:r>
            <a:r>
              <a:rPr lang="en-US" altLang="en-US" sz="2400" b="1" dirty="0">
                <a:latin typeface="Times New Roman" panose="02020603050405020304" pitchFamily="18" charset="0"/>
              </a:rPr>
              <a:t>?</a:t>
            </a:r>
          </a:p>
        </p:txBody>
      </p:sp>
      <p:cxnSp>
        <p:nvCxnSpPr>
          <p:cNvPr id="55" name="Straight Connector 54"/>
          <p:cNvCxnSpPr/>
          <p:nvPr/>
        </p:nvCxnSpPr>
        <p:spPr>
          <a:xfrm>
            <a:off x="4419600" y="851102"/>
            <a:ext cx="0" cy="388620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6" name="Text Box 15"/>
          <p:cNvSpPr txBox="1">
            <a:spLocks noChangeArrowheads="1"/>
          </p:cNvSpPr>
          <p:nvPr/>
        </p:nvSpPr>
        <p:spPr bwMode="auto">
          <a:xfrm>
            <a:off x="4724401" y="851102"/>
            <a:ext cx="41909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Lá</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thân</a:t>
            </a:r>
            <a:r>
              <a:rPr lang="en-US" altLang="en-US" sz="2400" b="1" dirty="0">
                <a:latin typeface="Times New Roman" panose="02020603050405020304" pitchFamily="18" charset="0"/>
              </a:rPr>
              <a:t> hay </a:t>
            </a:r>
            <a:r>
              <a:rPr lang="en-US" altLang="en-US" sz="2400" b="1" dirty="0" err="1">
                <a:latin typeface="Times New Roman" panose="02020603050405020304" pitchFamily="18" charset="0"/>
              </a:rPr>
              <a:t>gốc</a:t>
            </a:r>
            <a:r>
              <a:rPr lang="en-US" altLang="en-US" sz="2400" b="1" dirty="0">
                <a:latin typeface="Times New Roman" panose="02020603050405020304" pitchFamily="18" charset="0"/>
              </a:rPr>
              <a:t> </a:t>
            </a:r>
            <a:r>
              <a:rPr lang="en-US" altLang="en-US" sz="2400" b="1" err="1">
                <a:latin typeface="Times New Roman" panose="02020603050405020304" pitchFamily="18" charset="0"/>
              </a:rPr>
              <a:t>của</a:t>
            </a:r>
            <a:r>
              <a:rPr lang="en-US" altLang="en-US" sz="2400" b="1">
                <a:latin typeface="Times New Roman" panose="02020603050405020304" pitchFamily="18" charset="0"/>
              </a:rPr>
              <a:t> một cây</a:t>
            </a:r>
            <a:endParaRPr lang="en-US" altLang="en-US" sz="2400" b="1" dirty="0">
              <a:latin typeface="Times New Roman" panose="02020603050405020304" pitchFamily="18" charset="0"/>
            </a:endParaRPr>
          </a:p>
        </p:txBody>
      </p:sp>
      <p:sp>
        <p:nvSpPr>
          <p:cNvPr id="13" name="Text Box 15"/>
          <p:cNvSpPr txBox="1">
            <a:spLocks noChangeArrowheads="1"/>
          </p:cNvSpPr>
          <p:nvPr/>
        </p:nvSpPr>
        <p:spPr bwMode="auto">
          <a:xfrm>
            <a:off x="61979" y="2728807"/>
            <a:ext cx="51057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Tả</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bộ</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phận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ấy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cần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chú</a:t>
            </a:r>
            <a:r>
              <a:rPr lang="en-US" altLang="en-US" sz="2400" b="1" dirty="0">
                <a:latin typeface="Times New Roman" panose="02020603050405020304" pitchFamily="18" charset="0"/>
              </a:rPr>
              <a:t> ý </a:t>
            </a:r>
            <a:r>
              <a:rPr lang="en-US" altLang="en-US" sz="2400" b="1" dirty="0" err="1">
                <a:latin typeface="Times New Roman" panose="02020603050405020304" pitchFamily="18" charset="0"/>
              </a:rPr>
              <a:t>gì</a:t>
            </a:r>
            <a:r>
              <a:rPr lang="en-US" altLang="en-US" sz="2400" b="1" dirty="0">
                <a:latin typeface="Times New Roman" panose="02020603050405020304" pitchFamily="18" charset="0"/>
              </a:rPr>
              <a:t>?  </a:t>
            </a:r>
          </a:p>
        </p:txBody>
      </p:sp>
      <p:sp>
        <p:nvSpPr>
          <p:cNvPr id="14" name="Text Box 15"/>
          <p:cNvSpPr txBox="1">
            <a:spLocks noChangeArrowheads="1"/>
          </p:cNvSpPr>
          <p:nvPr/>
        </p:nvSpPr>
        <p:spPr bwMode="auto">
          <a:xfrm>
            <a:off x="4724401" y="2771140"/>
            <a:ext cx="451986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Nét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riêng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biệt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hình</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dáng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màu</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sắc</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kích</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thước</a:t>
            </a:r>
            <a:endParaRPr lang="en-US" altLang="en-US" sz="2400" b="1" dirty="0">
              <a:latin typeface="Times New Roman" panose="02020603050405020304" pitchFamily="18" charset="0"/>
            </a:endParaRPr>
          </a:p>
          <a:p>
            <a:pPr eaLnBrk="1" hangingPunct="1">
              <a:spcBef>
                <a:spcPct val="50000"/>
              </a:spcBef>
              <a:buFontTx/>
              <a:buChar char="-"/>
            </a:pP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Sử</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dụng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các</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giác</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quan</a:t>
            </a:r>
            <a:endParaRPr lang="en-US" altLang="en-US" sz="2400" b="1" dirty="0">
              <a:latin typeface="Times New Roman" panose="02020603050405020304" pitchFamily="18" charset="0"/>
            </a:endParaRPr>
          </a:p>
          <a:p>
            <a:pPr eaLnBrk="1" hangingPunct="1">
              <a:spcBef>
                <a:spcPct val="50000"/>
              </a:spcBef>
              <a:buFontTx/>
              <a:buChar char="-"/>
            </a:pP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Viết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câu</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văn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có</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hình</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ảnh</a:t>
            </a:r>
            <a:r>
              <a:rPr lang="en-US" altLang="en-US" sz="2400" b="1" dirty="0">
                <a:latin typeface="Times New Roman" panose="02020603050405020304" pitchFamily="18" charset="0"/>
              </a:rPr>
              <a:t> so </a:t>
            </a:r>
            <a:r>
              <a:rPr lang="en-US" altLang="en-US" sz="2400" b="1" dirty="0" err="1">
                <a:latin typeface="Times New Roman" panose="02020603050405020304" pitchFamily="18" charset="0"/>
              </a:rPr>
              <a:t>sánh</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nhân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hóa</a:t>
            </a:r>
            <a:r>
              <a:rPr lang="en-US" altLang="en-US" sz="2400" b="1" dirty="0">
                <a:latin typeface="Times New Roman" panose="02020603050405020304" pitchFamily="18" charset="0"/>
              </a:rPr>
              <a:t>.</a:t>
            </a:r>
          </a:p>
        </p:txBody>
      </p:sp>
      <p:sp>
        <p:nvSpPr>
          <p:cNvPr id="15" name="Text Box 15"/>
          <p:cNvSpPr txBox="1">
            <a:spLocks noChangeArrowheads="1"/>
          </p:cNvSpPr>
          <p:nvPr/>
        </p:nvSpPr>
        <p:spPr bwMode="auto">
          <a:xfrm>
            <a:off x="86139" y="1721211"/>
            <a:ext cx="4267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Char char="-"/>
            </a:pPr>
            <a:r>
              <a:rPr lang="en-US" altLang="en-US" sz="2400" b="1" dirty="0" err="1">
                <a:latin typeface="Times New Roman" panose="02020603050405020304" pitchFamily="18" charset="0"/>
              </a:rPr>
              <a:t>Em</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tả</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bộ</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phận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ấy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theo</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trình</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tự</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nào</a:t>
            </a:r>
            <a:r>
              <a:rPr lang="en-US" altLang="en-US" sz="2400" b="1" dirty="0">
                <a:latin typeface="Times New Roman" panose="02020603050405020304" pitchFamily="18" charset="0"/>
              </a:rPr>
              <a:t>?</a:t>
            </a:r>
          </a:p>
        </p:txBody>
      </p:sp>
      <p:sp>
        <p:nvSpPr>
          <p:cNvPr id="16" name="Text Box 15"/>
          <p:cNvSpPr txBox="1">
            <a:spLocks noChangeArrowheads="1"/>
          </p:cNvSpPr>
          <p:nvPr/>
        </p:nvSpPr>
        <p:spPr bwMode="auto">
          <a:xfrm>
            <a:off x="4724401" y="1713144"/>
            <a:ext cx="4114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Char char="-"/>
            </a:pPr>
            <a:r>
              <a:rPr lang="en-US" altLang="en-US" sz="2400" b="1" dirty="0">
                <a:latin typeface="Times New Roman" panose="02020603050405020304" pitchFamily="18" charset="0"/>
              </a:rPr>
              <a:t> Theo </a:t>
            </a:r>
            <a:r>
              <a:rPr lang="en-US" altLang="en-US" sz="2400" b="1" dirty="0" err="1">
                <a:latin typeface="Times New Roman" panose="02020603050405020304" pitchFamily="18" charset="0"/>
              </a:rPr>
              <a:t>từng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bộ</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phận</a:t>
            </a:r>
            <a:endParaRPr lang="en-US" altLang="en-US" sz="2400" b="1" dirty="0">
              <a:latin typeface="Times New Roman" panose="02020603050405020304" pitchFamily="18" charset="0"/>
            </a:endParaRPr>
          </a:p>
          <a:p>
            <a:pPr eaLnBrk="1" hangingPunct="1">
              <a:spcBef>
                <a:spcPct val="50000"/>
              </a:spcBef>
              <a:buFontTx/>
              <a:buChar char="-"/>
            </a:pPr>
            <a:r>
              <a:rPr lang="en-US" altLang="en-US" sz="2400" b="1" dirty="0">
                <a:latin typeface="Times New Roman" panose="02020603050405020304" pitchFamily="18" charset="0"/>
              </a:rPr>
              <a:t> Theo </a:t>
            </a:r>
            <a:r>
              <a:rPr lang="en-US" altLang="en-US" sz="2400" b="1" dirty="0" err="1">
                <a:latin typeface="Times New Roman" panose="02020603050405020304" pitchFamily="18" charset="0"/>
              </a:rPr>
              <a:t>từng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thời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gian</a:t>
            </a:r>
            <a:endParaRPr lang="en-US" altLang="en-US" sz="2400" b="1" dirty="0">
              <a:latin typeface="Times New Roman" panose="02020603050405020304" pitchFamily="18" charset="0"/>
            </a:endParaRPr>
          </a:p>
        </p:txBody>
      </p:sp>
    </p:spTree>
    <p:extLst>
      <p:ext uri="{BB962C8B-B14F-4D97-AF65-F5344CB8AC3E}">
        <p14:creationId xmlns:p14="http://schemas.microsoft.com/office/powerpoint/2010/main" val="17165895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blinds(horizontal)">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box(in)">
                                      <p:cBhvr>
                                        <p:cTn id="12" dur="500"/>
                                        <p:tgtEl>
                                          <p:spTgt spid="5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box(in)">
                                      <p:cBhvr>
                                        <p:cTn id="17" dur="500"/>
                                        <p:tgtEl>
                                          <p:spTgt spid="5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ox(in)">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ox(in)">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ox(i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ox(in)">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56" grpId="0"/>
      <p:bldP spid="13" grpId="0"/>
      <p:bldP spid="14" grpId="0"/>
      <p:bldP spid="15"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Giải Bài 3: Đọc Cây dừa Tiếng Việt 2 tập 2 Chân trời sáng tạo | Tiếng Việt  2 - Chân trời sáng tạ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642" y="725632"/>
            <a:ext cx="5048250" cy="4152901"/>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15"/>
          <p:cNvSpPr txBox="1">
            <a:spLocks noChangeArrowheads="1"/>
          </p:cNvSpPr>
          <p:nvPr/>
        </p:nvSpPr>
        <p:spPr bwMode="auto">
          <a:xfrm>
            <a:off x="2366971" y="619185"/>
            <a:ext cx="6777029" cy="4524315"/>
          </a:xfrm>
          <a:prstGeom prst="rect">
            <a:avLst/>
          </a:prstGeom>
          <a:solidFill>
            <a:schemeClr val="bg1">
              <a:alpha val="67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a:solidFill>
                  <a:schemeClr val="accent1">
                    <a:lumMod val="50000"/>
                  </a:schemeClr>
                </a:solidFill>
                <a:latin typeface="Arial" panose="020B0604020202020204" pitchFamily="34" charset="0"/>
                <a:cs typeface="Arial" panose="020B0604020202020204" pitchFamily="34" charset="0"/>
              </a:rPr>
              <a:t>	Thoạt </a:t>
            </a:r>
            <a:r>
              <a:rPr lang="en-US" altLang="en-US" dirty="0" err="1">
                <a:solidFill>
                  <a:schemeClr val="accent1">
                    <a:lumMod val="50000"/>
                  </a:schemeClr>
                </a:solidFill>
                <a:latin typeface="Arial" panose="020B0604020202020204" pitchFamily="34" charset="0"/>
                <a:cs typeface="Arial" panose="020B0604020202020204" pitchFamily="34" charset="0"/>
              </a:rPr>
              <a:t>nhìn</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cây</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dừa</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rgbClr val="C00000"/>
                </a:solidFill>
                <a:latin typeface="Arial" panose="020B0604020202020204" pitchFamily="34" charset="0"/>
                <a:cs typeface="Arial" panose="020B0604020202020204" pitchFamily="34" charset="0"/>
              </a:rPr>
              <a:t>như</a:t>
            </a:r>
            <a:r>
              <a:rPr lang="en-US" altLang="en-US" dirty="0">
                <a:solidFill>
                  <a:srgbClr val="C00000"/>
                </a:solidFill>
                <a:latin typeface="Arial" panose="020B0604020202020204" pitchFamily="34" charset="0"/>
                <a:cs typeface="Arial" panose="020B0604020202020204" pitchFamily="34" charset="0"/>
              </a:rPr>
              <a:t> </a:t>
            </a:r>
            <a:r>
              <a:rPr lang="en-US" altLang="en-US" dirty="0" err="1">
                <a:solidFill>
                  <a:srgbClr val="C00000"/>
                </a:solidFill>
                <a:latin typeface="Arial" panose="020B0604020202020204" pitchFamily="34" charset="0"/>
                <a:cs typeface="Arial" panose="020B0604020202020204" pitchFamily="34" charset="0"/>
              </a:rPr>
              <a:t>một</a:t>
            </a:r>
            <a:r>
              <a:rPr lang="en-US" altLang="en-US" dirty="0">
                <a:solidFill>
                  <a:srgbClr val="C00000"/>
                </a:solidFill>
                <a:latin typeface="Arial" panose="020B0604020202020204" pitchFamily="34" charset="0"/>
                <a:cs typeface="Arial" panose="020B0604020202020204" pitchFamily="34" charset="0"/>
              </a:rPr>
              <a:t> </a:t>
            </a:r>
            <a:r>
              <a:rPr lang="en-US" altLang="en-US" dirty="0" err="1">
                <a:solidFill>
                  <a:srgbClr val="C00000"/>
                </a:solidFill>
                <a:latin typeface="Arial" panose="020B0604020202020204" pitchFamily="34" charset="0"/>
                <a:cs typeface="Arial" panose="020B0604020202020204" pitchFamily="34" charset="0"/>
              </a:rPr>
              <a:t>cái</a:t>
            </a:r>
            <a:r>
              <a:rPr lang="en-US" altLang="en-US" dirty="0">
                <a:solidFill>
                  <a:srgbClr val="C00000"/>
                </a:solidFill>
                <a:latin typeface="Arial" panose="020B0604020202020204" pitchFamily="34" charset="0"/>
                <a:cs typeface="Arial" panose="020B0604020202020204" pitchFamily="34" charset="0"/>
              </a:rPr>
              <a:t> ô </a:t>
            </a:r>
            <a:r>
              <a:rPr lang="en-US" altLang="en-US" dirty="0" err="1">
                <a:solidFill>
                  <a:srgbClr val="C00000"/>
                </a:solidFill>
                <a:latin typeface="Arial" panose="020B0604020202020204" pitchFamily="34" charset="0"/>
                <a:cs typeface="Arial" panose="020B0604020202020204" pitchFamily="34" charset="0"/>
              </a:rPr>
              <a:t>khổng</a:t>
            </a:r>
            <a:r>
              <a:rPr lang="en-US" altLang="en-US" dirty="0">
                <a:solidFill>
                  <a:srgbClr val="C00000"/>
                </a:solidFill>
                <a:latin typeface="Arial" panose="020B0604020202020204" pitchFamily="34" charset="0"/>
                <a:cs typeface="Arial" panose="020B0604020202020204" pitchFamily="34" charset="0"/>
              </a:rPr>
              <a:t> </a:t>
            </a:r>
            <a:r>
              <a:rPr lang="en-US" altLang="en-US" dirty="0" err="1">
                <a:solidFill>
                  <a:srgbClr val="C00000"/>
                </a:solidFill>
                <a:latin typeface="Arial" panose="020B0604020202020204" pitchFamily="34" charset="0"/>
                <a:cs typeface="Arial" panose="020B0604020202020204" pitchFamily="34" charset="0"/>
              </a:rPr>
              <a:t>lồ</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vươn</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thẳng</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lên</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trời</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phủ</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bóng</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mát</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cả</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một</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góc</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vườn</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rgbClr val="C00000"/>
                </a:solidFill>
                <a:latin typeface="Arial" panose="020B0604020202020204" pitchFamily="34" charset="0"/>
                <a:cs typeface="Arial" panose="020B0604020202020204" pitchFamily="34" charset="0"/>
              </a:rPr>
              <a:t>Gốc</a:t>
            </a:r>
            <a:r>
              <a:rPr lang="en-US" altLang="en-US" dirty="0">
                <a:solidFill>
                  <a:srgbClr val="C00000"/>
                </a:solidFill>
                <a:latin typeface="Arial" panose="020B0604020202020204" pitchFamily="34" charset="0"/>
                <a:cs typeface="Arial" panose="020B0604020202020204" pitchFamily="34" charset="0"/>
              </a:rPr>
              <a:t> </a:t>
            </a:r>
            <a:r>
              <a:rPr lang="en-US" altLang="en-US" dirty="0" err="1">
                <a:solidFill>
                  <a:srgbClr val="C00000"/>
                </a:solidFill>
                <a:latin typeface="Arial" panose="020B0604020202020204" pitchFamily="34" charset="0"/>
                <a:cs typeface="Arial" panose="020B0604020202020204" pitchFamily="34" charset="0"/>
              </a:rPr>
              <a:t>dừa</a:t>
            </a:r>
            <a:r>
              <a:rPr lang="en-US" altLang="en-US" dirty="0">
                <a:solidFill>
                  <a:srgbClr val="C00000"/>
                </a:solidFill>
                <a:latin typeface="Arial" panose="020B0604020202020204" pitchFamily="34" charset="0"/>
                <a:cs typeface="Arial" panose="020B0604020202020204" pitchFamily="34" charset="0"/>
              </a:rPr>
              <a:t> </a:t>
            </a:r>
            <a:r>
              <a:rPr lang="en-US" altLang="en-US" dirty="0" err="1">
                <a:solidFill>
                  <a:srgbClr val="C00000"/>
                </a:solidFill>
                <a:latin typeface="Arial" panose="020B0604020202020204" pitchFamily="34" charset="0"/>
                <a:cs typeface="Arial" panose="020B0604020202020204" pitchFamily="34" charset="0"/>
              </a:rPr>
              <a:t>lớn</a:t>
            </a:r>
            <a:r>
              <a:rPr lang="en-US" altLang="en-US" dirty="0">
                <a:solidFill>
                  <a:srgbClr val="C00000"/>
                </a:solidFill>
                <a:latin typeface="Arial" panose="020B0604020202020204" pitchFamily="34" charset="0"/>
                <a:cs typeface="Arial" panose="020B0604020202020204" pitchFamily="34" charset="0"/>
              </a:rPr>
              <a:t>, </a:t>
            </a:r>
            <a:r>
              <a:rPr lang="en-US" altLang="en-US" dirty="0" err="1">
                <a:solidFill>
                  <a:srgbClr val="C00000"/>
                </a:solidFill>
                <a:latin typeface="Arial" panose="020B0604020202020204" pitchFamily="34" charset="0"/>
                <a:cs typeface="Arial" panose="020B0604020202020204" pitchFamily="34" charset="0"/>
              </a:rPr>
              <a:t>tua</a:t>
            </a:r>
            <a:r>
              <a:rPr lang="en-US" altLang="en-US" dirty="0">
                <a:solidFill>
                  <a:srgbClr val="C00000"/>
                </a:solidFill>
                <a:latin typeface="Arial" panose="020B0604020202020204" pitchFamily="34" charset="0"/>
                <a:cs typeface="Arial" panose="020B0604020202020204" pitchFamily="34" charset="0"/>
              </a:rPr>
              <a:t> </a:t>
            </a:r>
            <a:r>
              <a:rPr lang="en-US" altLang="en-US" dirty="0" err="1">
                <a:solidFill>
                  <a:srgbClr val="C00000"/>
                </a:solidFill>
                <a:latin typeface="Arial" panose="020B0604020202020204" pitchFamily="34" charset="0"/>
                <a:cs typeface="Arial" panose="020B0604020202020204" pitchFamily="34" charset="0"/>
              </a:rPr>
              <a:t>tủa</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chùm</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rễ</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ăn</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sâu</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bám</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chắc</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xuống</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đất</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Thân</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dừa</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cao</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không</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thẳng</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như</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cây</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chuối</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mà</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có</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dáng</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nghiêng</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nghiêng</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Thân</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dừa</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xốp</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màu</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nâu</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có</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những</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khoanh</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tròn</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nối</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nhau</a:t>
            </a:r>
            <a:r>
              <a:rPr lang="en-US" altLang="en-US" dirty="0">
                <a:solidFill>
                  <a:schemeClr val="accent1">
                    <a:lumMod val="50000"/>
                  </a:schemeClr>
                </a:solidFill>
                <a:latin typeface="Arial" panose="020B0604020202020204" pitchFamily="34" charset="0"/>
                <a:cs typeface="Arial" panose="020B0604020202020204" pitchFamily="34" charset="0"/>
              </a:rPr>
              <a:t>.</a:t>
            </a:r>
          </a:p>
        </p:txBody>
      </p:sp>
      <p:sp>
        <p:nvSpPr>
          <p:cNvPr id="2" name="Rectangle 1"/>
          <p:cNvSpPr/>
          <p:nvPr/>
        </p:nvSpPr>
        <p:spPr>
          <a:xfrm>
            <a:off x="2524125" y="69003"/>
            <a:ext cx="5291064" cy="461665"/>
          </a:xfrm>
          <a:prstGeom prst="rect">
            <a:avLst/>
          </a:prstGeom>
        </p:spPr>
        <p:txBody>
          <a:bodyPr wrap="none">
            <a:spAutoFit/>
          </a:bodyPr>
          <a:lstStyle/>
          <a:p>
            <a:pPr>
              <a:spcBef>
                <a:spcPct val="0"/>
              </a:spcBef>
            </a:pPr>
            <a:r>
              <a:rPr lang="en-US" altLang="en-US" sz="2400" b="1" dirty="0" err="1">
                <a:solidFill>
                  <a:schemeClr val="bg1"/>
                </a:solidFill>
                <a:latin typeface="Times New Roman" panose="02020603050405020304" pitchFamily="18" charset="0"/>
              </a:rPr>
              <a:t>Đoạn</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tham</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khảo</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Tả</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thân</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gốc</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cây</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dừa</a:t>
            </a:r>
            <a:endParaRPr lang="en-US" altLang="en-US" sz="2400" b="1" dirty="0">
              <a:solidFill>
                <a:schemeClr val="bg1"/>
              </a:solidFill>
              <a:latin typeface="Times New Roman" panose="02020603050405020304" pitchFamily="18" charset="0"/>
            </a:endParaRPr>
          </a:p>
        </p:txBody>
      </p:sp>
    </p:spTree>
    <p:extLst>
      <p:ext uri="{BB962C8B-B14F-4D97-AF65-F5344CB8AC3E}">
        <p14:creationId xmlns:p14="http://schemas.microsoft.com/office/powerpoint/2010/main" val="7212176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12 CÂY CHUỐI ý tưởng | cây, chuối, mỹ thuật"/>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flipH="1">
            <a:off x="-1" y="352926"/>
            <a:ext cx="2919663" cy="4688390"/>
          </a:xfrm>
          <a:prstGeom prst="rect">
            <a:avLst/>
          </a:prstGeom>
          <a:noFill/>
          <a:extLst>
            <a:ext uri="{909E8E84-426E-40DD-AFC4-6F175D3DCCD1}">
              <a14:hiddenFill xmlns:a14="http://schemas.microsoft.com/office/drawing/2010/main">
                <a:solidFill>
                  <a:srgbClr val="FFFFFF"/>
                </a:solidFill>
              </a14:hiddenFill>
            </a:ext>
          </a:extLst>
        </p:spPr>
      </p:pic>
      <p:sp>
        <p:nvSpPr>
          <p:cNvPr id="30" name="Text Box 15"/>
          <p:cNvSpPr txBox="1">
            <a:spLocks noChangeArrowheads="1"/>
          </p:cNvSpPr>
          <p:nvPr/>
        </p:nvSpPr>
        <p:spPr bwMode="auto">
          <a:xfrm>
            <a:off x="1918532" y="711962"/>
            <a:ext cx="7188205" cy="3970318"/>
          </a:xfrm>
          <a:prstGeom prst="rect">
            <a:avLst/>
          </a:prstGeom>
          <a:solidFill>
            <a:schemeClr val="bg1">
              <a:alpha val="67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None/>
            </a:pPr>
            <a:r>
              <a:rPr lang="en-US" altLang="en-US" sz="2800">
                <a:solidFill>
                  <a:schemeClr val="accent1">
                    <a:lumMod val="50000"/>
                  </a:schemeClr>
                </a:solidFill>
                <a:latin typeface="Arial" panose="020B0604020202020204" pitchFamily="34" charset="0"/>
                <a:cs typeface="Arial" panose="020B0604020202020204" pitchFamily="34" charset="0"/>
              </a:rPr>
              <a:t>	</a:t>
            </a:r>
            <a:r>
              <a:rPr lang="vi-VN" altLang="en-US" sz="2800">
                <a:solidFill>
                  <a:schemeClr val="accent1">
                    <a:lumMod val="50000"/>
                  </a:schemeClr>
                </a:solidFill>
                <a:latin typeface="Arial" panose="020B0604020202020204" pitchFamily="34" charset="0"/>
                <a:cs typeface="Arial" panose="020B0604020202020204" pitchFamily="34" charset="0"/>
              </a:rPr>
              <a:t>Nhìn </a:t>
            </a:r>
            <a:r>
              <a:rPr lang="vi-VN" altLang="en-US" sz="2800" dirty="0">
                <a:solidFill>
                  <a:schemeClr val="accent1">
                    <a:lumMod val="50000"/>
                  </a:schemeClr>
                </a:solidFill>
                <a:latin typeface="Arial" panose="020B0604020202020204" pitchFamily="34" charset="0"/>
                <a:cs typeface="Arial" panose="020B0604020202020204" pitchFamily="34" charset="0"/>
              </a:rPr>
              <a:t>từ xa, cây chuối như một chiếc ô xanh mát rượi. Cây chuối có nhiều tàu lá, có tàu đã già khô bị gió đánh rách ngang và rũ xuống gốc. Các tàu lá còn xanh thì liền tấm, to như cái máng nước. Những tàu lá ở dưới màu xanh thẫm, tàu lá ở trên màu xanh mát, nhạt dần. Những tàu trên ngọn, lá còn cuộn, chưa mở hết, trông như một chiếc loa kèn xanh rung rung trước gió.</a:t>
            </a:r>
          </a:p>
        </p:txBody>
      </p:sp>
      <p:sp>
        <p:nvSpPr>
          <p:cNvPr id="7" name="Rectangle 6"/>
          <p:cNvSpPr/>
          <p:nvPr/>
        </p:nvSpPr>
        <p:spPr>
          <a:xfrm>
            <a:off x="968592" y="0"/>
            <a:ext cx="1899879" cy="523220"/>
          </a:xfrm>
          <a:prstGeom prst="rect">
            <a:avLst/>
          </a:prstGeom>
        </p:spPr>
        <p:txBody>
          <a:bodyPr wrap="none">
            <a:spAutoFit/>
          </a:bodyPr>
          <a:lstStyle/>
          <a:p>
            <a:pPr algn="just">
              <a:spcBef>
                <a:spcPct val="0"/>
              </a:spcBef>
              <a:buNone/>
            </a:pPr>
            <a:r>
              <a:rPr lang="vi-VN" altLang="en-US" sz="2800" b="1" dirty="0">
                <a:solidFill>
                  <a:schemeClr val="bg1"/>
                </a:solidFill>
                <a:latin typeface="Times New Roman" panose="02020603050405020304" pitchFamily="18" charset="0"/>
              </a:rPr>
              <a:t>Tả </a:t>
            </a:r>
            <a:r>
              <a:rPr lang="en-US" altLang="en-US" sz="2800" b="1" dirty="0" err="1">
                <a:solidFill>
                  <a:schemeClr val="bg1"/>
                </a:solidFill>
                <a:latin typeface="Times New Roman" panose="02020603050405020304" pitchFamily="18" charset="0"/>
              </a:rPr>
              <a:t>lá</a:t>
            </a:r>
            <a:r>
              <a:rPr lang="vi-VN" altLang="en-US" sz="2800" b="1" dirty="0">
                <a:solidFill>
                  <a:schemeClr val="bg1"/>
                </a:solidFill>
                <a:latin typeface="Times New Roman" panose="02020603050405020304" pitchFamily="18" charset="0"/>
              </a:rPr>
              <a:t> chuối</a:t>
            </a:r>
          </a:p>
        </p:txBody>
      </p:sp>
    </p:spTree>
    <p:extLst>
      <p:ext uri="{BB962C8B-B14F-4D97-AF65-F5344CB8AC3E}">
        <p14:creationId xmlns:p14="http://schemas.microsoft.com/office/powerpoint/2010/main" val="21415486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diamond(in)">
                                      <p:cBhvr>
                                        <p:cTn id="7"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44" y="0"/>
            <a:ext cx="1264923" cy="1267971"/>
          </a:xfrm>
          <a:prstGeom prst="rect">
            <a:avLst/>
          </a:prstGeom>
        </p:spPr>
      </p:pic>
      <p:pic>
        <p:nvPicPr>
          <p:cNvPr id="4" name="图片 2">
            <a:extLst>
              <a:ext uri="{FF2B5EF4-FFF2-40B4-BE49-F238E27FC236}">
                <a16:creationId xmlns:a16="http://schemas.microsoft.com/office/drawing/2014/main" id="{2D31B5C8-B713-4451-9E26-B42F9F3B52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21" y="469397"/>
            <a:ext cx="5890488" cy="1926076"/>
          </a:xfrm>
          <a:prstGeom prst="rect">
            <a:avLst/>
          </a:prstGeom>
        </p:spPr>
      </p:pic>
      <p:grpSp>
        <p:nvGrpSpPr>
          <p:cNvPr id="9" name="Group 8"/>
          <p:cNvGrpSpPr/>
          <p:nvPr/>
        </p:nvGrpSpPr>
        <p:grpSpPr>
          <a:xfrm>
            <a:off x="2630956" y="628648"/>
            <a:ext cx="5145908" cy="4118855"/>
            <a:chOff x="1696813" y="553743"/>
            <a:chExt cx="5145908" cy="4118855"/>
          </a:xfrm>
        </p:grpSpPr>
        <p:pic>
          <p:nvPicPr>
            <p:cNvPr id="5" name="图片 2">
              <a:extLst>
                <a:ext uri="{FF2B5EF4-FFF2-40B4-BE49-F238E27FC236}">
                  <a16:creationId xmlns:a16="http://schemas.microsoft.com/office/drawing/2014/main" id="{709B4D8A-1E23-4C70-A347-71DD069F4B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6813" y="553743"/>
              <a:ext cx="5145908" cy="4118855"/>
            </a:xfrm>
            <a:prstGeom prst="rect">
              <a:avLst/>
            </a:prstGeom>
          </p:spPr>
        </p:pic>
        <p:sp>
          <p:nvSpPr>
            <p:cNvPr id="6" name="Rectangle 5">
              <a:extLst>
                <a:ext uri="{FF2B5EF4-FFF2-40B4-BE49-F238E27FC236}">
                  <a16:creationId xmlns:a16="http://schemas.microsoft.com/office/drawing/2014/main" id="{543A728E-F6DC-4BFD-A55D-1F47A46C46D9}"/>
                </a:ext>
              </a:extLst>
            </p:cNvPr>
            <p:cNvSpPr/>
            <p:nvPr/>
          </p:nvSpPr>
          <p:spPr>
            <a:xfrm>
              <a:off x="1937333" y="2131557"/>
              <a:ext cx="4317972" cy="1323439"/>
            </a:xfrm>
            <a:prstGeom prst="rect">
              <a:avLst/>
            </a:prstGeom>
            <a:noFill/>
          </p:spPr>
          <p:txBody>
            <a:bodyPr wrap="square" lIns="91440" tIns="45720" rIns="91440" bIns="45720">
              <a:spAutoFit/>
            </a:bodyPr>
            <a:lstStyle/>
            <a:p>
              <a:pPr algn="ctr"/>
              <a:r>
                <a:rPr lang="en-US" sz="8000" dirty="0" err="1">
                  <a:ln w="0"/>
                  <a:solidFill>
                    <a:schemeClr val="bg1"/>
                  </a:solidFill>
                  <a:effectLst>
                    <a:glow rad="139700">
                      <a:schemeClr val="accent5">
                        <a:satMod val="175000"/>
                        <a:alpha val="40000"/>
                      </a:schemeClr>
                    </a:glow>
                    <a:outerShdw blurRad="38100" dist="19050" dir="2700000" algn="tl" rotWithShape="0">
                      <a:schemeClr val="dk1">
                        <a:alpha val="40000"/>
                      </a:schemeClr>
                    </a:outerShdw>
                  </a:effectLst>
                  <a:latin typeface="UVN Banh Mi" pitchFamily="2" charset="0"/>
                </a:rPr>
                <a:t>Dặn</a:t>
              </a:r>
              <a:r>
                <a:rPr lang="en-US" sz="8000" dirty="0">
                  <a:ln w="0"/>
                  <a:solidFill>
                    <a:schemeClr val="bg1"/>
                  </a:solidFill>
                  <a:effectLst>
                    <a:glow rad="139700">
                      <a:schemeClr val="accent5">
                        <a:satMod val="175000"/>
                        <a:alpha val="40000"/>
                      </a:schemeClr>
                    </a:glow>
                    <a:outerShdw blurRad="38100" dist="19050" dir="2700000" algn="tl" rotWithShape="0">
                      <a:schemeClr val="dk1">
                        <a:alpha val="40000"/>
                      </a:schemeClr>
                    </a:outerShdw>
                  </a:effectLst>
                  <a:latin typeface="UVN Banh Mi" pitchFamily="2" charset="0"/>
                </a:rPr>
                <a:t> </a:t>
              </a:r>
              <a:r>
                <a:rPr lang="en-US" sz="8000" dirty="0" err="1">
                  <a:ln w="0"/>
                  <a:solidFill>
                    <a:schemeClr val="bg1"/>
                  </a:solidFill>
                  <a:effectLst>
                    <a:glow rad="139700">
                      <a:schemeClr val="accent5">
                        <a:satMod val="175000"/>
                        <a:alpha val="40000"/>
                      </a:schemeClr>
                    </a:glow>
                    <a:outerShdw blurRad="38100" dist="19050" dir="2700000" algn="tl" rotWithShape="0">
                      <a:schemeClr val="dk1">
                        <a:alpha val="40000"/>
                      </a:schemeClr>
                    </a:outerShdw>
                  </a:effectLst>
                  <a:latin typeface="UVN Banh Mi" pitchFamily="2" charset="0"/>
                </a:rPr>
                <a:t>dò</a:t>
              </a:r>
              <a:endParaRPr lang="en-US" sz="8000" b="0" cap="none" spc="0" dirty="0">
                <a:ln w="0"/>
                <a:solidFill>
                  <a:schemeClr val="bg1"/>
                </a:solidFill>
                <a:effectLst>
                  <a:glow rad="139700">
                    <a:schemeClr val="accent5">
                      <a:satMod val="175000"/>
                      <a:alpha val="40000"/>
                    </a:schemeClr>
                  </a:glow>
                  <a:outerShdw blurRad="38100" dist="19050" dir="2700000" algn="tl" rotWithShape="0">
                    <a:schemeClr val="dk1">
                      <a:alpha val="40000"/>
                    </a:schemeClr>
                  </a:outerShdw>
                </a:effectLst>
                <a:latin typeface="UVN Banh Mi" pitchFamily="2" charset="0"/>
              </a:endParaRPr>
            </a:p>
          </p:txBody>
        </p:sp>
      </p:grpSp>
      <p:pic>
        <p:nvPicPr>
          <p:cNvPr id="8" name="图片 6">
            <a:extLst>
              <a:ext uri="{FF2B5EF4-FFF2-40B4-BE49-F238E27FC236}">
                <a16:creationId xmlns:a16="http://schemas.microsoft.com/office/drawing/2014/main" id="{8C5D0EFF-A02B-478B-9A6A-8F3E82292C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408251"/>
            <a:ext cx="1696813" cy="3493203"/>
          </a:xfrm>
          <a:prstGeom prst="rect">
            <a:avLst/>
          </a:prstGeom>
        </p:spPr>
      </p:pic>
      <p:pic>
        <p:nvPicPr>
          <p:cNvPr id="10"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33934" y="3519745"/>
            <a:ext cx="3732732" cy="1844867"/>
          </a:xfrm>
          <a:prstGeom prst="rect">
            <a:avLst/>
          </a:prstGeom>
        </p:spPr>
      </p:pic>
    </p:spTree>
    <p:extLst>
      <p:ext uri="{BB962C8B-B14F-4D97-AF65-F5344CB8AC3E}">
        <p14:creationId xmlns:p14="http://schemas.microsoft.com/office/powerpoint/2010/main" val="1622855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53" presetClass="entr" presetSubtype="16"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par>
                          <p:cTn id="25" fill="hold">
                            <p:stCondLst>
                              <p:cond delay="2500"/>
                            </p:stCondLst>
                            <p:childTnLst>
                              <p:par>
                                <p:cTn id="26" presetID="47" presetClass="entr" presetSubtype="0"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006" y="-23371"/>
            <a:ext cx="9364964" cy="5143500"/>
          </a:xfrm>
          <a:prstGeom prst="rect">
            <a:avLst/>
          </a:prstGeom>
        </p:spPr>
      </p:pic>
      <p:pic>
        <p:nvPicPr>
          <p:cNvPr id="15" name="图片 45">
            <a:extLst>
              <a:ext uri="{FF2B5EF4-FFF2-40B4-BE49-F238E27FC236}">
                <a16:creationId xmlns:a16="http://schemas.microsoft.com/office/drawing/2014/main" id="{2BDA17FB-F6A7-4449-A64E-10327F22A3F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89729" r="14345"/>
          <a:stretch/>
        </p:blipFill>
        <p:spPr>
          <a:xfrm>
            <a:off x="6010152" y="2416630"/>
            <a:ext cx="3915771" cy="704372"/>
          </a:xfrm>
          <a:prstGeom prst="rect">
            <a:avLst/>
          </a:prstGeom>
        </p:spPr>
      </p:pic>
      <p:pic>
        <p:nvPicPr>
          <p:cNvPr id="7" name="图片 6"/>
          <p:cNvPicPr>
            <a:picLocks noChangeAspect="1"/>
          </p:cNvPicPr>
          <p:nvPr/>
        </p:nvPicPr>
        <p:blipFill rotWithShape="1">
          <a:blip r:embed="rId5" cstate="print">
            <a:extLst>
              <a:ext uri="{28A0092B-C50C-407E-A947-70E740481C1C}">
                <a14:useLocalDpi xmlns:a14="http://schemas.microsoft.com/office/drawing/2010/main" val="0"/>
              </a:ext>
            </a:extLst>
          </a:blip>
          <a:srcRect l="1385"/>
          <a:stretch/>
        </p:blipFill>
        <p:spPr>
          <a:xfrm>
            <a:off x="-157789" y="2193870"/>
            <a:ext cx="9512298" cy="3062808"/>
          </a:xfrm>
          <a:prstGeom prst="rect">
            <a:avLst/>
          </a:prstGeom>
        </p:spPr>
      </p:pic>
      <p:pic>
        <p:nvPicPr>
          <p:cNvPr id="3"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17224" y="-21654"/>
            <a:ext cx="1264923" cy="1267971"/>
          </a:xfrm>
          <a:prstGeom prst="rect">
            <a:avLst/>
          </a:prstGeom>
        </p:spPr>
      </p:pic>
      <p:pic>
        <p:nvPicPr>
          <p:cNvPr id="16" name="图片 45">
            <a:extLst>
              <a:ext uri="{FF2B5EF4-FFF2-40B4-BE49-F238E27FC236}">
                <a16:creationId xmlns:a16="http://schemas.microsoft.com/office/drawing/2014/main" id="{2BDA17FB-F6A7-4449-A64E-10327F22A3F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89729" r="14345"/>
          <a:stretch/>
        </p:blipFill>
        <p:spPr>
          <a:xfrm>
            <a:off x="1322668" y="2627573"/>
            <a:ext cx="3915771" cy="704372"/>
          </a:xfrm>
          <a:prstGeom prst="rect">
            <a:avLst/>
          </a:prstGeom>
        </p:spPr>
      </p:pic>
      <p:pic>
        <p:nvPicPr>
          <p:cNvPr id="17" name="图片 10">
            <a:extLst>
              <a:ext uri="{FF2B5EF4-FFF2-40B4-BE49-F238E27FC236}">
                <a16:creationId xmlns:a16="http://schemas.microsoft.com/office/drawing/2014/main" id="{59991D31-A079-468D-97A8-51F755AD699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127491" y="-1150065"/>
            <a:ext cx="4755593" cy="7133389"/>
          </a:xfrm>
          <a:prstGeom prst="rect">
            <a:avLst/>
          </a:prstGeom>
        </p:spPr>
      </p:pic>
      <p:sp>
        <p:nvSpPr>
          <p:cNvPr id="19" name="文本框 139">
            <a:extLst>
              <a:ext uri="{FF2B5EF4-FFF2-40B4-BE49-F238E27FC236}">
                <a16:creationId xmlns:a16="http://schemas.microsoft.com/office/drawing/2014/main" id="{6959E0E0-7891-4D79-A4C5-A0BB8EF862AD}"/>
              </a:ext>
            </a:extLst>
          </p:cNvPr>
          <p:cNvSpPr txBox="1"/>
          <p:nvPr/>
        </p:nvSpPr>
        <p:spPr>
          <a:xfrm>
            <a:off x="-593861" y="618191"/>
            <a:ext cx="9562062" cy="2123658"/>
          </a:xfrm>
          <a:prstGeom prst="rect">
            <a:avLst/>
          </a:prstGeom>
          <a:noFill/>
          <a:ln>
            <a:noFill/>
          </a:ln>
        </p:spPr>
        <p:txBody>
          <a:bodyPr wrap="square" rtlCol="0">
            <a:spAutoFit/>
          </a:bodyPr>
          <a:lstStyle/>
          <a:p>
            <a:pPr algn="ctr"/>
            <a:r>
              <a:rPr lang="en-US" altLang="zh-CN" sz="6600" b="1" dirty="0" err="1">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b="100000"/>
                  </a:path>
                  <a:tileRect t="-100000" r="-100000"/>
                </a:gradFill>
                <a:effectLst>
                  <a:glow rad="101600">
                    <a:schemeClr val="bg1">
                      <a:alpha val="40000"/>
                    </a:schemeClr>
                  </a:glow>
                </a:effectLst>
                <a:latin typeface="UVN Banh Mi" pitchFamily="2" charset="0"/>
                <a:cs typeface="Aharoni" panose="02010803020104030203" pitchFamily="2" charset="-79"/>
              </a:rPr>
              <a:t>Chúc</a:t>
            </a:r>
            <a:r>
              <a:rPr lang="en-US" altLang="zh-CN" sz="6600" b="1" dirty="0">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b="100000"/>
                  </a:path>
                  <a:tileRect t="-100000" r="-100000"/>
                </a:gradFill>
                <a:effectLst>
                  <a:glow rad="101600">
                    <a:schemeClr val="bg1">
                      <a:alpha val="40000"/>
                    </a:schemeClr>
                  </a:glow>
                </a:effectLst>
                <a:latin typeface="UVN Banh Mi" pitchFamily="2" charset="0"/>
                <a:cs typeface="Aharoni" panose="02010803020104030203" pitchFamily="2" charset="-79"/>
              </a:rPr>
              <a:t> </a:t>
            </a:r>
            <a:r>
              <a:rPr lang="en-US" altLang="zh-CN" sz="6600" b="1" dirty="0" err="1">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b="100000"/>
                  </a:path>
                  <a:tileRect t="-100000" r="-100000"/>
                </a:gradFill>
                <a:effectLst>
                  <a:glow rad="101600">
                    <a:schemeClr val="bg1">
                      <a:alpha val="40000"/>
                    </a:schemeClr>
                  </a:glow>
                </a:effectLst>
                <a:latin typeface="UVN Banh Mi" pitchFamily="2" charset="0"/>
                <a:cs typeface="Aharoni" panose="02010803020104030203" pitchFamily="2" charset="-79"/>
              </a:rPr>
              <a:t>các</a:t>
            </a:r>
            <a:r>
              <a:rPr lang="en-US" altLang="zh-CN" sz="6600" b="1" dirty="0">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b="100000"/>
                  </a:path>
                  <a:tileRect t="-100000" r="-100000"/>
                </a:gradFill>
                <a:effectLst>
                  <a:glow rad="101600">
                    <a:schemeClr val="bg1">
                      <a:alpha val="40000"/>
                    </a:schemeClr>
                  </a:glow>
                </a:effectLst>
                <a:latin typeface="UVN Banh Mi" pitchFamily="2" charset="0"/>
                <a:cs typeface="Aharoni" panose="02010803020104030203" pitchFamily="2" charset="-79"/>
              </a:rPr>
              <a:t> </a:t>
            </a:r>
            <a:r>
              <a:rPr lang="en-US" altLang="zh-CN" sz="6600" b="1" dirty="0" err="1">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b="100000"/>
                  </a:path>
                  <a:tileRect t="-100000" r="-100000"/>
                </a:gradFill>
                <a:effectLst>
                  <a:glow rad="101600">
                    <a:schemeClr val="bg1">
                      <a:alpha val="40000"/>
                    </a:schemeClr>
                  </a:glow>
                </a:effectLst>
                <a:latin typeface="UVN Banh Mi" pitchFamily="2" charset="0"/>
                <a:cs typeface="Aharoni" panose="02010803020104030203" pitchFamily="2" charset="-79"/>
              </a:rPr>
              <a:t>em</a:t>
            </a:r>
            <a:r>
              <a:rPr lang="en-US" altLang="zh-CN" sz="6600" b="1" dirty="0">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b="100000"/>
                  </a:path>
                  <a:tileRect t="-100000" r="-100000"/>
                </a:gradFill>
                <a:effectLst>
                  <a:glow rad="101600">
                    <a:schemeClr val="bg1">
                      <a:alpha val="40000"/>
                    </a:schemeClr>
                  </a:glow>
                </a:effectLst>
                <a:latin typeface="UVN Banh Mi" pitchFamily="2" charset="0"/>
                <a:cs typeface="Aharoni" panose="02010803020104030203" pitchFamily="2" charset="-79"/>
              </a:rPr>
              <a:t> </a:t>
            </a:r>
          </a:p>
          <a:p>
            <a:pPr algn="ctr"/>
            <a:r>
              <a:rPr lang="en-US" altLang="zh-CN" sz="6600" b="1" dirty="0" err="1">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b="100000"/>
                  </a:path>
                  <a:tileRect t="-100000" r="-100000"/>
                </a:gradFill>
                <a:effectLst>
                  <a:glow rad="101600">
                    <a:schemeClr val="bg1">
                      <a:alpha val="40000"/>
                    </a:schemeClr>
                  </a:glow>
                </a:effectLst>
                <a:latin typeface="UVN Banh Mi" pitchFamily="2" charset="0"/>
                <a:cs typeface="Aharoni" panose="02010803020104030203" pitchFamily="2" charset="-79"/>
              </a:rPr>
              <a:t>học</a:t>
            </a:r>
            <a:r>
              <a:rPr lang="en-US" altLang="zh-CN" sz="6600" b="1" dirty="0">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b="100000"/>
                  </a:path>
                  <a:tileRect t="-100000" r="-100000"/>
                </a:gradFill>
                <a:effectLst>
                  <a:glow rad="101600">
                    <a:schemeClr val="bg1">
                      <a:alpha val="40000"/>
                    </a:schemeClr>
                  </a:glow>
                </a:effectLst>
                <a:latin typeface="UVN Banh Mi" pitchFamily="2" charset="0"/>
                <a:cs typeface="Aharoni" panose="02010803020104030203" pitchFamily="2" charset="-79"/>
              </a:rPr>
              <a:t> </a:t>
            </a:r>
            <a:r>
              <a:rPr lang="en-US" altLang="zh-CN" sz="6600" b="1" dirty="0" err="1">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b="100000"/>
                  </a:path>
                  <a:tileRect t="-100000" r="-100000"/>
                </a:gradFill>
                <a:effectLst>
                  <a:glow rad="101600">
                    <a:schemeClr val="bg1">
                      <a:alpha val="40000"/>
                    </a:schemeClr>
                  </a:glow>
                </a:effectLst>
                <a:latin typeface="UVN Banh Mi" pitchFamily="2" charset="0"/>
                <a:cs typeface="Aharoni" panose="02010803020104030203" pitchFamily="2" charset="-79"/>
              </a:rPr>
              <a:t>tốt</a:t>
            </a:r>
            <a:endParaRPr lang="zh-CN" altLang="en-US" sz="6600" b="1" dirty="0">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b="100000"/>
                </a:path>
                <a:tileRect t="-100000" r="-100000"/>
              </a:gradFill>
              <a:effectLst>
                <a:glow rad="101600">
                  <a:schemeClr val="bg1">
                    <a:alpha val="40000"/>
                  </a:schemeClr>
                </a:glow>
              </a:effectLst>
              <a:latin typeface="UVN Banh Mi" pitchFamily="2" charset="0"/>
              <a:cs typeface="Aharoni" panose="02010803020104030203" pitchFamily="2" charset="-79"/>
            </a:endParaRPr>
          </a:p>
        </p:txBody>
      </p:sp>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80118" y="1216914"/>
            <a:ext cx="4063882" cy="4063882"/>
          </a:xfrm>
          <a:prstGeom prst="rect">
            <a:avLst/>
          </a:prstGeom>
        </p:spPr>
      </p:pic>
    </p:spTree>
    <p:extLst>
      <p:ext uri="{BB962C8B-B14F-4D97-AF65-F5344CB8AC3E}">
        <p14:creationId xmlns:p14="http://schemas.microsoft.com/office/powerpoint/2010/main" val="16765184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10" presetClass="entr" presetSubtype="0"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par>
                          <p:cTn id="18" fill="hold">
                            <p:stCondLst>
                              <p:cond delay="2500"/>
                            </p:stCondLst>
                            <p:childTnLst>
                              <p:par>
                                <p:cTn id="19" presetID="6" presetClass="entr" presetSubtype="16"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circle(in)">
                                      <p:cBhvr>
                                        <p:cTn id="21" dur="1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150" y="773855"/>
            <a:ext cx="7879410" cy="3443394"/>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797" y="0"/>
            <a:ext cx="3836447" cy="5143500"/>
          </a:xfrm>
          <a:prstGeom prst="rect">
            <a:avLst/>
          </a:prstGeom>
        </p:spPr>
      </p:pic>
      <p:grpSp>
        <p:nvGrpSpPr>
          <p:cNvPr id="2" name="Group 1"/>
          <p:cNvGrpSpPr/>
          <p:nvPr/>
        </p:nvGrpSpPr>
        <p:grpSpPr>
          <a:xfrm>
            <a:off x="6496050" y="0"/>
            <a:ext cx="2586206" cy="2495552"/>
            <a:chOff x="5427332" y="-114300"/>
            <a:chExt cx="3896856" cy="4198311"/>
          </a:xfrm>
        </p:grpSpPr>
        <p:pic>
          <p:nvPicPr>
            <p:cNvPr id="1026" name="Picture 2" descr="Tổng hợp những bài văn tả cây bàng hay nhất! - Bigv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771676">
              <a:off x="6039163" y="942525"/>
              <a:ext cx="2711294" cy="2667272"/>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4">
              <a:extLst>
                <a:ext uri="{FF2B5EF4-FFF2-40B4-BE49-F238E27FC236}">
                  <a16:creationId xmlns:a16="http://schemas.microsoft.com/office/drawing/2014/main" id="{BEEA8805-BA60-4F15-B5CD-00C9679AA8C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27332" y="-114300"/>
              <a:ext cx="3896856" cy="4198311"/>
            </a:xfrm>
            <a:prstGeom prst="rect">
              <a:avLst/>
            </a:prstGeom>
          </p:spPr>
        </p:pic>
      </p:grpSp>
      <p:sp>
        <p:nvSpPr>
          <p:cNvPr id="7" name="Rectangle 6"/>
          <p:cNvSpPr/>
          <p:nvPr/>
        </p:nvSpPr>
        <p:spPr>
          <a:xfrm>
            <a:off x="1649337" y="1395307"/>
            <a:ext cx="5372937" cy="2400657"/>
          </a:xfrm>
          <a:prstGeom prst="rect">
            <a:avLst/>
          </a:prstGeom>
        </p:spPr>
        <p:txBody>
          <a:bodyPr wrap="square">
            <a:spAutoFit/>
          </a:bodyPr>
          <a:lstStyle/>
          <a:p>
            <a:pPr algn="ctr">
              <a:lnSpc>
                <a:spcPct val="150000"/>
              </a:lnSpc>
            </a:pPr>
            <a:r>
              <a:rPr lang="vi-VN" sz="2000" b="1">
                <a:solidFill>
                  <a:schemeClr val="accent2">
                    <a:lumMod val="50000"/>
                  </a:schemeClr>
                </a:solidFill>
                <a:latin typeface="Arial" panose="020B0604020202020204" pitchFamily="34" charset="0"/>
                <a:cs typeface="Arial" panose="020B0604020202020204" pitchFamily="34" charset="0"/>
              </a:rPr>
              <a:t>Cây gì</a:t>
            </a:r>
            <a:r>
              <a:rPr lang="en-US" sz="2000" b="1">
                <a:solidFill>
                  <a:schemeClr val="accent2">
                    <a:lumMod val="50000"/>
                  </a:schemeClr>
                </a:solidFill>
                <a:latin typeface="Arial" panose="020B0604020202020204" pitchFamily="34" charset="0"/>
                <a:cs typeface="Arial" panose="020B0604020202020204" pitchFamily="34" charset="0"/>
              </a:rPr>
              <a:t> lá</a:t>
            </a:r>
            <a:r>
              <a:rPr lang="vi-VN" sz="2000" b="1">
                <a:solidFill>
                  <a:schemeClr val="accent2">
                    <a:lumMod val="50000"/>
                  </a:schemeClr>
                </a:solidFill>
                <a:latin typeface="Arial" panose="020B0604020202020204" pitchFamily="34" charset="0"/>
                <a:cs typeface="Arial" panose="020B0604020202020204" pitchFamily="34" charset="0"/>
              </a:rPr>
              <a:t> </a:t>
            </a:r>
            <a:r>
              <a:rPr lang="vi-VN" sz="2000" b="1" dirty="0">
                <a:solidFill>
                  <a:schemeClr val="accent2">
                    <a:lumMod val="50000"/>
                  </a:schemeClr>
                </a:solidFill>
                <a:latin typeface="Arial" panose="020B0604020202020204" pitchFamily="34" charset="0"/>
                <a:cs typeface="Arial" panose="020B0604020202020204" pitchFamily="34" charset="0"/>
              </a:rPr>
              <a:t>tựa tai voi</a:t>
            </a:r>
            <a:br>
              <a:rPr lang="vi-VN" sz="2000" b="1" dirty="0">
                <a:solidFill>
                  <a:schemeClr val="accent2">
                    <a:lumMod val="50000"/>
                  </a:schemeClr>
                </a:solidFill>
                <a:latin typeface="Arial" panose="020B0604020202020204" pitchFamily="34" charset="0"/>
                <a:cs typeface="Arial" panose="020B0604020202020204" pitchFamily="34" charset="0"/>
              </a:rPr>
            </a:br>
            <a:r>
              <a:rPr lang="vi-VN" sz="2000" b="1" dirty="0">
                <a:solidFill>
                  <a:schemeClr val="accent2">
                    <a:lumMod val="50000"/>
                  </a:schemeClr>
                </a:solidFill>
                <a:latin typeface="Arial" panose="020B0604020202020204" pitchFamily="34" charset="0"/>
                <a:cs typeface="Arial" panose="020B0604020202020204" pitchFamily="34" charset="0"/>
              </a:rPr>
              <a:t>Hè </a:t>
            </a:r>
            <a:r>
              <a:rPr lang="vi-VN" sz="2000" b="1">
                <a:solidFill>
                  <a:schemeClr val="accent2">
                    <a:lumMod val="50000"/>
                  </a:schemeClr>
                </a:solidFill>
                <a:latin typeface="Arial" panose="020B0604020202020204" pitchFamily="34" charset="0"/>
                <a:cs typeface="Arial" panose="020B0604020202020204" pitchFamily="34" charset="0"/>
              </a:rPr>
              <a:t>cho </a:t>
            </a:r>
            <a:r>
              <a:rPr lang="en-US" sz="2000" b="1">
                <a:solidFill>
                  <a:schemeClr val="accent2">
                    <a:lumMod val="50000"/>
                  </a:schemeClr>
                </a:solidFill>
                <a:latin typeface="Arial" panose="020B0604020202020204" pitchFamily="34" charset="0"/>
                <a:cs typeface="Arial" panose="020B0604020202020204" pitchFamily="34" charset="0"/>
              </a:rPr>
              <a:t>bóng</a:t>
            </a:r>
            <a:r>
              <a:rPr lang="vi-VN" sz="2000" b="1">
                <a:solidFill>
                  <a:schemeClr val="accent2">
                    <a:lumMod val="50000"/>
                  </a:schemeClr>
                </a:solidFill>
                <a:latin typeface="Arial" panose="020B0604020202020204" pitchFamily="34" charset="0"/>
                <a:cs typeface="Arial" panose="020B0604020202020204" pitchFamily="34" charset="0"/>
              </a:rPr>
              <a:t> </a:t>
            </a:r>
            <a:r>
              <a:rPr lang="vi-VN" sz="2000" b="1" dirty="0">
                <a:solidFill>
                  <a:schemeClr val="accent2">
                    <a:lumMod val="50000"/>
                  </a:schemeClr>
                </a:solidFill>
                <a:latin typeface="Arial" panose="020B0604020202020204" pitchFamily="34" charset="0"/>
                <a:cs typeface="Arial" panose="020B0604020202020204" pitchFamily="34" charset="0"/>
              </a:rPr>
              <a:t>mát em chơi sân trường</a:t>
            </a:r>
            <a:br>
              <a:rPr lang="vi-VN" sz="2000" b="1" dirty="0">
                <a:solidFill>
                  <a:schemeClr val="accent2">
                    <a:lumMod val="50000"/>
                  </a:schemeClr>
                </a:solidFill>
                <a:latin typeface="Arial" panose="020B0604020202020204" pitchFamily="34" charset="0"/>
                <a:cs typeface="Arial" panose="020B0604020202020204" pitchFamily="34" charset="0"/>
              </a:rPr>
            </a:br>
            <a:r>
              <a:rPr lang="vi-VN" sz="2000" b="1" dirty="0">
                <a:solidFill>
                  <a:schemeClr val="accent2">
                    <a:lumMod val="50000"/>
                  </a:schemeClr>
                </a:solidFill>
                <a:latin typeface="Arial" panose="020B0604020202020204" pitchFamily="34" charset="0"/>
                <a:cs typeface="Arial" panose="020B0604020202020204" pitchFamily="34" charset="0"/>
              </a:rPr>
              <a:t>Đông về trơ trụi cành xương</a:t>
            </a:r>
            <a:br>
              <a:rPr lang="vi-VN" sz="2000" b="1" dirty="0">
                <a:solidFill>
                  <a:schemeClr val="accent2">
                    <a:lumMod val="50000"/>
                  </a:schemeClr>
                </a:solidFill>
                <a:latin typeface="Arial" panose="020B0604020202020204" pitchFamily="34" charset="0"/>
                <a:cs typeface="Arial" panose="020B0604020202020204" pitchFamily="34" charset="0"/>
              </a:rPr>
            </a:br>
            <a:r>
              <a:rPr lang="vi-VN" sz="2000" b="1" dirty="0">
                <a:solidFill>
                  <a:schemeClr val="accent2">
                    <a:lumMod val="50000"/>
                  </a:schemeClr>
                </a:solidFill>
                <a:latin typeface="Arial" panose="020B0604020202020204" pitchFamily="34" charset="0"/>
                <a:cs typeface="Arial" panose="020B0604020202020204" pitchFamily="34" charset="0"/>
              </a:rPr>
              <a:t>Lá thành mảnh nắng nhẹ vương gió chiều. </a:t>
            </a:r>
            <a:endParaRPr lang="en-US" sz="2000" b="1" dirty="0">
              <a:solidFill>
                <a:schemeClr val="accent2">
                  <a:lumMod val="50000"/>
                </a:schemeClr>
              </a:solidFill>
              <a:latin typeface="Arial" panose="020B0604020202020204" pitchFamily="34" charset="0"/>
              <a:cs typeface="Arial" panose="020B0604020202020204" pitchFamily="34" charset="0"/>
            </a:endParaRPr>
          </a:p>
          <a:p>
            <a:pPr algn="ctr">
              <a:lnSpc>
                <a:spcPct val="150000"/>
              </a:lnSpc>
            </a:pPr>
            <a:r>
              <a:rPr lang="vi-VN" sz="2000" b="1" dirty="0">
                <a:solidFill>
                  <a:schemeClr val="accent2">
                    <a:lumMod val="50000"/>
                  </a:schemeClr>
                </a:solidFill>
                <a:latin typeface="Arial" panose="020B0604020202020204" pitchFamily="34" charset="0"/>
                <a:cs typeface="Arial" panose="020B0604020202020204" pitchFamily="34" charset="0"/>
              </a:rPr>
              <a:t>Là cây gì?</a:t>
            </a:r>
            <a:endParaRPr lang="en-US" sz="2000" b="1" dirty="0">
              <a:solidFill>
                <a:schemeClr val="accent2">
                  <a:lumMod val="50000"/>
                </a:schemeClr>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44" y="3212254"/>
            <a:ext cx="9144000" cy="1997964"/>
          </a:xfrm>
          <a:prstGeom prst="rect">
            <a:avLst/>
          </a:prstGeom>
        </p:spPr>
      </p:pic>
      <p:sp>
        <p:nvSpPr>
          <p:cNvPr id="3" name="TextBox 2">
            <a:extLst>
              <a:ext uri="{FF2B5EF4-FFF2-40B4-BE49-F238E27FC236}">
                <a16:creationId xmlns:a16="http://schemas.microsoft.com/office/drawing/2014/main" id="{E6230E2F-C076-4104-9FCC-20347A3BA6EF}"/>
              </a:ext>
            </a:extLst>
          </p:cNvPr>
          <p:cNvSpPr txBox="1"/>
          <p:nvPr/>
        </p:nvSpPr>
        <p:spPr>
          <a:xfrm>
            <a:off x="7494663" y="2591926"/>
            <a:ext cx="1297150" cy="400110"/>
          </a:xfrm>
          <a:custGeom>
            <a:avLst/>
            <a:gdLst>
              <a:gd name="connsiteX0" fmla="*/ 0 w 1297150"/>
              <a:gd name="connsiteY0" fmla="*/ 0 h 400110"/>
              <a:gd name="connsiteX1" fmla="*/ 635604 w 1297150"/>
              <a:gd name="connsiteY1" fmla="*/ 0 h 400110"/>
              <a:gd name="connsiteX2" fmla="*/ 1297150 w 1297150"/>
              <a:gd name="connsiteY2" fmla="*/ 0 h 400110"/>
              <a:gd name="connsiteX3" fmla="*/ 1297150 w 1297150"/>
              <a:gd name="connsiteY3" fmla="*/ 400110 h 400110"/>
              <a:gd name="connsiteX4" fmla="*/ 661547 w 1297150"/>
              <a:gd name="connsiteY4" fmla="*/ 400110 h 400110"/>
              <a:gd name="connsiteX5" fmla="*/ 0 w 1297150"/>
              <a:gd name="connsiteY5" fmla="*/ 400110 h 400110"/>
              <a:gd name="connsiteX6" fmla="*/ 0 w 1297150"/>
              <a:gd name="connsiteY6" fmla="*/ 0 h 40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7150" h="400110" fill="none" extrusionOk="0">
                <a:moveTo>
                  <a:pt x="0" y="0"/>
                </a:moveTo>
                <a:cubicBezTo>
                  <a:pt x="196092" y="20786"/>
                  <a:pt x="412238" y="-10542"/>
                  <a:pt x="635604" y="0"/>
                </a:cubicBezTo>
                <a:cubicBezTo>
                  <a:pt x="858970" y="10542"/>
                  <a:pt x="1051515" y="-18535"/>
                  <a:pt x="1297150" y="0"/>
                </a:cubicBezTo>
                <a:cubicBezTo>
                  <a:pt x="1292704" y="80046"/>
                  <a:pt x="1286236" y="254651"/>
                  <a:pt x="1297150" y="400110"/>
                </a:cubicBezTo>
                <a:cubicBezTo>
                  <a:pt x="1104864" y="419652"/>
                  <a:pt x="897213" y="396624"/>
                  <a:pt x="661547" y="400110"/>
                </a:cubicBezTo>
                <a:cubicBezTo>
                  <a:pt x="425881" y="403596"/>
                  <a:pt x="309308" y="369362"/>
                  <a:pt x="0" y="400110"/>
                </a:cubicBezTo>
                <a:cubicBezTo>
                  <a:pt x="743" y="278630"/>
                  <a:pt x="-2823" y="128926"/>
                  <a:pt x="0" y="0"/>
                </a:cubicBezTo>
                <a:close/>
              </a:path>
              <a:path w="1297150" h="400110" stroke="0" extrusionOk="0">
                <a:moveTo>
                  <a:pt x="0" y="0"/>
                </a:moveTo>
                <a:cubicBezTo>
                  <a:pt x="293457" y="4600"/>
                  <a:pt x="497178" y="16175"/>
                  <a:pt x="622632" y="0"/>
                </a:cubicBezTo>
                <a:cubicBezTo>
                  <a:pt x="748086" y="-16175"/>
                  <a:pt x="968469" y="-31692"/>
                  <a:pt x="1297150" y="0"/>
                </a:cubicBezTo>
                <a:cubicBezTo>
                  <a:pt x="1313453" y="130854"/>
                  <a:pt x="1300271" y="297713"/>
                  <a:pt x="1297150" y="400110"/>
                </a:cubicBezTo>
                <a:cubicBezTo>
                  <a:pt x="1073298" y="379836"/>
                  <a:pt x="975336" y="402911"/>
                  <a:pt x="687490" y="400110"/>
                </a:cubicBezTo>
                <a:cubicBezTo>
                  <a:pt x="399644" y="397309"/>
                  <a:pt x="199690" y="375533"/>
                  <a:pt x="0" y="400110"/>
                </a:cubicBezTo>
                <a:cubicBezTo>
                  <a:pt x="9696" y="213102"/>
                  <a:pt x="17336" y="119798"/>
                  <a:pt x="0" y="0"/>
                </a:cubicBezTo>
                <a:close/>
              </a:path>
            </a:pathLst>
          </a:custGeom>
          <a:solidFill>
            <a:schemeClr val="accent2">
              <a:lumMod val="20000"/>
              <a:lumOff val="80000"/>
            </a:schemeClr>
          </a:solidFill>
          <a:ln>
            <a:extLst>
              <a:ext uri="{C807C97D-BFC1-408E-A445-0C87EB9F89A2}">
                <ask:lineSketchStyleProps xmlns:ask="http://schemas.microsoft.com/office/drawing/2018/sketchyshapes" sd="2425601036">
                  <a:prstGeom prst="rect">
                    <a:avLst/>
                  </a:prstGeom>
                  <ask:type>
                    <ask:lineSketchFreehand/>
                  </ask:type>
                </ask:lineSketchStyleProps>
              </a:ext>
            </a:extLst>
          </a:ln>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000" b="1">
                <a:solidFill>
                  <a:schemeClr val="accent2">
                    <a:lumMod val="50000"/>
                  </a:schemeClr>
                </a:solidFill>
                <a:latin typeface="Arial" panose="020B0604020202020204" pitchFamily="34" charset="0"/>
                <a:cs typeface="Arial" panose="020B0604020202020204" pitchFamily="34" charset="0"/>
              </a:rPr>
              <a:t>cây bàng</a:t>
            </a:r>
          </a:p>
        </p:txBody>
      </p:sp>
    </p:spTree>
    <p:extLst>
      <p:ext uri="{BB962C8B-B14F-4D97-AF65-F5344CB8AC3E}">
        <p14:creationId xmlns:p14="http://schemas.microsoft.com/office/powerpoint/2010/main" val="7167066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14" presetClass="entr" presetSubtype="1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22" presetClass="entr" presetSubtype="4"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797" y="0"/>
            <a:ext cx="3836447" cy="5143500"/>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950" y="-1046453"/>
            <a:ext cx="6956451" cy="6956451"/>
          </a:xfrm>
          <a:prstGeom prst="rect">
            <a:avLst/>
          </a:prstGeom>
        </p:spPr>
      </p:pic>
      <p:sp>
        <p:nvSpPr>
          <p:cNvPr id="18" name="Rectangle 17"/>
          <p:cNvSpPr/>
          <p:nvPr/>
        </p:nvSpPr>
        <p:spPr>
          <a:xfrm>
            <a:off x="1605577" y="1154501"/>
            <a:ext cx="4869261" cy="2554545"/>
          </a:xfrm>
          <a:prstGeom prst="rect">
            <a:avLst/>
          </a:prstGeom>
        </p:spPr>
        <p:txBody>
          <a:bodyPr wrap="square">
            <a:spAutoFit/>
          </a:bodyPr>
          <a:lstStyle/>
          <a:p>
            <a:pPr algn="ctr">
              <a:lnSpc>
                <a:spcPct val="200000"/>
              </a:lnSpc>
            </a:pPr>
            <a:r>
              <a:rPr lang="vi-VN" sz="2000" b="1" dirty="0">
                <a:solidFill>
                  <a:schemeClr val="accent2">
                    <a:lumMod val="50000"/>
                  </a:schemeClr>
                </a:solidFill>
              </a:rPr>
              <a:t>Cây gì ôm ấp làng ta</a:t>
            </a:r>
            <a:br>
              <a:rPr lang="vi-VN" sz="2000" b="1" dirty="0">
                <a:solidFill>
                  <a:schemeClr val="accent2">
                    <a:lumMod val="50000"/>
                  </a:schemeClr>
                </a:solidFill>
              </a:rPr>
            </a:br>
            <a:r>
              <a:rPr lang="vi-VN" sz="2000" b="1" dirty="0">
                <a:solidFill>
                  <a:schemeClr val="accent2">
                    <a:lumMod val="50000"/>
                  </a:schemeClr>
                </a:solidFill>
              </a:rPr>
              <a:t>Thân </a:t>
            </a:r>
            <a:r>
              <a:rPr lang="vi-VN" sz="2000" b="1">
                <a:solidFill>
                  <a:schemeClr val="accent2">
                    <a:lumMod val="50000"/>
                  </a:schemeClr>
                </a:solidFill>
              </a:rPr>
              <a:t>từng đốt, </a:t>
            </a:r>
            <a:r>
              <a:rPr lang="vi-VN" sz="2000" b="1" dirty="0">
                <a:solidFill>
                  <a:schemeClr val="accent2">
                    <a:lumMod val="50000"/>
                  </a:schemeClr>
                </a:solidFill>
              </a:rPr>
              <a:t>lá reo ca bốn mùa</a:t>
            </a:r>
            <a:br>
              <a:rPr lang="vi-VN" sz="2000" b="1" dirty="0">
                <a:solidFill>
                  <a:schemeClr val="accent2">
                    <a:lumMod val="50000"/>
                  </a:schemeClr>
                </a:solidFill>
              </a:rPr>
            </a:br>
            <a:r>
              <a:rPr lang="vi-VN" sz="2000" b="1" dirty="0">
                <a:solidFill>
                  <a:schemeClr val="accent2">
                    <a:lumMod val="50000"/>
                  </a:schemeClr>
                </a:solidFill>
              </a:rPr>
              <a:t>Gội muôn nắng, tắm ngàn mưa</a:t>
            </a:r>
            <a:br>
              <a:rPr lang="vi-VN" sz="2000" b="1" dirty="0">
                <a:solidFill>
                  <a:schemeClr val="accent2">
                    <a:lumMod val="50000"/>
                  </a:schemeClr>
                </a:solidFill>
              </a:rPr>
            </a:br>
            <a:r>
              <a:rPr lang="vi-VN" sz="2000" b="1" dirty="0">
                <a:solidFill>
                  <a:schemeClr val="accent2">
                    <a:lumMod val="50000"/>
                  </a:schemeClr>
                </a:solidFill>
              </a:rPr>
              <a:t>Măng như cây bút viết thơ lên trời?</a:t>
            </a:r>
            <a:endParaRPr lang="en-US" sz="2000" b="1" dirty="0">
              <a:solidFill>
                <a:schemeClr val="accent2">
                  <a:lumMod val="50000"/>
                </a:schemeClr>
              </a:solidFill>
            </a:endParaRPr>
          </a:p>
        </p:txBody>
      </p:sp>
      <p:grpSp>
        <p:nvGrpSpPr>
          <p:cNvPr id="19" name="Group 18"/>
          <p:cNvGrpSpPr/>
          <p:nvPr/>
        </p:nvGrpSpPr>
        <p:grpSpPr>
          <a:xfrm rot="422187">
            <a:off x="6014190" y="-179631"/>
            <a:ext cx="2934397" cy="3370826"/>
            <a:chOff x="6162923" y="499835"/>
            <a:chExt cx="2934397" cy="3370826"/>
          </a:xfrm>
        </p:grpSpPr>
        <p:pic>
          <p:nvPicPr>
            <p:cNvPr id="20"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664865" flipH="1">
              <a:off x="6162923" y="499835"/>
              <a:ext cx="2934397" cy="3370826"/>
            </a:xfrm>
            <a:prstGeom prst="rect">
              <a:avLst/>
            </a:prstGeom>
          </p:spPr>
        </p:pic>
        <p:pic>
          <p:nvPicPr>
            <p:cNvPr id="21" name="Picture 2" descr="Trúc nhự Duocphambachthong.v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9988524">
              <a:off x="6506439" y="1214632"/>
              <a:ext cx="2161747" cy="1716768"/>
            </a:xfrm>
            <a:prstGeom prst="rect">
              <a:avLst/>
            </a:prstGeom>
            <a:noFill/>
            <a:extLst>
              <a:ext uri="{909E8E84-426E-40DD-AFC4-6F175D3DCCD1}">
                <a14:hiddenFill xmlns:a14="http://schemas.microsoft.com/office/drawing/2010/main">
                  <a:solidFill>
                    <a:srgbClr val="FFFFFF"/>
                  </a:solidFill>
                </a14:hiddenFill>
              </a:ext>
            </a:extLst>
          </p:spPr>
        </p:pic>
      </p:grpSp>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44" y="3533070"/>
            <a:ext cx="9144000" cy="1677147"/>
          </a:xfrm>
          <a:prstGeom prst="rect">
            <a:avLst/>
          </a:prstGeom>
        </p:spPr>
      </p:pic>
      <p:sp>
        <p:nvSpPr>
          <p:cNvPr id="9" name="TextBox 8">
            <a:extLst>
              <a:ext uri="{FF2B5EF4-FFF2-40B4-BE49-F238E27FC236}">
                <a16:creationId xmlns:a16="http://schemas.microsoft.com/office/drawing/2014/main" id="{757EF004-02F9-43A3-A76C-9FFBA51DABA6}"/>
              </a:ext>
            </a:extLst>
          </p:cNvPr>
          <p:cNvSpPr txBox="1"/>
          <p:nvPr/>
        </p:nvSpPr>
        <p:spPr>
          <a:xfrm>
            <a:off x="7494663" y="2591926"/>
            <a:ext cx="1010213" cy="400110"/>
          </a:xfrm>
          <a:custGeom>
            <a:avLst/>
            <a:gdLst>
              <a:gd name="connsiteX0" fmla="*/ 0 w 1010213"/>
              <a:gd name="connsiteY0" fmla="*/ 0 h 400110"/>
              <a:gd name="connsiteX1" fmla="*/ 495004 w 1010213"/>
              <a:gd name="connsiteY1" fmla="*/ 0 h 400110"/>
              <a:gd name="connsiteX2" fmla="*/ 1010213 w 1010213"/>
              <a:gd name="connsiteY2" fmla="*/ 0 h 400110"/>
              <a:gd name="connsiteX3" fmla="*/ 1010213 w 1010213"/>
              <a:gd name="connsiteY3" fmla="*/ 400110 h 400110"/>
              <a:gd name="connsiteX4" fmla="*/ 515209 w 1010213"/>
              <a:gd name="connsiteY4" fmla="*/ 400110 h 400110"/>
              <a:gd name="connsiteX5" fmla="*/ 0 w 1010213"/>
              <a:gd name="connsiteY5" fmla="*/ 400110 h 400110"/>
              <a:gd name="connsiteX6" fmla="*/ 0 w 1010213"/>
              <a:gd name="connsiteY6" fmla="*/ 0 h 40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0213" h="400110" fill="none" extrusionOk="0">
                <a:moveTo>
                  <a:pt x="0" y="0"/>
                </a:moveTo>
                <a:cubicBezTo>
                  <a:pt x="211952" y="-21450"/>
                  <a:pt x="315362" y="-3751"/>
                  <a:pt x="495004" y="0"/>
                </a:cubicBezTo>
                <a:cubicBezTo>
                  <a:pt x="674646" y="3751"/>
                  <a:pt x="895443" y="3547"/>
                  <a:pt x="1010213" y="0"/>
                </a:cubicBezTo>
                <a:cubicBezTo>
                  <a:pt x="1005767" y="80046"/>
                  <a:pt x="999299" y="254651"/>
                  <a:pt x="1010213" y="400110"/>
                </a:cubicBezTo>
                <a:cubicBezTo>
                  <a:pt x="845993" y="398953"/>
                  <a:pt x="760444" y="388452"/>
                  <a:pt x="515209" y="400110"/>
                </a:cubicBezTo>
                <a:cubicBezTo>
                  <a:pt x="269974" y="411768"/>
                  <a:pt x="190848" y="389865"/>
                  <a:pt x="0" y="400110"/>
                </a:cubicBezTo>
                <a:cubicBezTo>
                  <a:pt x="743" y="278630"/>
                  <a:pt x="-2823" y="128926"/>
                  <a:pt x="0" y="0"/>
                </a:cubicBezTo>
                <a:close/>
              </a:path>
              <a:path w="1010213" h="400110" stroke="0" extrusionOk="0">
                <a:moveTo>
                  <a:pt x="0" y="0"/>
                </a:moveTo>
                <a:cubicBezTo>
                  <a:pt x="123563" y="12577"/>
                  <a:pt x="348420" y="-4722"/>
                  <a:pt x="484902" y="0"/>
                </a:cubicBezTo>
                <a:cubicBezTo>
                  <a:pt x="621384" y="4722"/>
                  <a:pt x="852385" y="23105"/>
                  <a:pt x="1010213" y="0"/>
                </a:cubicBezTo>
                <a:cubicBezTo>
                  <a:pt x="1026516" y="130854"/>
                  <a:pt x="1013334" y="297713"/>
                  <a:pt x="1010213" y="400110"/>
                </a:cubicBezTo>
                <a:cubicBezTo>
                  <a:pt x="857681" y="403109"/>
                  <a:pt x="662840" y="391740"/>
                  <a:pt x="535413" y="400110"/>
                </a:cubicBezTo>
                <a:cubicBezTo>
                  <a:pt x="407986" y="408480"/>
                  <a:pt x="248754" y="416141"/>
                  <a:pt x="0" y="400110"/>
                </a:cubicBezTo>
                <a:cubicBezTo>
                  <a:pt x="9696" y="213102"/>
                  <a:pt x="17336" y="119798"/>
                  <a:pt x="0" y="0"/>
                </a:cubicBezTo>
                <a:close/>
              </a:path>
            </a:pathLst>
          </a:custGeom>
          <a:solidFill>
            <a:schemeClr val="accent6">
              <a:lumMod val="40000"/>
              <a:lumOff val="60000"/>
            </a:schemeClr>
          </a:solidFill>
          <a:ln>
            <a:solidFill>
              <a:srgbClr val="7FBF36"/>
            </a:solidFill>
            <a:extLst>
              <a:ext uri="{C807C97D-BFC1-408E-A445-0C87EB9F89A2}">
                <ask:lineSketchStyleProps xmlns:ask="http://schemas.microsoft.com/office/drawing/2018/sketchyshapes" sd="2425601036">
                  <a:prstGeom prst="rect">
                    <a:avLst/>
                  </a:prstGeom>
                  <ask:type>
                    <ask:lineSketchFreehand/>
                  </ask:type>
                </ask:lineSketchStyleProps>
              </a:ext>
            </a:extLst>
          </a:ln>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000" b="1">
                <a:solidFill>
                  <a:srgbClr val="00B050"/>
                </a:solidFill>
                <a:latin typeface="Arial" panose="020B0604020202020204" pitchFamily="34" charset="0"/>
                <a:cs typeface="Arial" panose="020B0604020202020204" pitchFamily="34" charset="0"/>
              </a:rPr>
              <a:t>cây tre</a:t>
            </a:r>
          </a:p>
        </p:txBody>
      </p:sp>
    </p:spTree>
    <p:extLst>
      <p:ext uri="{BB962C8B-B14F-4D97-AF65-F5344CB8AC3E}">
        <p14:creationId xmlns:p14="http://schemas.microsoft.com/office/powerpoint/2010/main" val="1391191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left)">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1000" fill="hold"/>
                                        <p:tgtEl>
                                          <p:spTgt spid="19"/>
                                        </p:tgtEl>
                                        <p:attrNameLst>
                                          <p:attrName>ppt_w</p:attrName>
                                        </p:attrNameLst>
                                      </p:cBhvr>
                                      <p:tavLst>
                                        <p:tav tm="0">
                                          <p:val>
                                            <p:fltVal val="0"/>
                                          </p:val>
                                        </p:tav>
                                        <p:tav tm="100000">
                                          <p:val>
                                            <p:strVal val="#ppt_w"/>
                                          </p:val>
                                        </p:tav>
                                      </p:tavLst>
                                    </p:anim>
                                    <p:anim calcmode="lin" valueType="num">
                                      <p:cBhvr>
                                        <p:cTn id="32" dur="1000" fill="hold"/>
                                        <p:tgtEl>
                                          <p:spTgt spid="19"/>
                                        </p:tgtEl>
                                        <p:attrNameLst>
                                          <p:attrName>ppt_h</p:attrName>
                                        </p:attrNameLst>
                                      </p:cBhvr>
                                      <p:tavLst>
                                        <p:tav tm="0">
                                          <p:val>
                                            <p:fltVal val="0"/>
                                          </p:val>
                                        </p:tav>
                                        <p:tav tm="100000">
                                          <p:val>
                                            <p:strVal val="#ppt_h"/>
                                          </p:val>
                                        </p:tav>
                                      </p:tavLst>
                                    </p:anim>
                                    <p:anim calcmode="lin" valueType="num">
                                      <p:cBhvr>
                                        <p:cTn id="33" dur="1000" fill="hold"/>
                                        <p:tgtEl>
                                          <p:spTgt spid="19"/>
                                        </p:tgtEl>
                                        <p:attrNameLst>
                                          <p:attrName>style.rotation</p:attrName>
                                        </p:attrNameLst>
                                      </p:cBhvr>
                                      <p:tavLst>
                                        <p:tav tm="0">
                                          <p:val>
                                            <p:fltVal val="90"/>
                                          </p:val>
                                        </p:tav>
                                        <p:tav tm="100000">
                                          <p:val>
                                            <p:fltVal val="0"/>
                                          </p:val>
                                        </p:tav>
                                      </p:tavLst>
                                    </p:anim>
                                    <p:animEffect transition="in" filter="fade">
                                      <p:cBhvr>
                                        <p:cTn id="34" dur="1000"/>
                                        <p:tgtEl>
                                          <p:spTgt spid="19"/>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44" y="0"/>
            <a:ext cx="1264923" cy="1267971"/>
          </a:xfrm>
          <a:prstGeom prst="rect">
            <a:avLst/>
          </a:prstGeom>
        </p:spPr>
      </p:pic>
      <p:pic>
        <p:nvPicPr>
          <p:cNvPr id="4" name="图片 2">
            <a:extLst>
              <a:ext uri="{FF2B5EF4-FFF2-40B4-BE49-F238E27FC236}">
                <a16:creationId xmlns:a16="http://schemas.microsoft.com/office/drawing/2014/main" id="{2D31B5C8-B713-4451-9E26-B42F9F3B52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21" y="469397"/>
            <a:ext cx="5890488" cy="1926076"/>
          </a:xfrm>
          <a:prstGeom prst="rect">
            <a:avLst/>
          </a:prstGeom>
        </p:spPr>
      </p:pic>
      <p:grpSp>
        <p:nvGrpSpPr>
          <p:cNvPr id="9" name="Group 8"/>
          <p:cNvGrpSpPr/>
          <p:nvPr/>
        </p:nvGrpSpPr>
        <p:grpSpPr>
          <a:xfrm>
            <a:off x="2630956" y="628648"/>
            <a:ext cx="5145908" cy="4118855"/>
            <a:chOff x="1696813" y="553743"/>
            <a:chExt cx="5145908" cy="4118855"/>
          </a:xfrm>
        </p:grpSpPr>
        <p:pic>
          <p:nvPicPr>
            <p:cNvPr id="5" name="图片 2">
              <a:extLst>
                <a:ext uri="{FF2B5EF4-FFF2-40B4-BE49-F238E27FC236}">
                  <a16:creationId xmlns:a16="http://schemas.microsoft.com/office/drawing/2014/main" id="{709B4D8A-1E23-4C70-A347-71DD069F4B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6813" y="553743"/>
              <a:ext cx="5145908" cy="4118855"/>
            </a:xfrm>
            <a:prstGeom prst="rect">
              <a:avLst/>
            </a:prstGeom>
          </p:spPr>
        </p:pic>
        <p:sp>
          <p:nvSpPr>
            <p:cNvPr id="6" name="Rectangle 5">
              <a:extLst>
                <a:ext uri="{FF2B5EF4-FFF2-40B4-BE49-F238E27FC236}">
                  <a16:creationId xmlns:a16="http://schemas.microsoft.com/office/drawing/2014/main" id="{543A728E-F6DC-4BFD-A55D-1F47A46C46D9}"/>
                </a:ext>
              </a:extLst>
            </p:cNvPr>
            <p:cNvSpPr/>
            <p:nvPr/>
          </p:nvSpPr>
          <p:spPr>
            <a:xfrm>
              <a:off x="1937333" y="2131557"/>
              <a:ext cx="4317972" cy="1323439"/>
            </a:xfrm>
            <a:prstGeom prst="rect">
              <a:avLst/>
            </a:prstGeom>
            <a:noFill/>
          </p:spPr>
          <p:txBody>
            <a:bodyPr wrap="square" lIns="91440" tIns="45720" rIns="91440" bIns="45720">
              <a:spAutoFit/>
            </a:bodyPr>
            <a:lstStyle/>
            <a:p>
              <a:pPr algn="ctr"/>
              <a:r>
                <a:rPr lang="en-US" sz="8000" dirty="0" err="1">
                  <a:ln w="0"/>
                  <a:solidFill>
                    <a:schemeClr val="bg1"/>
                  </a:solidFill>
                  <a:effectLst>
                    <a:glow rad="139700">
                      <a:schemeClr val="accent5">
                        <a:satMod val="175000"/>
                        <a:alpha val="40000"/>
                      </a:schemeClr>
                    </a:glow>
                    <a:outerShdw blurRad="38100" dist="19050" dir="2700000" algn="tl" rotWithShape="0">
                      <a:schemeClr val="dk1">
                        <a:alpha val="40000"/>
                      </a:schemeClr>
                    </a:outerShdw>
                  </a:effectLst>
                  <a:latin typeface="UVN Banh Mi" pitchFamily="2" charset="0"/>
                </a:rPr>
                <a:t>Khám</a:t>
              </a:r>
              <a:r>
                <a:rPr lang="en-US" sz="8000" dirty="0">
                  <a:ln w="0"/>
                  <a:solidFill>
                    <a:schemeClr val="bg1"/>
                  </a:solidFill>
                  <a:effectLst>
                    <a:glow rad="139700">
                      <a:schemeClr val="accent5">
                        <a:satMod val="175000"/>
                        <a:alpha val="40000"/>
                      </a:schemeClr>
                    </a:glow>
                    <a:outerShdw blurRad="38100" dist="19050" dir="2700000" algn="tl" rotWithShape="0">
                      <a:schemeClr val="dk1">
                        <a:alpha val="40000"/>
                      </a:schemeClr>
                    </a:outerShdw>
                  </a:effectLst>
                  <a:latin typeface="UVN Banh Mi" pitchFamily="2" charset="0"/>
                </a:rPr>
                <a:t> </a:t>
              </a:r>
              <a:r>
                <a:rPr lang="en-US" sz="8000" dirty="0" err="1">
                  <a:ln w="0"/>
                  <a:solidFill>
                    <a:schemeClr val="bg1"/>
                  </a:solidFill>
                  <a:effectLst>
                    <a:glow rad="139700">
                      <a:schemeClr val="accent5">
                        <a:satMod val="175000"/>
                        <a:alpha val="40000"/>
                      </a:schemeClr>
                    </a:glow>
                    <a:outerShdw blurRad="38100" dist="19050" dir="2700000" algn="tl" rotWithShape="0">
                      <a:schemeClr val="dk1">
                        <a:alpha val="40000"/>
                      </a:schemeClr>
                    </a:outerShdw>
                  </a:effectLst>
                  <a:latin typeface="UVN Banh Mi" pitchFamily="2" charset="0"/>
                </a:rPr>
                <a:t>phá</a:t>
              </a:r>
              <a:endParaRPr lang="en-US" sz="8000" b="0" cap="none" spc="0" dirty="0">
                <a:ln w="0"/>
                <a:solidFill>
                  <a:schemeClr val="bg1"/>
                </a:solidFill>
                <a:effectLst>
                  <a:glow rad="139700">
                    <a:schemeClr val="accent5">
                      <a:satMod val="175000"/>
                      <a:alpha val="40000"/>
                    </a:schemeClr>
                  </a:glow>
                  <a:outerShdw blurRad="38100" dist="19050" dir="2700000" algn="tl" rotWithShape="0">
                    <a:schemeClr val="dk1">
                      <a:alpha val="40000"/>
                    </a:schemeClr>
                  </a:outerShdw>
                </a:effectLst>
                <a:latin typeface="UVN Banh Mi" pitchFamily="2" charset="0"/>
              </a:endParaRPr>
            </a:p>
          </p:txBody>
        </p:sp>
      </p:grpSp>
      <p:pic>
        <p:nvPicPr>
          <p:cNvPr id="8" name="图片 6">
            <a:extLst>
              <a:ext uri="{FF2B5EF4-FFF2-40B4-BE49-F238E27FC236}">
                <a16:creationId xmlns:a16="http://schemas.microsoft.com/office/drawing/2014/main" id="{8C5D0EFF-A02B-478B-9A6A-8F3E82292C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408251"/>
            <a:ext cx="1696813" cy="3493203"/>
          </a:xfrm>
          <a:prstGeom prst="rect">
            <a:avLst/>
          </a:prstGeom>
        </p:spPr>
      </p:pic>
      <p:pic>
        <p:nvPicPr>
          <p:cNvPr id="10"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33934" y="3519745"/>
            <a:ext cx="3732732" cy="1844867"/>
          </a:xfrm>
          <a:prstGeom prst="rect">
            <a:avLst/>
          </a:prstGeom>
        </p:spPr>
      </p:pic>
    </p:spTree>
    <p:extLst>
      <p:ext uri="{BB962C8B-B14F-4D97-AF65-F5344CB8AC3E}">
        <p14:creationId xmlns:p14="http://schemas.microsoft.com/office/powerpoint/2010/main" val="25355321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53" presetClass="entr" presetSubtype="16"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par>
                          <p:cTn id="25" fill="hold">
                            <p:stCondLst>
                              <p:cond delay="2500"/>
                            </p:stCondLst>
                            <p:childTnLst>
                              <p:par>
                                <p:cTn id="26" presetID="47" presetClass="entr" presetSubtype="0"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64" y="8713"/>
            <a:ext cx="9364964" cy="5143500"/>
          </a:xfrm>
          <a:prstGeom prst="rect">
            <a:avLst/>
          </a:prstGeom>
        </p:spPr>
      </p:pic>
      <p:pic>
        <p:nvPicPr>
          <p:cNvPr id="15" name="图片 45">
            <a:extLst>
              <a:ext uri="{FF2B5EF4-FFF2-40B4-BE49-F238E27FC236}">
                <a16:creationId xmlns:a16="http://schemas.microsoft.com/office/drawing/2014/main" id="{2BDA17FB-F6A7-4449-A64E-10327F22A3F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89729" r="14345"/>
          <a:stretch/>
        </p:blipFill>
        <p:spPr>
          <a:xfrm>
            <a:off x="6010152" y="2416630"/>
            <a:ext cx="3915771" cy="704372"/>
          </a:xfrm>
          <a:prstGeom prst="rect">
            <a:avLst/>
          </a:prstGeom>
        </p:spPr>
      </p:pic>
      <p:pic>
        <p:nvPicPr>
          <p:cNvPr id="7" name="图片 6"/>
          <p:cNvPicPr>
            <a:picLocks noChangeAspect="1"/>
          </p:cNvPicPr>
          <p:nvPr/>
        </p:nvPicPr>
        <p:blipFill rotWithShape="1">
          <a:blip r:embed="rId5" cstate="print">
            <a:extLst>
              <a:ext uri="{28A0092B-C50C-407E-A947-70E740481C1C}">
                <a14:useLocalDpi xmlns:a14="http://schemas.microsoft.com/office/drawing/2010/main" val="0"/>
              </a:ext>
            </a:extLst>
          </a:blip>
          <a:srcRect l="1385"/>
          <a:stretch/>
        </p:blipFill>
        <p:spPr>
          <a:xfrm>
            <a:off x="-157789" y="2193870"/>
            <a:ext cx="9512298" cy="3062808"/>
          </a:xfrm>
          <a:prstGeom prst="rect">
            <a:avLst/>
          </a:prstGeom>
        </p:spPr>
      </p:pic>
      <p:pic>
        <p:nvPicPr>
          <p:cNvPr id="3"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17224" y="-21654"/>
            <a:ext cx="1264923" cy="1267971"/>
          </a:xfrm>
          <a:prstGeom prst="rect">
            <a:avLst/>
          </a:prstGeom>
        </p:spPr>
      </p:pic>
      <p:pic>
        <p:nvPicPr>
          <p:cNvPr id="16" name="图片 45">
            <a:extLst>
              <a:ext uri="{FF2B5EF4-FFF2-40B4-BE49-F238E27FC236}">
                <a16:creationId xmlns:a16="http://schemas.microsoft.com/office/drawing/2014/main" id="{2BDA17FB-F6A7-4449-A64E-10327F22A3F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89729" r="14345"/>
          <a:stretch/>
        </p:blipFill>
        <p:spPr>
          <a:xfrm>
            <a:off x="1322668" y="2627573"/>
            <a:ext cx="3915771" cy="704372"/>
          </a:xfrm>
          <a:prstGeom prst="rect">
            <a:avLst/>
          </a:prstGeom>
        </p:spPr>
      </p:pic>
      <p:pic>
        <p:nvPicPr>
          <p:cNvPr id="17" name="图片 10">
            <a:extLst>
              <a:ext uri="{FF2B5EF4-FFF2-40B4-BE49-F238E27FC236}">
                <a16:creationId xmlns:a16="http://schemas.microsoft.com/office/drawing/2014/main" id="{59991D31-A079-468D-97A8-51F755AD699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127491" y="-1150065"/>
            <a:ext cx="4755593" cy="7133389"/>
          </a:xfrm>
          <a:prstGeom prst="rect">
            <a:avLst/>
          </a:prstGeom>
        </p:spPr>
      </p:pic>
      <p:sp>
        <p:nvSpPr>
          <p:cNvPr id="18" name="文本框 139">
            <a:extLst>
              <a:ext uri="{FF2B5EF4-FFF2-40B4-BE49-F238E27FC236}">
                <a16:creationId xmlns:a16="http://schemas.microsoft.com/office/drawing/2014/main" id="{32CD12C0-FFDA-4258-80E9-4B2246FBAAA1}"/>
              </a:ext>
            </a:extLst>
          </p:cNvPr>
          <p:cNvSpPr txBox="1"/>
          <p:nvPr/>
        </p:nvSpPr>
        <p:spPr>
          <a:xfrm>
            <a:off x="3628102" y="113133"/>
            <a:ext cx="7994810" cy="923330"/>
          </a:xfrm>
          <a:prstGeom prst="rect">
            <a:avLst/>
          </a:prstGeom>
          <a:noFill/>
        </p:spPr>
        <p:txBody>
          <a:bodyPr wrap="square" rtlCol="0">
            <a:spAutoFit/>
          </a:bodyPr>
          <a:lstStyle/>
          <a:p>
            <a:r>
              <a:rPr lang="en-US" altLang="zh-CN" sz="5400" b="1" dirty="0" err="1">
                <a:solidFill>
                  <a:schemeClr val="accent5">
                    <a:lumMod val="75000"/>
                  </a:schemeClr>
                </a:solidFill>
                <a:latin typeface="UTM Habano" panose="02040603050506020204" pitchFamily="18" charset="0"/>
                <a:cs typeface="Aharoni" panose="02010803020104030203" pitchFamily="2" charset="-79"/>
              </a:rPr>
              <a:t>Tập</a:t>
            </a:r>
            <a:r>
              <a:rPr lang="en-US" altLang="zh-CN" sz="5400" b="1" dirty="0">
                <a:solidFill>
                  <a:schemeClr val="accent5">
                    <a:lumMod val="75000"/>
                  </a:schemeClr>
                </a:solidFill>
                <a:latin typeface="UTM Habano" panose="02040603050506020204" pitchFamily="18" charset="0"/>
                <a:cs typeface="Aharoni" panose="02010803020104030203" pitchFamily="2" charset="-79"/>
              </a:rPr>
              <a:t> </a:t>
            </a:r>
            <a:r>
              <a:rPr lang="en-US" altLang="zh-CN" sz="5400" b="1" dirty="0" err="1">
                <a:solidFill>
                  <a:schemeClr val="accent5">
                    <a:lumMod val="75000"/>
                  </a:schemeClr>
                </a:solidFill>
                <a:latin typeface="UTM Habano" panose="02040603050506020204" pitchFamily="18" charset="0"/>
                <a:cs typeface="Aharoni" panose="02010803020104030203" pitchFamily="2" charset="-79"/>
              </a:rPr>
              <a:t>làm</a:t>
            </a:r>
            <a:r>
              <a:rPr lang="en-US" altLang="zh-CN" sz="5400" b="1" dirty="0">
                <a:solidFill>
                  <a:schemeClr val="accent5">
                    <a:lumMod val="75000"/>
                  </a:schemeClr>
                </a:solidFill>
                <a:latin typeface="UTM Habano" panose="02040603050506020204" pitchFamily="18" charset="0"/>
                <a:cs typeface="Aharoni" panose="02010803020104030203" pitchFamily="2" charset="-79"/>
              </a:rPr>
              <a:t> </a:t>
            </a:r>
            <a:r>
              <a:rPr lang="en-US" altLang="zh-CN" sz="5400" b="1" dirty="0" err="1">
                <a:solidFill>
                  <a:schemeClr val="accent5">
                    <a:lumMod val="75000"/>
                  </a:schemeClr>
                </a:solidFill>
                <a:latin typeface="UTM Habano" panose="02040603050506020204" pitchFamily="18" charset="0"/>
                <a:cs typeface="Aharoni" panose="02010803020104030203" pitchFamily="2" charset="-79"/>
              </a:rPr>
              <a:t>văn</a:t>
            </a:r>
            <a:endParaRPr lang="zh-CN" altLang="en-US" sz="5400" b="1" dirty="0">
              <a:solidFill>
                <a:schemeClr val="accent5">
                  <a:lumMod val="75000"/>
                </a:schemeClr>
              </a:solidFill>
              <a:latin typeface="UTM Habano" panose="02040603050506020204" pitchFamily="18" charset="0"/>
              <a:cs typeface="Aharoni" panose="02010803020104030203" pitchFamily="2" charset="-79"/>
            </a:endParaRPr>
          </a:p>
        </p:txBody>
      </p:sp>
      <p:sp>
        <p:nvSpPr>
          <p:cNvPr id="19" name="文本框 139">
            <a:extLst>
              <a:ext uri="{FF2B5EF4-FFF2-40B4-BE49-F238E27FC236}">
                <a16:creationId xmlns:a16="http://schemas.microsoft.com/office/drawing/2014/main" id="{6959E0E0-7891-4D79-A4C5-A0BB8EF862AD}"/>
              </a:ext>
            </a:extLst>
          </p:cNvPr>
          <p:cNvSpPr txBox="1"/>
          <p:nvPr/>
        </p:nvSpPr>
        <p:spPr>
          <a:xfrm>
            <a:off x="-459800" y="1154187"/>
            <a:ext cx="9814309" cy="2123658"/>
          </a:xfrm>
          <a:prstGeom prst="rect">
            <a:avLst/>
          </a:prstGeom>
          <a:solidFill>
            <a:schemeClr val="bg1">
              <a:alpha val="38000"/>
            </a:schemeClr>
          </a:solidFill>
          <a:ln>
            <a:noFill/>
          </a:ln>
        </p:spPr>
        <p:txBody>
          <a:bodyPr wrap="square" rtlCol="0">
            <a:spAutoFit/>
          </a:bodyPr>
          <a:lstStyle/>
          <a:p>
            <a:pPr algn="ctr"/>
            <a:r>
              <a:rPr lang="en-US" altLang="zh-CN" sz="6600" b="1" dirty="0" err="1">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Luyện</a:t>
            </a:r>
            <a:r>
              <a:rPr lang="en-US" altLang="zh-CN" sz="6600" b="1" dirty="0">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 </a:t>
            </a:r>
            <a:r>
              <a:rPr lang="en-US" altLang="zh-CN" sz="6600" b="1" dirty="0" err="1">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tập</a:t>
            </a:r>
            <a:r>
              <a:rPr lang="en-US" altLang="zh-CN" sz="6600" b="1" dirty="0">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 </a:t>
            </a:r>
            <a:r>
              <a:rPr lang="en-US" altLang="zh-CN" sz="6600" b="1" dirty="0" err="1">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miêu</a:t>
            </a:r>
            <a:r>
              <a:rPr lang="en-US" altLang="zh-CN" sz="6600" b="1" dirty="0">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 </a:t>
            </a:r>
            <a:r>
              <a:rPr lang="en-US" altLang="zh-CN" sz="6600" b="1" dirty="0" err="1">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tả</a:t>
            </a:r>
            <a:r>
              <a:rPr lang="en-US" altLang="zh-CN" sz="6600" b="1" dirty="0">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 </a:t>
            </a:r>
          </a:p>
          <a:p>
            <a:pPr algn="ctr"/>
            <a:r>
              <a:rPr lang="en-US" altLang="zh-CN" sz="6600" b="1" dirty="0" err="1">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các</a:t>
            </a:r>
            <a:r>
              <a:rPr lang="en-US" altLang="zh-CN" sz="6600" b="1" dirty="0">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 </a:t>
            </a:r>
            <a:r>
              <a:rPr lang="en-US" altLang="zh-CN" sz="6600" b="1" dirty="0" err="1">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bộ</a:t>
            </a:r>
            <a:r>
              <a:rPr lang="en-US" altLang="zh-CN" sz="6600" b="1" dirty="0">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 </a:t>
            </a:r>
            <a:r>
              <a:rPr lang="en-US" altLang="zh-CN" sz="6600" b="1" dirty="0" err="1">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phận</a:t>
            </a:r>
            <a:r>
              <a:rPr lang="en-US" altLang="zh-CN" sz="6600" b="1" dirty="0">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 </a:t>
            </a:r>
            <a:r>
              <a:rPr lang="en-US" altLang="zh-CN" sz="6600" b="1" dirty="0" err="1">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của</a:t>
            </a:r>
            <a:r>
              <a:rPr lang="en-US" altLang="zh-CN" sz="6600" b="1" dirty="0">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 </a:t>
            </a:r>
            <a:r>
              <a:rPr lang="en-US" altLang="zh-CN" sz="6600" b="1" dirty="0" err="1">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cây</a:t>
            </a:r>
            <a:r>
              <a:rPr lang="en-US" altLang="zh-CN" sz="6600" b="1" dirty="0">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 </a:t>
            </a:r>
            <a:r>
              <a:rPr lang="en-US" altLang="zh-CN" sz="6600" b="1" dirty="0" err="1">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cối</a:t>
            </a:r>
            <a:endParaRPr lang="zh-CN" altLang="en-US" sz="6600" b="1" dirty="0">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endParaRPr>
          </a:p>
        </p:txBody>
      </p:sp>
      <p:pic>
        <p:nvPicPr>
          <p:cNvPr id="11" name="图片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53811" y="3331043"/>
            <a:ext cx="1954423" cy="1916102"/>
          </a:xfrm>
          <a:prstGeom prst="rect">
            <a:avLst/>
          </a:prstGeom>
        </p:spPr>
      </p:pic>
    </p:spTree>
    <p:extLst>
      <p:ext uri="{BB962C8B-B14F-4D97-AF65-F5344CB8AC3E}">
        <p14:creationId xmlns:p14="http://schemas.microsoft.com/office/powerpoint/2010/main" val="36507961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10" presetClass="entr" presetSubtype="0"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par>
                          <p:cTn id="18" fill="hold">
                            <p:stCondLst>
                              <p:cond delay="2500"/>
                            </p:stCondLst>
                            <p:childTnLst>
                              <p:par>
                                <p:cTn id="19" presetID="6" presetClass="entr" presetSubtype="16"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circle(in)">
                                      <p:cBhvr>
                                        <p:cTn id="21" dur="1250"/>
                                        <p:tgtEl>
                                          <p:spTgt spid="18"/>
                                        </p:tgtEl>
                                      </p:cBhvr>
                                    </p:animEffect>
                                  </p:childTnLst>
                                </p:cTn>
                              </p:par>
                            </p:childTnLst>
                          </p:cTn>
                        </p:par>
                        <p:par>
                          <p:cTn id="22" fill="hold">
                            <p:stCondLst>
                              <p:cond delay="3750"/>
                            </p:stCondLst>
                            <p:childTnLst>
                              <p:par>
                                <p:cTn id="23" presetID="6" presetClass="entr" presetSubtype="16"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circle(in)">
                                      <p:cBhvr>
                                        <p:cTn id="25" dur="1250"/>
                                        <p:tgtEl>
                                          <p:spTgt spid="19"/>
                                        </p:tgtEl>
                                      </p:cBhvr>
                                    </p:animEffect>
                                  </p:childTnLst>
                                </p:cTn>
                              </p:par>
                              <p:par>
                                <p:cTn id="26" presetID="53" presetClass="entr" presetSubtype="16"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2"/>
          <p:cNvSpPr txBox="1">
            <a:spLocks noChangeArrowheads="1"/>
          </p:cNvSpPr>
          <p:nvPr/>
        </p:nvSpPr>
        <p:spPr bwMode="auto">
          <a:xfrm>
            <a:off x="1790700" y="1123950"/>
            <a:ext cx="4000500"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endParaRPr lang="en-US" altLang="en-US" sz="2250">
              <a:cs typeface="Arial" panose="020B0604020202020204" pitchFamily="34" charset="0"/>
            </a:endParaRPr>
          </a:p>
        </p:txBody>
      </p:sp>
      <p:sp>
        <p:nvSpPr>
          <p:cNvPr id="24" name="Text Box 3"/>
          <p:cNvSpPr txBox="1">
            <a:spLocks noChangeArrowheads="1"/>
          </p:cNvSpPr>
          <p:nvPr/>
        </p:nvSpPr>
        <p:spPr bwMode="auto">
          <a:xfrm>
            <a:off x="2362200" y="1181100"/>
            <a:ext cx="3714750"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endParaRPr lang="en-US" altLang="en-US" sz="2250">
              <a:cs typeface="Arial" panose="020B0604020202020204" pitchFamily="34" charset="0"/>
            </a:endParaRPr>
          </a:p>
        </p:txBody>
      </p:sp>
      <p:grpSp>
        <p:nvGrpSpPr>
          <p:cNvPr id="5" name="Group 4"/>
          <p:cNvGrpSpPr/>
          <p:nvPr/>
        </p:nvGrpSpPr>
        <p:grpSpPr>
          <a:xfrm>
            <a:off x="389959" y="7018"/>
            <a:ext cx="8543112" cy="1565982"/>
            <a:chOff x="491558" y="523985"/>
            <a:chExt cx="8543112" cy="1565982"/>
          </a:xfrm>
        </p:grpSpPr>
        <p:sp>
          <p:nvSpPr>
            <p:cNvPr id="43" name="Rectangle 42"/>
            <p:cNvSpPr/>
            <p:nvPr/>
          </p:nvSpPr>
          <p:spPr>
            <a:xfrm>
              <a:off x="491558" y="630841"/>
              <a:ext cx="8425068" cy="1459126"/>
            </a:xfrm>
            <a:prstGeom prst="rect">
              <a:avLst/>
            </a:prstGeom>
            <a:solidFill>
              <a:srgbClr val="7FBF36">
                <a:alpha val="76000"/>
              </a:srgbClr>
            </a:solidFill>
            <a:ln>
              <a:solidFill>
                <a:srgbClr val="7FBF36">
                  <a:alpha val="43000"/>
                </a:srgb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576988" y="576272"/>
              <a:ext cx="8388107" cy="1459126"/>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rgbClr val="111D5E"/>
                </a:solidFill>
                <a:latin typeface="UTM Avo" panose="02040603050506020204" pitchFamily="18" charset="0"/>
              </a:endParaRPr>
            </a:p>
          </p:txBody>
        </p:sp>
        <p:sp>
          <p:nvSpPr>
            <p:cNvPr id="25" name="Text Box 14"/>
            <p:cNvSpPr txBox="1">
              <a:spLocks noChangeArrowheads="1"/>
            </p:cNvSpPr>
            <p:nvPr/>
          </p:nvSpPr>
          <p:spPr bwMode="auto">
            <a:xfrm>
              <a:off x="576989" y="523985"/>
              <a:ext cx="8457681"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spcBef>
                  <a:spcPct val="50000"/>
                </a:spcBef>
              </a:pPr>
              <a:r>
                <a:rPr lang="en-US" altLang="en-US" sz="2800" u="sng" dirty="0" err="1">
                  <a:solidFill>
                    <a:srgbClr val="7030A0"/>
                  </a:solidFill>
                  <a:cs typeface="Arial" panose="020B0604020202020204" pitchFamily="34" charset="0"/>
                </a:rPr>
                <a:t>Bài</a:t>
              </a:r>
              <a:r>
                <a:rPr lang="en-US" altLang="en-US" sz="2800" u="sng" dirty="0">
                  <a:solidFill>
                    <a:srgbClr val="7030A0"/>
                  </a:solidFill>
                  <a:cs typeface="Arial" panose="020B0604020202020204" pitchFamily="34" charset="0"/>
                </a:rPr>
                <a:t> 1</a:t>
              </a:r>
              <a:r>
                <a:rPr lang="en-US" altLang="en-US" sz="2800" dirty="0">
                  <a:solidFill>
                    <a:srgbClr val="7030A0"/>
                  </a:solidFill>
                  <a:cs typeface="Arial" panose="020B0604020202020204" pitchFamily="34" charset="0"/>
                </a:rPr>
                <a:t>.Đọc </a:t>
              </a:r>
              <a:r>
                <a:rPr lang="en-US" altLang="en-US" sz="2800" dirty="0" err="1">
                  <a:solidFill>
                    <a:srgbClr val="7030A0"/>
                  </a:solidFill>
                  <a:cs typeface="Arial" panose="020B0604020202020204" pitchFamily="34" charset="0"/>
                </a:rPr>
                <a:t>hai</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đoạn</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văn</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tả</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lá</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cây</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bàng</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tả</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thân</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và</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gốc</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của</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cây</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sồi</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già</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Tiếng</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Việt</a:t>
              </a:r>
              <a:r>
                <a:rPr lang="en-US" altLang="en-US" sz="2800" dirty="0">
                  <a:solidFill>
                    <a:srgbClr val="7030A0"/>
                  </a:solidFill>
                  <a:cs typeface="Arial" panose="020B0604020202020204" pitchFamily="34" charset="0"/>
                </a:rPr>
                <a:t> 4, </a:t>
              </a:r>
              <a:r>
                <a:rPr lang="en-US" altLang="en-US" sz="2800" dirty="0" err="1">
                  <a:solidFill>
                    <a:srgbClr val="7030A0"/>
                  </a:solidFill>
                  <a:cs typeface="Arial" panose="020B0604020202020204" pitchFamily="34" charset="0"/>
                </a:rPr>
                <a:t>tập</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hai</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trang</a:t>
              </a:r>
              <a:r>
                <a:rPr lang="en-US" altLang="en-US" sz="2800" dirty="0">
                  <a:solidFill>
                    <a:srgbClr val="7030A0"/>
                  </a:solidFill>
                  <a:cs typeface="Arial" panose="020B0604020202020204" pitchFamily="34" charset="0"/>
                </a:rPr>
                <a:t> 41 – 42). </a:t>
              </a:r>
              <a:r>
                <a:rPr lang="en-US" altLang="en-US" sz="2800" dirty="0" err="1">
                  <a:solidFill>
                    <a:srgbClr val="7030A0"/>
                  </a:solidFill>
                  <a:cs typeface="Arial" panose="020B0604020202020204" pitchFamily="34" charset="0"/>
                </a:rPr>
                <a:t>Ghi</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lại</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cách</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tả</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của</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tác</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giả</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trong</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mỗi</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đoạn</a:t>
              </a:r>
              <a:r>
                <a:rPr lang="en-US" altLang="en-US" sz="2800" dirty="0">
                  <a:solidFill>
                    <a:srgbClr val="7030A0"/>
                  </a:solidFill>
                  <a:cs typeface="Arial" panose="020B0604020202020204" pitchFamily="34" charset="0"/>
                </a:rPr>
                <a:t>.</a:t>
              </a:r>
            </a:p>
          </p:txBody>
        </p:sp>
      </p:grpSp>
      <p:sp>
        <p:nvSpPr>
          <p:cNvPr id="26" name="Text Box 15"/>
          <p:cNvSpPr txBox="1">
            <a:spLocks noChangeArrowheads="1"/>
          </p:cNvSpPr>
          <p:nvPr/>
        </p:nvSpPr>
        <p:spPr bwMode="auto">
          <a:xfrm>
            <a:off x="2647950" y="3695700"/>
            <a:ext cx="3886200"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endParaRPr lang="en-US" altLang="en-US" sz="2250">
              <a:cs typeface="Arial" panose="020B0604020202020204" pitchFamily="34" charset="0"/>
            </a:endParaRPr>
          </a:p>
        </p:txBody>
      </p:sp>
      <p:sp>
        <p:nvSpPr>
          <p:cNvPr id="27" name="Rectangle 23"/>
          <p:cNvSpPr>
            <a:spLocks noChangeArrowheads="1"/>
          </p:cNvSpPr>
          <p:nvPr/>
        </p:nvSpPr>
        <p:spPr bwMode="auto">
          <a:xfrm>
            <a:off x="2647950" y="3409950"/>
            <a:ext cx="49149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US" altLang="en-US" sz="1800" b="1">
                <a:cs typeface="Arial" panose="020B0604020202020204" pitchFamily="34" charset="0"/>
              </a:rPr>
              <a:t>                                              </a:t>
            </a:r>
          </a:p>
        </p:txBody>
      </p:sp>
      <p:sp>
        <p:nvSpPr>
          <p:cNvPr id="28" name="Line 14"/>
          <p:cNvSpPr>
            <a:spLocks noChangeShapeType="1"/>
          </p:cNvSpPr>
          <p:nvPr/>
        </p:nvSpPr>
        <p:spPr bwMode="auto">
          <a:xfrm>
            <a:off x="1444353" y="468838"/>
            <a:ext cx="2908024"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1013">
              <a:latin typeface="Arial" panose="020B0604020202020204" pitchFamily="34" charset="0"/>
              <a:cs typeface="Arial" panose="020B0604020202020204" pitchFamily="34" charset="0"/>
            </a:endParaRPr>
          </a:p>
        </p:txBody>
      </p:sp>
      <p:sp>
        <p:nvSpPr>
          <p:cNvPr id="29" name="Line 15"/>
          <p:cNvSpPr>
            <a:spLocks noChangeShapeType="1"/>
          </p:cNvSpPr>
          <p:nvPr/>
        </p:nvSpPr>
        <p:spPr bwMode="auto">
          <a:xfrm>
            <a:off x="1138103" y="1293588"/>
            <a:ext cx="4153315"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1013">
              <a:latin typeface="Arial" panose="020B0604020202020204" pitchFamily="34" charset="0"/>
              <a:cs typeface="Arial" panose="020B0604020202020204" pitchFamily="34" charset="0"/>
            </a:endParaRPr>
          </a:p>
        </p:txBody>
      </p:sp>
      <p:sp>
        <p:nvSpPr>
          <p:cNvPr id="32" name="Text Box 14"/>
          <p:cNvSpPr txBox="1">
            <a:spLocks noChangeArrowheads="1"/>
          </p:cNvSpPr>
          <p:nvPr/>
        </p:nvSpPr>
        <p:spPr bwMode="auto">
          <a:xfrm>
            <a:off x="1190625" y="2014466"/>
            <a:ext cx="74502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a:cs typeface="Arial" panose="020B0604020202020204" pitchFamily="34" charset="0"/>
              </a:rPr>
              <a:t>  </a:t>
            </a:r>
            <a:r>
              <a:rPr lang="en-US" altLang="en-US" sz="2400" b="1" dirty="0" err="1">
                <a:cs typeface="Arial" panose="020B0604020202020204" pitchFamily="34" charset="0"/>
              </a:rPr>
              <a:t>Tác</a:t>
            </a:r>
            <a:r>
              <a:rPr lang="en-US" altLang="en-US" sz="2400" b="1" dirty="0">
                <a:cs typeface="Arial" panose="020B0604020202020204" pitchFamily="34" charset="0"/>
              </a:rPr>
              <a:t> </a:t>
            </a:r>
            <a:r>
              <a:rPr lang="en-US" altLang="en-US" sz="2400" b="1" dirty="0" err="1">
                <a:cs typeface="Arial" panose="020B0604020202020204" pitchFamily="34" charset="0"/>
              </a:rPr>
              <a:t>giả</a:t>
            </a:r>
            <a:r>
              <a:rPr lang="en-US" altLang="en-US" sz="2400" b="1" dirty="0">
                <a:cs typeface="Arial" panose="020B0604020202020204" pitchFamily="34" charset="0"/>
              </a:rPr>
              <a:t> </a:t>
            </a:r>
            <a:r>
              <a:rPr lang="en-US" altLang="en-US" sz="2400" b="1" dirty="0" err="1">
                <a:cs typeface="Arial" panose="020B0604020202020204" pitchFamily="34" charset="0"/>
              </a:rPr>
              <a:t>miêu</a:t>
            </a:r>
            <a:r>
              <a:rPr lang="en-US" altLang="en-US" sz="2400" b="1" dirty="0">
                <a:cs typeface="Arial" panose="020B0604020202020204" pitchFamily="34" charset="0"/>
              </a:rPr>
              <a:t> </a:t>
            </a:r>
            <a:r>
              <a:rPr lang="en-US" altLang="en-US" sz="2400" b="1" dirty="0" err="1">
                <a:cs typeface="Arial" panose="020B0604020202020204" pitchFamily="34" charset="0"/>
              </a:rPr>
              <a:t>tả</a:t>
            </a:r>
            <a:r>
              <a:rPr lang="en-US" altLang="en-US" sz="2400" b="1" dirty="0">
                <a:cs typeface="Arial" panose="020B0604020202020204" pitchFamily="34" charset="0"/>
              </a:rPr>
              <a:t> </a:t>
            </a:r>
            <a:r>
              <a:rPr lang="en-US" altLang="en-US" sz="2400" b="1" dirty="0" err="1">
                <a:cs typeface="Arial" panose="020B0604020202020204" pitchFamily="34" charset="0"/>
              </a:rPr>
              <a:t>những</a:t>
            </a:r>
            <a:r>
              <a:rPr lang="en-US" altLang="en-US" sz="2400" b="1" dirty="0">
                <a:cs typeface="Arial" panose="020B0604020202020204" pitchFamily="34" charset="0"/>
              </a:rPr>
              <a:t> </a:t>
            </a:r>
            <a:r>
              <a:rPr lang="en-US" altLang="en-US" sz="2400" b="1" dirty="0" err="1">
                <a:cs typeface="Arial" panose="020B0604020202020204" pitchFamily="34" charset="0"/>
              </a:rPr>
              <a:t>bộ</a:t>
            </a:r>
            <a:r>
              <a:rPr lang="en-US" altLang="en-US" sz="2400" b="1" dirty="0">
                <a:cs typeface="Arial" panose="020B0604020202020204" pitchFamily="34" charset="0"/>
              </a:rPr>
              <a:t> </a:t>
            </a:r>
            <a:r>
              <a:rPr lang="en-US" altLang="en-US" sz="2400" b="1" dirty="0" err="1">
                <a:cs typeface="Arial" panose="020B0604020202020204" pitchFamily="34" charset="0"/>
              </a:rPr>
              <a:t>phận</a:t>
            </a:r>
            <a:r>
              <a:rPr lang="en-US" altLang="en-US" sz="2400" b="1" dirty="0">
                <a:cs typeface="Arial" panose="020B0604020202020204" pitchFamily="34" charset="0"/>
              </a:rPr>
              <a:t> </a:t>
            </a:r>
            <a:r>
              <a:rPr lang="en-US" altLang="en-US" sz="2400" b="1" dirty="0" err="1">
                <a:cs typeface="Arial" panose="020B0604020202020204" pitchFamily="34" charset="0"/>
              </a:rPr>
              <a:t>nào</a:t>
            </a:r>
            <a:r>
              <a:rPr lang="en-US" altLang="en-US" sz="2400" b="1" dirty="0">
                <a:cs typeface="Arial" panose="020B0604020202020204" pitchFamily="34" charset="0"/>
              </a:rPr>
              <a:t> </a:t>
            </a:r>
            <a:r>
              <a:rPr lang="en-US" altLang="en-US" sz="2400" b="1" dirty="0" err="1">
                <a:cs typeface="Arial" panose="020B0604020202020204" pitchFamily="34" charset="0"/>
              </a:rPr>
              <a:t>của</a:t>
            </a:r>
            <a:r>
              <a:rPr lang="en-US" altLang="en-US" sz="2400" b="1" dirty="0">
                <a:cs typeface="Arial" panose="020B0604020202020204" pitchFamily="34" charset="0"/>
              </a:rPr>
              <a:t> </a:t>
            </a:r>
            <a:r>
              <a:rPr lang="en-US" altLang="en-US" sz="2400" b="1" dirty="0" err="1">
                <a:cs typeface="Arial" panose="020B0604020202020204" pitchFamily="34" charset="0"/>
              </a:rPr>
              <a:t>cây</a:t>
            </a:r>
            <a:r>
              <a:rPr lang="en-US" altLang="en-US" sz="2400" b="1" dirty="0">
                <a:cs typeface="Arial" panose="020B0604020202020204" pitchFamily="34" charset="0"/>
              </a:rPr>
              <a:t>?</a:t>
            </a:r>
          </a:p>
        </p:txBody>
      </p:sp>
      <p:sp>
        <p:nvSpPr>
          <p:cNvPr id="33" name="Text Box 14"/>
          <p:cNvSpPr txBox="1">
            <a:spLocks noChangeArrowheads="1"/>
          </p:cNvSpPr>
          <p:nvPr/>
        </p:nvSpPr>
        <p:spPr bwMode="auto">
          <a:xfrm>
            <a:off x="1790700" y="2650178"/>
            <a:ext cx="52006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err="1">
                <a:cs typeface="Arial" panose="020B0604020202020204" pitchFamily="34" charset="0"/>
              </a:rPr>
              <a:t>Tác</a:t>
            </a:r>
            <a:r>
              <a:rPr lang="en-US" altLang="en-US" sz="2400" b="1" dirty="0">
                <a:cs typeface="Arial" panose="020B0604020202020204" pitchFamily="34" charset="0"/>
              </a:rPr>
              <a:t> </a:t>
            </a:r>
            <a:r>
              <a:rPr lang="en-US" altLang="en-US" sz="2400" b="1" dirty="0" err="1">
                <a:cs typeface="Arial" panose="020B0604020202020204" pitchFamily="34" charset="0"/>
              </a:rPr>
              <a:t>giả</a:t>
            </a:r>
            <a:r>
              <a:rPr lang="en-US" altLang="en-US" sz="2400" b="1" dirty="0">
                <a:cs typeface="Arial" panose="020B0604020202020204" pitchFamily="34" charset="0"/>
              </a:rPr>
              <a:t> </a:t>
            </a:r>
            <a:r>
              <a:rPr lang="en-US" altLang="en-US" sz="2400" b="1" dirty="0" err="1">
                <a:cs typeface="Arial" panose="020B0604020202020204" pitchFamily="34" charset="0"/>
              </a:rPr>
              <a:t>miêu</a:t>
            </a:r>
            <a:r>
              <a:rPr lang="en-US" altLang="en-US" sz="2400" b="1" dirty="0">
                <a:cs typeface="Arial" panose="020B0604020202020204" pitchFamily="34" charset="0"/>
              </a:rPr>
              <a:t> </a:t>
            </a:r>
            <a:r>
              <a:rPr lang="en-US" altLang="en-US" sz="2400" b="1" dirty="0" err="1">
                <a:cs typeface="Arial" panose="020B0604020202020204" pitchFamily="34" charset="0"/>
              </a:rPr>
              <a:t>tả</a:t>
            </a:r>
            <a:r>
              <a:rPr lang="en-US" altLang="en-US" sz="2400" b="1" dirty="0">
                <a:cs typeface="Arial" panose="020B0604020202020204" pitchFamily="34" charset="0"/>
              </a:rPr>
              <a:t> </a:t>
            </a:r>
            <a:r>
              <a:rPr lang="en-US" altLang="en-US" sz="2400" b="1" dirty="0" err="1">
                <a:cs typeface="Arial" panose="020B0604020202020204" pitchFamily="34" charset="0"/>
              </a:rPr>
              <a:t>theo</a:t>
            </a:r>
            <a:r>
              <a:rPr lang="en-US" altLang="en-US" sz="2400" b="1" dirty="0">
                <a:cs typeface="Arial" panose="020B0604020202020204" pitchFamily="34" charset="0"/>
              </a:rPr>
              <a:t> </a:t>
            </a:r>
            <a:r>
              <a:rPr lang="en-US" altLang="en-US" sz="2400" b="1" dirty="0" err="1">
                <a:cs typeface="Arial" panose="020B0604020202020204" pitchFamily="34" charset="0"/>
              </a:rPr>
              <a:t>trình</a:t>
            </a:r>
            <a:r>
              <a:rPr lang="en-US" altLang="en-US" sz="2400" b="1" dirty="0">
                <a:cs typeface="Arial" panose="020B0604020202020204" pitchFamily="34" charset="0"/>
              </a:rPr>
              <a:t> </a:t>
            </a:r>
            <a:r>
              <a:rPr lang="en-US" altLang="en-US" sz="2400" b="1" dirty="0" err="1">
                <a:cs typeface="Arial" panose="020B0604020202020204" pitchFamily="34" charset="0"/>
              </a:rPr>
              <a:t>tự</a:t>
            </a:r>
            <a:r>
              <a:rPr lang="en-US" altLang="en-US" sz="2400" b="1" dirty="0">
                <a:cs typeface="Arial" panose="020B0604020202020204" pitchFamily="34" charset="0"/>
              </a:rPr>
              <a:t> </a:t>
            </a:r>
            <a:r>
              <a:rPr lang="en-US" altLang="en-US" sz="2400" b="1" dirty="0" err="1">
                <a:cs typeface="Arial" panose="020B0604020202020204" pitchFamily="34" charset="0"/>
              </a:rPr>
              <a:t>nào</a:t>
            </a:r>
            <a:r>
              <a:rPr lang="en-US" altLang="en-US" sz="2400" b="1" dirty="0">
                <a:cs typeface="Arial" panose="020B0604020202020204" pitchFamily="34" charset="0"/>
              </a:rPr>
              <a:t>?</a:t>
            </a:r>
          </a:p>
        </p:txBody>
      </p:sp>
      <p:sp>
        <p:nvSpPr>
          <p:cNvPr id="36" name="Text Box 14"/>
          <p:cNvSpPr txBox="1">
            <a:spLocks noChangeArrowheads="1"/>
          </p:cNvSpPr>
          <p:nvPr/>
        </p:nvSpPr>
        <p:spPr bwMode="auto">
          <a:xfrm>
            <a:off x="2261670" y="3409950"/>
            <a:ext cx="705906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a:cs typeface="Arial" panose="020B0604020202020204" pitchFamily="34" charset="0"/>
              </a:rPr>
              <a:t> </a:t>
            </a:r>
            <a:r>
              <a:rPr lang="en-US" altLang="en-US" sz="2400" b="1" dirty="0" err="1">
                <a:cs typeface="Arial" panose="020B0604020202020204" pitchFamily="34" charset="0"/>
              </a:rPr>
              <a:t>Tác</a:t>
            </a:r>
            <a:r>
              <a:rPr lang="en-US" altLang="en-US" sz="2400" b="1" dirty="0">
                <a:cs typeface="Arial" panose="020B0604020202020204" pitchFamily="34" charset="0"/>
              </a:rPr>
              <a:t> </a:t>
            </a:r>
            <a:r>
              <a:rPr lang="en-US" altLang="en-US" sz="2400" b="1" dirty="0" err="1">
                <a:cs typeface="Arial" panose="020B0604020202020204" pitchFamily="34" charset="0"/>
              </a:rPr>
              <a:t>giả</a:t>
            </a:r>
            <a:r>
              <a:rPr lang="en-US" altLang="en-US" sz="2400" b="1" dirty="0">
                <a:cs typeface="Arial" panose="020B0604020202020204" pitchFamily="34" charset="0"/>
              </a:rPr>
              <a:t> </a:t>
            </a:r>
            <a:r>
              <a:rPr lang="en-US" altLang="en-US" sz="2400" b="1" dirty="0" err="1">
                <a:cs typeface="Arial" panose="020B0604020202020204" pitchFamily="34" charset="0"/>
              </a:rPr>
              <a:t>đã</a:t>
            </a:r>
            <a:r>
              <a:rPr lang="en-US" altLang="en-US" sz="2400" b="1" dirty="0">
                <a:cs typeface="Arial" panose="020B0604020202020204" pitchFamily="34" charset="0"/>
              </a:rPr>
              <a:t> </a:t>
            </a:r>
            <a:r>
              <a:rPr lang="en-US" altLang="en-US" sz="2400" b="1" dirty="0" err="1">
                <a:cs typeface="Arial" panose="020B0604020202020204" pitchFamily="34" charset="0"/>
              </a:rPr>
              <a:t>dùng</a:t>
            </a:r>
            <a:r>
              <a:rPr lang="en-US" altLang="en-US" sz="2400" b="1" dirty="0">
                <a:cs typeface="Arial" panose="020B0604020202020204" pitchFamily="34" charset="0"/>
              </a:rPr>
              <a:t> </a:t>
            </a:r>
            <a:r>
              <a:rPr lang="en-US" altLang="en-US" sz="2400" b="1" dirty="0" err="1">
                <a:cs typeface="Arial" panose="020B0604020202020204" pitchFamily="34" charset="0"/>
              </a:rPr>
              <a:t>những</a:t>
            </a:r>
            <a:r>
              <a:rPr lang="en-US" altLang="en-US" sz="2400" b="1" dirty="0">
                <a:cs typeface="Arial" panose="020B0604020202020204" pitchFamily="34" charset="0"/>
              </a:rPr>
              <a:t> </a:t>
            </a:r>
            <a:r>
              <a:rPr lang="en-US" altLang="en-US" sz="2400" b="1" dirty="0" err="1">
                <a:cs typeface="Arial" panose="020B0604020202020204" pitchFamily="34" charset="0"/>
              </a:rPr>
              <a:t>biện</a:t>
            </a:r>
            <a:r>
              <a:rPr lang="en-US" altLang="en-US" sz="2400" b="1" dirty="0">
                <a:cs typeface="Arial" panose="020B0604020202020204" pitchFamily="34" charset="0"/>
              </a:rPr>
              <a:t> </a:t>
            </a:r>
            <a:r>
              <a:rPr lang="en-US" altLang="en-US" sz="2400" b="1" dirty="0" err="1">
                <a:cs typeface="Arial" panose="020B0604020202020204" pitchFamily="34" charset="0"/>
              </a:rPr>
              <a:t>pháp</a:t>
            </a:r>
            <a:r>
              <a:rPr lang="en-US" altLang="en-US" sz="2400" b="1" dirty="0">
                <a:cs typeface="Arial" panose="020B0604020202020204" pitchFamily="34" charset="0"/>
              </a:rPr>
              <a:t> </a:t>
            </a:r>
            <a:r>
              <a:rPr lang="en-US" altLang="en-US" sz="2400" b="1" dirty="0" err="1">
                <a:cs typeface="Arial" panose="020B0604020202020204" pitchFamily="34" charset="0"/>
              </a:rPr>
              <a:t>nghệ</a:t>
            </a:r>
            <a:r>
              <a:rPr lang="en-US" altLang="en-US" sz="2400" b="1" dirty="0">
                <a:cs typeface="Arial" panose="020B0604020202020204" pitchFamily="34" charset="0"/>
              </a:rPr>
              <a:t> </a:t>
            </a:r>
            <a:r>
              <a:rPr lang="en-US" altLang="en-US" sz="2400" b="1" dirty="0" err="1">
                <a:cs typeface="Arial" panose="020B0604020202020204" pitchFamily="34" charset="0"/>
              </a:rPr>
              <a:t>thuật</a:t>
            </a:r>
            <a:r>
              <a:rPr lang="en-US" altLang="en-US" sz="2400" b="1" dirty="0">
                <a:cs typeface="Arial" panose="020B0604020202020204" pitchFamily="34" charset="0"/>
              </a:rPr>
              <a:t> </a:t>
            </a:r>
            <a:r>
              <a:rPr lang="en-US" altLang="en-US" sz="2400" b="1" dirty="0" err="1">
                <a:cs typeface="Arial" panose="020B0604020202020204" pitchFamily="34" charset="0"/>
              </a:rPr>
              <a:t>nào</a:t>
            </a:r>
            <a:r>
              <a:rPr lang="en-US" altLang="en-US" sz="2400" b="1" dirty="0">
                <a:cs typeface="Arial" panose="020B0604020202020204" pitchFamily="34" charset="0"/>
              </a:rPr>
              <a:t> </a:t>
            </a:r>
            <a:r>
              <a:rPr lang="en-US" altLang="en-US" sz="2400" b="1" dirty="0" err="1">
                <a:cs typeface="Arial" panose="020B0604020202020204" pitchFamily="34" charset="0"/>
              </a:rPr>
              <a:t>để</a:t>
            </a:r>
            <a:r>
              <a:rPr lang="en-US" altLang="en-US" sz="2400" b="1" dirty="0">
                <a:cs typeface="Arial" panose="020B0604020202020204" pitchFamily="34" charset="0"/>
              </a:rPr>
              <a:t> </a:t>
            </a:r>
            <a:r>
              <a:rPr lang="en-US" altLang="en-US" sz="2400" b="1" dirty="0" err="1">
                <a:cs typeface="Arial" panose="020B0604020202020204" pitchFamily="34" charset="0"/>
              </a:rPr>
              <a:t>miêu</a:t>
            </a:r>
            <a:r>
              <a:rPr lang="en-US" altLang="en-US" sz="2400" b="1" dirty="0">
                <a:cs typeface="Arial" panose="020B0604020202020204" pitchFamily="34" charset="0"/>
              </a:rPr>
              <a:t> </a:t>
            </a:r>
            <a:r>
              <a:rPr lang="en-US" altLang="en-US" sz="2400" b="1" dirty="0" err="1">
                <a:cs typeface="Arial" panose="020B0604020202020204" pitchFamily="34" charset="0"/>
              </a:rPr>
              <a:t>tả</a:t>
            </a:r>
            <a:r>
              <a:rPr lang="en-US" altLang="en-US" sz="2400" b="1" dirty="0">
                <a:cs typeface="Arial" panose="020B0604020202020204" pitchFamily="34" charset="0"/>
              </a:rPr>
              <a:t>? </a:t>
            </a:r>
            <a:r>
              <a:rPr lang="en-US" altLang="en-US" sz="2400" b="1" dirty="0" err="1">
                <a:cs typeface="Arial" panose="020B0604020202020204" pitchFamily="34" charset="0"/>
              </a:rPr>
              <a:t>Lấy</a:t>
            </a:r>
            <a:r>
              <a:rPr lang="en-US" altLang="en-US" sz="2400" b="1" dirty="0">
                <a:cs typeface="Arial" panose="020B0604020202020204" pitchFamily="34" charset="0"/>
              </a:rPr>
              <a:t> </a:t>
            </a:r>
            <a:r>
              <a:rPr lang="en-US" altLang="en-US" sz="2400" b="1" dirty="0" err="1">
                <a:cs typeface="Arial" panose="020B0604020202020204" pitchFamily="34" charset="0"/>
              </a:rPr>
              <a:t>ví</a:t>
            </a:r>
            <a:r>
              <a:rPr lang="en-US" altLang="en-US" sz="2400" b="1" dirty="0">
                <a:cs typeface="Arial" panose="020B0604020202020204" pitchFamily="34" charset="0"/>
              </a:rPr>
              <a:t> </a:t>
            </a:r>
            <a:r>
              <a:rPr lang="en-US" altLang="en-US" sz="2400" b="1" dirty="0" err="1">
                <a:cs typeface="Arial" panose="020B0604020202020204" pitchFamily="34" charset="0"/>
              </a:rPr>
              <a:t>dụ</a:t>
            </a:r>
            <a:r>
              <a:rPr lang="en-US" altLang="en-US" sz="2400" b="1" dirty="0">
                <a:cs typeface="Arial" panose="020B0604020202020204" pitchFamily="34" charset="0"/>
              </a:rPr>
              <a:t> minh </a:t>
            </a:r>
            <a:r>
              <a:rPr lang="en-US" altLang="en-US" sz="2400" b="1" dirty="0" err="1">
                <a:cs typeface="Arial" panose="020B0604020202020204" pitchFamily="34" charset="0"/>
              </a:rPr>
              <a:t>họa</a:t>
            </a:r>
            <a:r>
              <a:rPr lang="en-US" altLang="en-US" sz="2400" b="1" dirty="0">
                <a:cs typeface="Arial" panose="020B0604020202020204" pitchFamily="34" charset="0"/>
              </a:rPr>
              <a:t>.</a:t>
            </a:r>
          </a:p>
        </p:txBody>
      </p:sp>
      <p:pic>
        <p:nvPicPr>
          <p:cNvPr id="45" name="图片 5">
            <a:extLst>
              <a:ext uri="{FF2B5EF4-FFF2-40B4-BE49-F238E27FC236}">
                <a16:creationId xmlns:a16="http://schemas.microsoft.com/office/drawing/2014/main" id="{1775AE8B-21D5-44E5-9A1A-CDE65E2E61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8524" y="1835685"/>
            <a:ext cx="792176" cy="605914"/>
          </a:xfrm>
          <a:prstGeom prst="rect">
            <a:avLst/>
          </a:prstGeom>
        </p:spPr>
      </p:pic>
      <p:pic>
        <p:nvPicPr>
          <p:cNvPr id="46" name="图片 5">
            <a:extLst>
              <a:ext uri="{FF2B5EF4-FFF2-40B4-BE49-F238E27FC236}">
                <a16:creationId xmlns:a16="http://schemas.microsoft.com/office/drawing/2014/main" id="{1775AE8B-21D5-44E5-9A1A-CDE65E2E61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4612" y="2508980"/>
            <a:ext cx="792176" cy="605914"/>
          </a:xfrm>
          <a:prstGeom prst="rect">
            <a:avLst/>
          </a:prstGeom>
        </p:spPr>
      </p:pic>
      <p:pic>
        <p:nvPicPr>
          <p:cNvPr id="47" name="图片 5">
            <a:extLst>
              <a:ext uri="{FF2B5EF4-FFF2-40B4-BE49-F238E27FC236}">
                <a16:creationId xmlns:a16="http://schemas.microsoft.com/office/drawing/2014/main" id="{1775AE8B-21D5-44E5-9A1A-CDE65E2E61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5774" y="3258118"/>
            <a:ext cx="792176" cy="605914"/>
          </a:xfrm>
          <a:prstGeom prst="rect">
            <a:avLst/>
          </a:prstGeom>
        </p:spPr>
      </p:pic>
      <p:pic>
        <p:nvPicPr>
          <p:cNvPr id="48" name="图片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86" y="3147744"/>
            <a:ext cx="1785488" cy="1973076"/>
          </a:xfrm>
          <a:prstGeom prst="rect">
            <a:avLst/>
          </a:prstGeom>
        </p:spPr>
      </p:pic>
    </p:spTree>
    <p:extLst>
      <p:ext uri="{BB962C8B-B14F-4D97-AF65-F5344CB8AC3E}">
        <p14:creationId xmlns:p14="http://schemas.microsoft.com/office/powerpoint/2010/main" val="4135562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1000"/>
                                        <p:tgtEl>
                                          <p:spTgt spid="48"/>
                                        </p:tgtEl>
                                      </p:cBhvr>
                                    </p:animEffect>
                                    <p:anim calcmode="lin" valueType="num">
                                      <p:cBhvr>
                                        <p:cTn id="8" dur="1000" fill="hold"/>
                                        <p:tgtEl>
                                          <p:spTgt spid="48"/>
                                        </p:tgtEl>
                                        <p:attrNameLst>
                                          <p:attrName>ppt_x</p:attrName>
                                        </p:attrNameLst>
                                      </p:cBhvr>
                                      <p:tavLst>
                                        <p:tav tm="0">
                                          <p:val>
                                            <p:strVal val="#ppt_x"/>
                                          </p:val>
                                        </p:tav>
                                        <p:tav tm="100000">
                                          <p:val>
                                            <p:strVal val="#ppt_x"/>
                                          </p:val>
                                        </p:tav>
                                      </p:tavLst>
                                    </p:anim>
                                    <p:anim calcmode="lin" valueType="num">
                                      <p:cBhvr>
                                        <p:cTn id="9"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checkerboard(across)">
                                      <p:cBhvr>
                                        <p:cTn id="14" dur="500"/>
                                        <p:tgtEl>
                                          <p:spTgt spid="28"/>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checkerboard(across)">
                                      <p:cBhvr>
                                        <p:cTn id="19" dur="500"/>
                                        <p:tgtEl>
                                          <p:spTgt spid="29"/>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randombar(horizontal)">
                                      <p:cBhvr>
                                        <p:cTn id="24" dur="500"/>
                                        <p:tgtEl>
                                          <p:spTgt spid="45"/>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box(in)">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randombar(horizontal)">
                                      <p:cBhvr>
                                        <p:cTn id="32" dur="500"/>
                                        <p:tgtEl>
                                          <p:spTgt spid="46"/>
                                        </p:tgtEl>
                                      </p:cBhvr>
                                    </p:animEffect>
                                  </p:childTnLst>
                                </p:cTn>
                              </p:par>
                              <p:par>
                                <p:cTn id="33" presetID="4" presetClass="entr" presetSubtype="16"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box(in)">
                                      <p:cBhvr>
                                        <p:cTn id="35" dur="500"/>
                                        <p:tgtEl>
                                          <p:spTgt spid="33"/>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randombar(horizontal)">
                                      <p:cBhvr>
                                        <p:cTn id="40" dur="500"/>
                                        <p:tgtEl>
                                          <p:spTgt spid="47"/>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blinds(horizontal)">
                                      <p:cBhvr>
                                        <p:cTn id="4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256672" y="587388"/>
            <a:ext cx="8647044"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r>
              <a:rPr lang="en-US" altLang="en-US" sz="2600">
                <a:cs typeface="Arial" panose="020B0604020202020204" pitchFamily="34" charset="0"/>
              </a:rPr>
              <a:t>	Có </a:t>
            </a:r>
            <a:r>
              <a:rPr lang="en-US" altLang="en-US" sz="2600" dirty="0" err="1">
                <a:cs typeface="Arial" panose="020B0604020202020204" pitchFamily="34" charset="0"/>
              </a:rPr>
              <a:t>những</a:t>
            </a:r>
            <a:r>
              <a:rPr lang="en-US" altLang="en-US" sz="2600" dirty="0">
                <a:cs typeface="Arial" panose="020B0604020202020204" pitchFamily="34" charset="0"/>
              </a:rPr>
              <a:t> </a:t>
            </a:r>
            <a:r>
              <a:rPr lang="en-US" altLang="en-US" sz="2600" dirty="0" err="1">
                <a:cs typeface="Arial" panose="020B0604020202020204" pitchFamily="34" charset="0"/>
              </a:rPr>
              <a:t>cây</a:t>
            </a:r>
            <a:r>
              <a:rPr lang="en-US" altLang="en-US" sz="2600" dirty="0">
                <a:cs typeface="Arial" panose="020B0604020202020204" pitchFamily="34" charset="0"/>
              </a:rPr>
              <a:t> </a:t>
            </a:r>
            <a:r>
              <a:rPr lang="en-US" altLang="en-US" sz="2600" dirty="0" err="1">
                <a:cs typeface="Arial" panose="020B0604020202020204" pitchFamily="34" charset="0"/>
              </a:rPr>
              <a:t>mùa</a:t>
            </a:r>
            <a:r>
              <a:rPr lang="en-US" altLang="en-US" sz="2600" dirty="0">
                <a:cs typeface="Arial" panose="020B0604020202020204" pitchFamily="34" charset="0"/>
              </a:rPr>
              <a:t> </a:t>
            </a:r>
            <a:r>
              <a:rPr lang="en-US" altLang="en-US" sz="2600" dirty="0" err="1">
                <a:cs typeface="Arial" panose="020B0604020202020204" pitchFamily="34" charset="0"/>
              </a:rPr>
              <a:t>nào</a:t>
            </a:r>
            <a:r>
              <a:rPr lang="en-US" altLang="en-US" sz="2600" dirty="0">
                <a:cs typeface="Arial" panose="020B0604020202020204" pitchFamily="34" charset="0"/>
              </a:rPr>
              <a:t> </a:t>
            </a:r>
            <a:r>
              <a:rPr lang="en-US" altLang="en-US" sz="2600" dirty="0" err="1">
                <a:cs typeface="Arial" panose="020B0604020202020204" pitchFamily="34" charset="0"/>
              </a:rPr>
              <a:t>cũng</a:t>
            </a:r>
            <a:r>
              <a:rPr lang="en-US" altLang="en-US" sz="2600" dirty="0">
                <a:cs typeface="Arial" panose="020B0604020202020204" pitchFamily="34" charset="0"/>
              </a:rPr>
              <a:t> </a:t>
            </a:r>
            <a:r>
              <a:rPr lang="en-US" altLang="en-US" sz="2600" dirty="0" err="1">
                <a:cs typeface="Arial" panose="020B0604020202020204" pitchFamily="34" charset="0"/>
              </a:rPr>
              <a:t>đẹp</a:t>
            </a:r>
            <a:r>
              <a:rPr lang="en-US" altLang="en-US" sz="2600" dirty="0">
                <a:cs typeface="Arial" panose="020B0604020202020204" pitchFamily="34" charset="0"/>
              </a:rPr>
              <a:t> </a:t>
            </a:r>
            <a:r>
              <a:rPr lang="en-US" altLang="en-US" sz="2600" dirty="0" err="1">
                <a:cs typeface="Arial" panose="020B0604020202020204" pitchFamily="34" charset="0"/>
              </a:rPr>
              <a:t>như</a:t>
            </a:r>
            <a:r>
              <a:rPr lang="en-US" altLang="en-US" sz="2600" dirty="0">
                <a:cs typeface="Arial" panose="020B0604020202020204" pitchFamily="34" charset="0"/>
              </a:rPr>
              <a:t> </a:t>
            </a:r>
            <a:r>
              <a:rPr lang="en-US" altLang="en-US" sz="2600" dirty="0" err="1">
                <a:cs typeface="Arial" panose="020B0604020202020204" pitchFamily="34" charset="0"/>
              </a:rPr>
              <a:t>cây</a:t>
            </a:r>
            <a:r>
              <a:rPr lang="en-US" altLang="en-US" sz="2600" dirty="0">
                <a:cs typeface="Arial" panose="020B0604020202020204" pitchFamily="34" charset="0"/>
              </a:rPr>
              <a:t> </a:t>
            </a:r>
            <a:r>
              <a:rPr lang="en-US" altLang="en-US" sz="2600" dirty="0" err="1">
                <a:cs typeface="Arial" panose="020B0604020202020204" pitchFamily="34" charset="0"/>
              </a:rPr>
              <a:t>bàng</a:t>
            </a:r>
            <a:r>
              <a:rPr lang="en-US" altLang="en-US" sz="2600" dirty="0">
                <a:cs typeface="Arial" panose="020B0604020202020204" pitchFamily="34" charset="0"/>
              </a:rPr>
              <a:t>. </a:t>
            </a:r>
            <a:r>
              <a:rPr lang="en-US" altLang="en-US" sz="2600" dirty="0" err="1">
                <a:cs typeface="Arial" panose="020B0604020202020204" pitchFamily="34" charset="0"/>
              </a:rPr>
              <a:t>Mùa</a:t>
            </a:r>
            <a:r>
              <a:rPr lang="en-US" altLang="en-US" sz="2600" dirty="0">
                <a:cs typeface="Arial" panose="020B0604020202020204" pitchFamily="34" charset="0"/>
              </a:rPr>
              <a:t> </a:t>
            </a:r>
            <a:r>
              <a:rPr lang="en-US" altLang="en-US" sz="2600" dirty="0" err="1">
                <a:cs typeface="Arial" panose="020B0604020202020204" pitchFamily="34" charset="0"/>
              </a:rPr>
              <a:t>xuân</a:t>
            </a:r>
            <a:r>
              <a:rPr lang="en-US" altLang="en-US" sz="2600" dirty="0">
                <a:cs typeface="Arial" panose="020B0604020202020204" pitchFamily="34" charset="0"/>
              </a:rPr>
              <a:t>, </a:t>
            </a:r>
            <a:r>
              <a:rPr lang="en-US" altLang="en-US" sz="2600" dirty="0" err="1">
                <a:cs typeface="Arial" panose="020B0604020202020204" pitchFamily="34" charset="0"/>
              </a:rPr>
              <a:t>lá</a:t>
            </a:r>
            <a:r>
              <a:rPr lang="en-US" altLang="en-US" sz="2600" dirty="0">
                <a:cs typeface="Arial" panose="020B0604020202020204" pitchFamily="34" charset="0"/>
              </a:rPr>
              <a:t> </a:t>
            </a:r>
            <a:r>
              <a:rPr lang="en-US" altLang="en-US" sz="2600" dirty="0" err="1">
                <a:cs typeface="Arial" panose="020B0604020202020204" pitchFamily="34" charset="0"/>
              </a:rPr>
              <a:t>bàng</a:t>
            </a:r>
            <a:r>
              <a:rPr lang="en-US" altLang="en-US" sz="2600" dirty="0">
                <a:cs typeface="Arial" panose="020B0604020202020204" pitchFamily="34" charset="0"/>
              </a:rPr>
              <a:t> </a:t>
            </a:r>
            <a:r>
              <a:rPr lang="en-US" altLang="en-US" sz="2600" dirty="0" err="1">
                <a:cs typeface="Arial" panose="020B0604020202020204" pitchFamily="34" charset="0"/>
              </a:rPr>
              <a:t>mới</a:t>
            </a:r>
            <a:r>
              <a:rPr lang="en-US" altLang="en-US" sz="2600" dirty="0">
                <a:cs typeface="Arial" panose="020B0604020202020204" pitchFamily="34" charset="0"/>
              </a:rPr>
              <a:t> </a:t>
            </a:r>
            <a:r>
              <a:rPr lang="en-US" altLang="en-US" sz="2600" dirty="0" err="1">
                <a:cs typeface="Arial" panose="020B0604020202020204" pitchFamily="34" charset="0"/>
              </a:rPr>
              <a:t>nảy</a:t>
            </a:r>
            <a:r>
              <a:rPr lang="en-US" altLang="en-US" sz="2600" dirty="0">
                <a:cs typeface="Arial" panose="020B0604020202020204" pitchFamily="34" charset="0"/>
              </a:rPr>
              <a:t> </a:t>
            </a:r>
            <a:r>
              <a:rPr lang="en-US" altLang="en-US" sz="2600" dirty="0" err="1">
                <a:cs typeface="Arial" panose="020B0604020202020204" pitchFamily="34" charset="0"/>
              </a:rPr>
              <a:t>trông</a:t>
            </a:r>
            <a:r>
              <a:rPr lang="en-US" altLang="en-US" sz="2600" dirty="0">
                <a:cs typeface="Arial" panose="020B0604020202020204" pitchFamily="34" charset="0"/>
              </a:rPr>
              <a:t> </a:t>
            </a:r>
            <a:r>
              <a:rPr lang="en-US" altLang="en-US" sz="2600" dirty="0" err="1">
                <a:cs typeface="Arial" panose="020B0604020202020204" pitchFamily="34" charset="0"/>
              </a:rPr>
              <a:t>như</a:t>
            </a:r>
            <a:r>
              <a:rPr lang="en-US" altLang="en-US" sz="2600" dirty="0">
                <a:cs typeface="Arial" panose="020B0604020202020204" pitchFamily="34" charset="0"/>
              </a:rPr>
              <a:t> </a:t>
            </a:r>
            <a:r>
              <a:rPr lang="en-US" altLang="en-US" sz="2600" dirty="0" err="1">
                <a:cs typeface="Arial" panose="020B0604020202020204" pitchFamily="34" charset="0"/>
              </a:rPr>
              <a:t>những</a:t>
            </a:r>
            <a:r>
              <a:rPr lang="en-US" altLang="en-US" sz="2600" dirty="0">
                <a:cs typeface="Arial" panose="020B0604020202020204" pitchFamily="34" charset="0"/>
              </a:rPr>
              <a:t> </a:t>
            </a:r>
            <a:r>
              <a:rPr lang="en-US" altLang="en-US" sz="2600" dirty="0" err="1">
                <a:cs typeface="Arial" panose="020B0604020202020204" pitchFamily="34" charset="0"/>
              </a:rPr>
              <a:t>ngọn</a:t>
            </a:r>
            <a:r>
              <a:rPr lang="en-US" altLang="en-US" sz="2600" dirty="0">
                <a:cs typeface="Arial" panose="020B0604020202020204" pitchFamily="34" charset="0"/>
              </a:rPr>
              <a:t> </a:t>
            </a:r>
            <a:r>
              <a:rPr lang="en-US" altLang="en-US" sz="2600" dirty="0" err="1">
                <a:cs typeface="Arial" panose="020B0604020202020204" pitchFamily="34" charset="0"/>
              </a:rPr>
              <a:t>lửa</a:t>
            </a:r>
            <a:r>
              <a:rPr lang="en-US" altLang="en-US" sz="2600" dirty="0">
                <a:cs typeface="Arial" panose="020B0604020202020204" pitchFamily="34" charset="0"/>
              </a:rPr>
              <a:t> </a:t>
            </a:r>
            <a:r>
              <a:rPr lang="en-US" altLang="en-US" sz="2600" dirty="0" err="1">
                <a:cs typeface="Arial" panose="020B0604020202020204" pitchFamily="34" charset="0"/>
              </a:rPr>
              <a:t>xanh</a:t>
            </a:r>
            <a:r>
              <a:rPr lang="en-US" altLang="en-US" sz="2600" dirty="0">
                <a:cs typeface="Arial" panose="020B0604020202020204" pitchFamily="34" charset="0"/>
              </a:rPr>
              <a:t>. Sang </a:t>
            </a:r>
            <a:r>
              <a:rPr lang="en-US" altLang="en-US" sz="2600" dirty="0" err="1">
                <a:cs typeface="Arial" panose="020B0604020202020204" pitchFamily="34" charset="0"/>
              </a:rPr>
              <a:t>hè</a:t>
            </a:r>
            <a:r>
              <a:rPr lang="en-US" altLang="en-US" sz="2600" dirty="0">
                <a:cs typeface="Arial" panose="020B0604020202020204" pitchFamily="34" charset="0"/>
              </a:rPr>
              <a:t>, </a:t>
            </a:r>
            <a:r>
              <a:rPr lang="en-US" altLang="en-US" sz="2600" dirty="0" err="1">
                <a:cs typeface="Arial" panose="020B0604020202020204" pitchFamily="34" charset="0"/>
              </a:rPr>
              <a:t>lá</a:t>
            </a:r>
            <a:r>
              <a:rPr lang="en-US" altLang="en-US" sz="2600" dirty="0">
                <a:cs typeface="Arial" panose="020B0604020202020204" pitchFamily="34" charset="0"/>
              </a:rPr>
              <a:t> </a:t>
            </a:r>
            <a:r>
              <a:rPr lang="en-US" altLang="en-US" sz="2600" dirty="0" err="1">
                <a:cs typeface="Arial" panose="020B0604020202020204" pitchFamily="34" charset="0"/>
              </a:rPr>
              <a:t>lên</a:t>
            </a:r>
            <a:r>
              <a:rPr lang="en-US" altLang="en-US" sz="2600" dirty="0">
                <a:cs typeface="Arial" panose="020B0604020202020204" pitchFamily="34" charset="0"/>
              </a:rPr>
              <a:t> </a:t>
            </a:r>
            <a:r>
              <a:rPr lang="en-US" altLang="en-US" sz="2600" dirty="0" err="1">
                <a:cs typeface="Arial" panose="020B0604020202020204" pitchFamily="34" charset="0"/>
              </a:rPr>
              <a:t>thật</a:t>
            </a:r>
            <a:r>
              <a:rPr lang="en-US" altLang="en-US" sz="2600" dirty="0">
                <a:cs typeface="Arial" panose="020B0604020202020204" pitchFamily="34" charset="0"/>
              </a:rPr>
              <a:t> </a:t>
            </a:r>
            <a:r>
              <a:rPr lang="en-US" altLang="en-US" sz="2600" dirty="0" err="1">
                <a:cs typeface="Arial" panose="020B0604020202020204" pitchFamily="34" charset="0"/>
              </a:rPr>
              <a:t>dày</a:t>
            </a:r>
            <a:r>
              <a:rPr lang="en-US" altLang="en-US" sz="2600" dirty="0">
                <a:cs typeface="Arial" panose="020B0604020202020204" pitchFamily="34" charset="0"/>
              </a:rPr>
              <a:t>, </a:t>
            </a:r>
            <a:r>
              <a:rPr lang="en-US" altLang="en-US" sz="2600" dirty="0" err="1">
                <a:cs typeface="Arial" panose="020B0604020202020204" pitchFamily="34" charset="0"/>
              </a:rPr>
              <a:t>ánh</a:t>
            </a:r>
            <a:r>
              <a:rPr lang="en-US" altLang="en-US" sz="2600" dirty="0">
                <a:cs typeface="Arial" panose="020B0604020202020204" pitchFamily="34" charset="0"/>
              </a:rPr>
              <a:t> </a:t>
            </a:r>
            <a:r>
              <a:rPr lang="en-US" altLang="en-US" sz="2600" dirty="0" err="1">
                <a:cs typeface="Arial" panose="020B0604020202020204" pitchFamily="34" charset="0"/>
              </a:rPr>
              <a:t>sáng</a:t>
            </a:r>
            <a:r>
              <a:rPr lang="en-US" altLang="en-US" sz="2600" dirty="0">
                <a:cs typeface="Arial" panose="020B0604020202020204" pitchFamily="34" charset="0"/>
              </a:rPr>
              <a:t> </a:t>
            </a:r>
            <a:r>
              <a:rPr lang="en-US" altLang="en-US" sz="2600" dirty="0" err="1">
                <a:cs typeface="Arial" panose="020B0604020202020204" pitchFamily="34" charset="0"/>
              </a:rPr>
              <a:t>xuyên</a:t>
            </a:r>
            <a:r>
              <a:rPr lang="en-US" altLang="en-US" sz="2600" dirty="0">
                <a:cs typeface="Arial" panose="020B0604020202020204" pitchFamily="34" charset="0"/>
              </a:rPr>
              <a:t> qua </a:t>
            </a:r>
            <a:r>
              <a:rPr lang="en-US" altLang="en-US" sz="2600" dirty="0" err="1">
                <a:cs typeface="Arial" panose="020B0604020202020204" pitchFamily="34" charset="0"/>
              </a:rPr>
              <a:t>chỉ</a:t>
            </a:r>
            <a:r>
              <a:rPr lang="en-US" altLang="en-US" sz="2600" dirty="0">
                <a:cs typeface="Arial" panose="020B0604020202020204" pitchFamily="34" charset="0"/>
              </a:rPr>
              <a:t> </a:t>
            </a:r>
            <a:r>
              <a:rPr lang="en-US" altLang="en-US" sz="2600" dirty="0" err="1">
                <a:cs typeface="Arial" panose="020B0604020202020204" pitchFamily="34" charset="0"/>
              </a:rPr>
              <a:t>còn</a:t>
            </a:r>
            <a:r>
              <a:rPr lang="en-US" altLang="en-US" sz="2600" dirty="0">
                <a:cs typeface="Arial" panose="020B0604020202020204" pitchFamily="34" charset="0"/>
              </a:rPr>
              <a:t> </a:t>
            </a:r>
            <a:r>
              <a:rPr lang="en-US" altLang="en-US" sz="2600" dirty="0" err="1">
                <a:cs typeface="Arial" panose="020B0604020202020204" pitchFamily="34" charset="0"/>
              </a:rPr>
              <a:t>là</a:t>
            </a:r>
            <a:r>
              <a:rPr lang="en-US" altLang="en-US" sz="2600" dirty="0">
                <a:cs typeface="Arial" panose="020B0604020202020204" pitchFamily="34" charset="0"/>
              </a:rPr>
              <a:t> </a:t>
            </a:r>
            <a:r>
              <a:rPr lang="en-US" altLang="en-US" sz="2600" dirty="0" err="1">
                <a:cs typeface="Arial" panose="020B0604020202020204" pitchFamily="34" charset="0"/>
              </a:rPr>
              <a:t>màu</a:t>
            </a:r>
            <a:r>
              <a:rPr lang="en-US" altLang="en-US" sz="2600" dirty="0">
                <a:cs typeface="Arial" panose="020B0604020202020204" pitchFamily="34" charset="0"/>
              </a:rPr>
              <a:t> </a:t>
            </a:r>
            <a:r>
              <a:rPr lang="en-US" altLang="en-US" sz="2600" dirty="0" err="1">
                <a:cs typeface="Arial" panose="020B0604020202020204" pitchFamily="34" charset="0"/>
              </a:rPr>
              <a:t>ngọc</a:t>
            </a:r>
            <a:r>
              <a:rPr lang="en-US" altLang="en-US" sz="2600" dirty="0">
                <a:cs typeface="Arial" panose="020B0604020202020204" pitchFamily="34" charset="0"/>
              </a:rPr>
              <a:t> </a:t>
            </a:r>
            <a:r>
              <a:rPr lang="en-US" altLang="en-US" sz="2600" dirty="0" err="1">
                <a:cs typeface="Arial" panose="020B0604020202020204" pitchFamily="34" charset="0"/>
              </a:rPr>
              <a:t>bích</a:t>
            </a:r>
            <a:r>
              <a:rPr lang="en-US" altLang="en-US" sz="2600" dirty="0">
                <a:cs typeface="Arial" panose="020B0604020202020204" pitchFamily="34" charset="0"/>
              </a:rPr>
              <a:t>. </a:t>
            </a:r>
            <a:r>
              <a:rPr lang="en-US" altLang="en-US" sz="2600" dirty="0" err="1">
                <a:cs typeface="Arial" panose="020B0604020202020204" pitchFamily="34" charset="0"/>
              </a:rPr>
              <a:t>Khi</a:t>
            </a:r>
            <a:r>
              <a:rPr lang="en-US" altLang="en-US" sz="2600" dirty="0">
                <a:cs typeface="Arial" panose="020B0604020202020204" pitchFamily="34" charset="0"/>
              </a:rPr>
              <a:t> </a:t>
            </a:r>
            <a:r>
              <a:rPr lang="en-US" altLang="en-US" sz="2600" dirty="0" err="1">
                <a:cs typeface="Arial" panose="020B0604020202020204" pitchFamily="34" charset="0"/>
              </a:rPr>
              <a:t>lá</a:t>
            </a:r>
            <a:r>
              <a:rPr lang="en-US" altLang="en-US" sz="2600" dirty="0">
                <a:cs typeface="Arial" panose="020B0604020202020204" pitchFamily="34" charset="0"/>
              </a:rPr>
              <a:t> </a:t>
            </a:r>
            <a:r>
              <a:rPr lang="en-US" altLang="en-US" sz="2600" dirty="0" err="1">
                <a:cs typeface="Arial" panose="020B0604020202020204" pitchFamily="34" charset="0"/>
              </a:rPr>
              <a:t>bàng</a:t>
            </a:r>
            <a:r>
              <a:rPr lang="en-US" altLang="en-US" sz="2600" dirty="0">
                <a:cs typeface="Arial" panose="020B0604020202020204" pitchFamily="34" charset="0"/>
              </a:rPr>
              <a:t> </a:t>
            </a:r>
            <a:r>
              <a:rPr lang="en-US" altLang="en-US" sz="2600" dirty="0" err="1">
                <a:cs typeface="Arial" panose="020B0604020202020204" pitchFamily="34" charset="0"/>
              </a:rPr>
              <a:t>ngả</a:t>
            </a:r>
            <a:r>
              <a:rPr lang="en-US" altLang="en-US" sz="2600" dirty="0">
                <a:cs typeface="Arial" panose="020B0604020202020204" pitchFamily="34" charset="0"/>
              </a:rPr>
              <a:t> sang </a:t>
            </a:r>
            <a:r>
              <a:rPr lang="en-US" altLang="en-US" sz="2600" dirty="0" err="1">
                <a:cs typeface="Arial" panose="020B0604020202020204" pitchFamily="34" charset="0"/>
              </a:rPr>
              <a:t>màu</a:t>
            </a:r>
            <a:r>
              <a:rPr lang="en-US" altLang="en-US" sz="2600" dirty="0">
                <a:cs typeface="Arial" panose="020B0604020202020204" pitchFamily="34" charset="0"/>
              </a:rPr>
              <a:t> </a:t>
            </a:r>
            <a:r>
              <a:rPr lang="en-US" altLang="en-US" sz="2600" dirty="0" err="1">
                <a:cs typeface="Arial" panose="020B0604020202020204" pitchFamily="34" charset="0"/>
              </a:rPr>
              <a:t>lục</a:t>
            </a:r>
            <a:r>
              <a:rPr lang="en-US" altLang="en-US" sz="2600" dirty="0">
                <a:cs typeface="Arial" panose="020B0604020202020204" pitchFamily="34" charset="0"/>
              </a:rPr>
              <a:t>, </a:t>
            </a:r>
            <a:r>
              <a:rPr lang="en-US" altLang="en-US" sz="2600" dirty="0" err="1">
                <a:cs typeface="Arial" panose="020B0604020202020204" pitchFamily="34" charset="0"/>
              </a:rPr>
              <a:t>ấy</a:t>
            </a:r>
            <a:r>
              <a:rPr lang="en-US" altLang="en-US" sz="2600" dirty="0">
                <a:cs typeface="Arial" panose="020B0604020202020204" pitchFamily="34" charset="0"/>
              </a:rPr>
              <a:t> </a:t>
            </a:r>
            <a:r>
              <a:rPr lang="en-US" altLang="en-US" sz="2600" dirty="0" err="1">
                <a:cs typeface="Arial" panose="020B0604020202020204" pitchFamily="34" charset="0"/>
              </a:rPr>
              <a:t>là</a:t>
            </a:r>
            <a:r>
              <a:rPr lang="en-US" altLang="en-US" sz="2600" dirty="0">
                <a:cs typeface="Arial" panose="020B0604020202020204" pitchFamily="34" charset="0"/>
              </a:rPr>
              <a:t> </a:t>
            </a:r>
            <a:r>
              <a:rPr lang="en-US" altLang="en-US" sz="2600" dirty="0" err="1">
                <a:cs typeface="Arial" panose="020B0604020202020204" pitchFamily="34" charset="0"/>
              </a:rPr>
              <a:t>mùa</a:t>
            </a:r>
            <a:r>
              <a:rPr lang="en-US" altLang="en-US" sz="2600" dirty="0">
                <a:cs typeface="Arial" panose="020B0604020202020204" pitchFamily="34" charset="0"/>
              </a:rPr>
              <a:t> </a:t>
            </a:r>
            <a:r>
              <a:rPr lang="en-US" altLang="en-US" sz="2600" dirty="0" err="1">
                <a:cs typeface="Arial" panose="020B0604020202020204" pitchFamily="34" charset="0"/>
              </a:rPr>
              <a:t>thu</a:t>
            </a:r>
            <a:r>
              <a:rPr lang="en-US" altLang="en-US" sz="2600" dirty="0">
                <a:cs typeface="Arial" panose="020B0604020202020204" pitchFamily="34" charset="0"/>
              </a:rPr>
              <a:t>. Sang </a:t>
            </a:r>
            <a:r>
              <a:rPr lang="en-US" altLang="en-US" sz="2600" dirty="0" err="1">
                <a:cs typeface="Arial" panose="020B0604020202020204" pitchFamily="34" charset="0"/>
              </a:rPr>
              <a:t>đến</a:t>
            </a:r>
            <a:r>
              <a:rPr lang="en-US" altLang="en-US" sz="2600" dirty="0">
                <a:cs typeface="Arial" panose="020B0604020202020204" pitchFamily="34" charset="0"/>
              </a:rPr>
              <a:t> </a:t>
            </a:r>
            <a:r>
              <a:rPr lang="en-US" altLang="en-US" sz="2600" dirty="0" err="1">
                <a:cs typeface="Arial" panose="020B0604020202020204" pitchFamily="34" charset="0"/>
              </a:rPr>
              <a:t>những</a:t>
            </a:r>
            <a:r>
              <a:rPr lang="en-US" altLang="en-US" sz="2600" dirty="0">
                <a:cs typeface="Arial" panose="020B0604020202020204" pitchFamily="34" charset="0"/>
              </a:rPr>
              <a:t> </a:t>
            </a:r>
            <a:r>
              <a:rPr lang="en-US" altLang="en-US" sz="2600" dirty="0" err="1">
                <a:cs typeface="Arial" panose="020B0604020202020204" pitchFamily="34" charset="0"/>
              </a:rPr>
              <a:t>ngày</a:t>
            </a:r>
            <a:r>
              <a:rPr lang="en-US" altLang="en-US" sz="2600" dirty="0">
                <a:cs typeface="Arial" panose="020B0604020202020204" pitchFamily="34" charset="0"/>
              </a:rPr>
              <a:t> </a:t>
            </a:r>
            <a:r>
              <a:rPr lang="en-US" altLang="en-US" sz="2600" dirty="0" err="1">
                <a:cs typeface="Arial" panose="020B0604020202020204" pitchFamily="34" charset="0"/>
              </a:rPr>
              <a:t>cuối</a:t>
            </a:r>
            <a:r>
              <a:rPr lang="en-US" altLang="en-US" sz="2600" dirty="0">
                <a:cs typeface="Arial" panose="020B0604020202020204" pitchFamily="34" charset="0"/>
              </a:rPr>
              <a:t> </a:t>
            </a:r>
            <a:r>
              <a:rPr lang="en-US" altLang="en-US" sz="2600" dirty="0" err="1">
                <a:cs typeface="Arial" panose="020B0604020202020204" pitchFamily="34" charset="0"/>
              </a:rPr>
              <a:t>đông</a:t>
            </a:r>
            <a:r>
              <a:rPr lang="en-US" altLang="en-US" sz="2600" dirty="0">
                <a:cs typeface="Arial" panose="020B0604020202020204" pitchFamily="34" charset="0"/>
              </a:rPr>
              <a:t>, </a:t>
            </a:r>
            <a:r>
              <a:rPr lang="en-US" altLang="en-US" sz="2600" dirty="0" err="1">
                <a:cs typeface="Arial" panose="020B0604020202020204" pitchFamily="34" charset="0"/>
              </a:rPr>
              <a:t>mùa</a:t>
            </a:r>
            <a:r>
              <a:rPr lang="en-US" altLang="en-US" sz="2600" dirty="0">
                <a:cs typeface="Arial" panose="020B0604020202020204" pitchFamily="34" charset="0"/>
              </a:rPr>
              <a:t> </a:t>
            </a:r>
            <a:r>
              <a:rPr lang="en-US" altLang="en-US" sz="2600" dirty="0" err="1">
                <a:cs typeface="Arial" panose="020B0604020202020204" pitchFamily="34" charset="0"/>
              </a:rPr>
              <a:t>của</a:t>
            </a:r>
            <a:r>
              <a:rPr lang="en-US" altLang="en-US" sz="2600" dirty="0">
                <a:cs typeface="Arial" panose="020B0604020202020204" pitchFamily="34" charset="0"/>
              </a:rPr>
              <a:t> </a:t>
            </a:r>
            <a:r>
              <a:rPr lang="en-US" altLang="en-US" sz="2600" dirty="0" err="1">
                <a:cs typeface="Arial" panose="020B0604020202020204" pitchFamily="34" charset="0"/>
              </a:rPr>
              <a:t>lá</a:t>
            </a:r>
            <a:r>
              <a:rPr lang="en-US" altLang="en-US" sz="2600" dirty="0">
                <a:cs typeface="Arial" panose="020B0604020202020204" pitchFamily="34" charset="0"/>
              </a:rPr>
              <a:t> </a:t>
            </a:r>
            <a:r>
              <a:rPr lang="en-US" altLang="en-US" sz="2600" dirty="0" err="1">
                <a:cs typeface="Arial" panose="020B0604020202020204" pitchFamily="34" charset="0"/>
              </a:rPr>
              <a:t>rụng</a:t>
            </a:r>
            <a:r>
              <a:rPr lang="en-US" altLang="en-US" sz="2600" dirty="0">
                <a:cs typeface="Arial" panose="020B0604020202020204" pitchFamily="34" charset="0"/>
              </a:rPr>
              <a:t>, </a:t>
            </a:r>
            <a:r>
              <a:rPr lang="en-US" altLang="en-US" sz="2600" dirty="0" err="1">
                <a:cs typeface="Arial" panose="020B0604020202020204" pitchFamily="34" charset="0"/>
              </a:rPr>
              <a:t>nó</a:t>
            </a:r>
            <a:r>
              <a:rPr lang="en-US" altLang="en-US" sz="2600" dirty="0">
                <a:cs typeface="Arial" panose="020B0604020202020204" pitchFamily="34" charset="0"/>
              </a:rPr>
              <a:t> </a:t>
            </a:r>
            <a:r>
              <a:rPr lang="en-US" altLang="en-US" sz="2600" dirty="0" err="1">
                <a:cs typeface="Arial" panose="020B0604020202020204" pitchFamily="34" charset="0"/>
              </a:rPr>
              <a:t>lại</a:t>
            </a:r>
            <a:r>
              <a:rPr lang="en-US" altLang="en-US" sz="2600" dirty="0">
                <a:cs typeface="Arial" panose="020B0604020202020204" pitchFamily="34" charset="0"/>
              </a:rPr>
              <a:t> </a:t>
            </a:r>
            <a:r>
              <a:rPr lang="en-US" altLang="en-US" sz="2600" dirty="0" err="1">
                <a:cs typeface="Arial" panose="020B0604020202020204" pitchFamily="34" charset="0"/>
              </a:rPr>
              <a:t>có</a:t>
            </a:r>
            <a:r>
              <a:rPr lang="en-US" altLang="en-US" sz="2600" dirty="0">
                <a:cs typeface="Arial" panose="020B0604020202020204" pitchFamily="34" charset="0"/>
              </a:rPr>
              <a:t> </a:t>
            </a:r>
            <a:r>
              <a:rPr lang="en-US" altLang="en-US" sz="2600" dirty="0" err="1">
                <a:cs typeface="Arial" panose="020B0604020202020204" pitchFamily="34" charset="0"/>
              </a:rPr>
              <a:t>vẻ</a:t>
            </a:r>
            <a:r>
              <a:rPr lang="en-US" altLang="en-US" sz="2600" dirty="0">
                <a:cs typeface="Arial" panose="020B0604020202020204" pitchFamily="34" charset="0"/>
              </a:rPr>
              <a:t> </a:t>
            </a:r>
            <a:r>
              <a:rPr lang="en-US" altLang="en-US" sz="2600" dirty="0" err="1">
                <a:cs typeface="Arial" panose="020B0604020202020204" pitchFamily="34" charset="0"/>
              </a:rPr>
              <a:t>đẹp</a:t>
            </a:r>
            <a:r>
              <a:rPr lang="en-US" altLang="en-US" sz="2600" dirty="0">
                <a:cs typeface="Arial" panose="020B0604020202020204" pitchFamily="34" charset="0"/>
              </a:rPr>
              <a:t> </a:t>
            </a:r>
            <a:r>
              <a:rPr lang="en-US" altLang="en-US" sz="2600" dirty="0" err="1">
                <a:cs typeface="Arial" panose="020B0604020202020204" pitchFamily="34" charset="0"/>
              </a:rPr>
              <a:t>riêng</a:t>
            </a:r>
            <a:r>
              <a:rPr lang="en-US" altLang="en-US" sz="2600" dirty="0">
                <a:cs typeface="Arial" panose="020B0604020202020204" pitchFamily="34" charset="0"/>
              </a:rPr>
              <a:t>. </a:t>
            </a:r>
            <a:r>
              <a:rPr lang="en-US" altLang="en-US" sz="2600" dirty="0" err="1">
                <a:cs typeface="Arial" panose="020B0604020202020204" pitchFamily="34" charset="0"/>
              </a:rPr>
              <a:t>Những</a:t>
            </a:r>
            <a:r>
              <a:rPr lang="en-US" altLang="en-US" sz="2600" dirty="0">
                <a:cs typeface="Arial" panose="020B0604020202020204" pitchFamily="34" charset="0"/>
              </a:rPr>
              <a:t> </a:t>
            </a:r>
            <a:r>
              <a:rPr lang="en-US" altLang="en-US" sz="2600" dirty="0" err="1">
                <a:cs typeface="Arial" panose="020B0604020202020204" pitchFamily="34" charset="0"/>
              </a:rPr>
              <a:t>lá</a:t>
            </a:r>
            <a:r>
              <a:rPr lang="en-US" altLang="en-US" sz="2600" dirty="0">
                <a:cs typeface="Arial" panose="020B0604020202020204" pitchFamily="34" charset="0"/>
              </a:rPr>
              <a:t> </a:t>
            </a:r>
            <a:r>
              <a:rPr lang="en-US" altLang="en-US" sz="2600" dirty="0" err="1">
                <a:cs typeface="Arial" panose="020B0604020202020204" pitchFamily="34" charset="0"/>
              </a:rPr>
              <a:t>bàng</a:t>
            </a:r>
            <a:r>
              <a:rPr lang="en-US" altLang="en-US" sz="2600" dirty="0">
                <a:cs typeface="Arial" panose="020B0604020202020204" pitchFamily="34" charset="0"/>
              </a:rPr>
              <a:t> </a:t>
            </a:r>
            <a:r>
              <a:rPr lang="en-US" altLang="en-US" sz="2600" dirty="0" err="1">
                <a:cs typeface="Arial" panose="020B0604020202020204" pitchFamily="34" charset="0"/>
              </a:rPr>
              <a:t>mùa</a:t>
            </a:r>
            <a:r>
              <a:rPr lang="en-US" altLang="en-US" sz="2600" dirty="0">
                <a:cs typeface="Arial" panose="020B0604020202020204" pitchFamily="34" charset="0"/>
              </a:rPr>
              <a:t> </a:t>
            </a:r>
            <a:r>
              <a:rPr lang="en-US" altLang="en-US" sz="2600" dirty="0" err="1">
                <a:cs typeface="Arial" panose="020B0604020202020204" pitchFamily="34" charset="0"/>
              </a:rPr>
              <a:t>đông</a:t>
            </a:r>
            <a:r>
              <a:rPr lang="en-US" altLang="en-US" sz="2600" dirty="0">
                <a:cs typeface="Arial" panose="020B0604020202020204" pitchFamily="34" charset="0"/>
              </a:rPr>
              <a:t> </a:t>
            </a:r>
            <a:r>
              <a:rPr lang="en-US" altLang="en-US" sz="2600" dirty="0" err="1">
                <a:cs typeface="Arial" panose="020B0604020202020204" pitchFamily="34" charset="0"/>
              </a:rPr>
              <a:t>đỏ</a:t>
            </a:r>
            <a:r>
              <a:rPr lang="en-US" altLang="en-US" sz="2600" dirty="0">
                <a:cs typeface="Arial" panose="020B0604020202020204" pitchFamily="34" charset="0"/>
              </a:rPr>
              <a:t> </a:t>
            </a:r>
            <a:r>
              <a:rPr lang="en-US" altLang="en-US" sz="2600" dirty="0" err="1">
                <a:cs typeface="Arial" panose="020B0604020202020204" pitchFamily="34" charset="0"/>
              </a:rPr>
              <a:t>như</a:t>
            </a:r>
            <a:r>
              <a:rPr lang="en-US" altLang="en-US" sz="2600" dirty="0">
                <a:cs typeface="Arial" panose="020B0604020202020204" pitchFamily="34" charset="0"/>
              </a:rPr>
              <a:t> </a:t>
            </a:r>
            <a:r>
              <a:rPr lang="en-US" altLang="en-US" sz="2600" dirty="0" err="1">
                <a:cs typeface="Arial" panose="020B0604020202020204" pitchFamily="34" charset="0"/>
              </a:rPr>
              <a:t>đồng</a:t>
            </a:r>
            <a:r>
              <a:rPr lang="en-US" altLang="en-US" sz="2600" dirty="0">
                <a:cs typeface="Arial" panose="020B0604020202020204" pitchFamily="34" charset="0"/>
              </a:rPr>
              <a:t> </a:t>
            </a:r>
            <a:r>
              <a:rPr lang="en-US" altLang="en-US" sz="2600" dirty="0" err="1">
                <a:cs typeface="Arial" panose="020B0604020202020204" pitchFamily="34" charset="0"/>
              </a:rPr>
              <a:t>ấy</a:t>
            </a:r>
            <a:r>
              <a:rPr lang="en-US" altLang="en-US" sz="2600" dirty="0">
                <a:cs typeface="Arial" panose="020B0604020202020204" pitchFamily="34" charset="0"/>
              </a:rPr>
              <a:t>, </a:t>
            </a:r>
            <a:r>
              <a:rPr lang="en-US" altLang="en-US" sz="2600" dirty="0" err="1">
                <a:cs typeface="Arial" panose="020B0604020202020204" pitchFamily="34" charset="0"/>
              </a:rPr>
              <a:t>tôi</a:t>
            </a:r>
            <a:r>
              <a:rPr lang="en-US" altLang="en-US" sz="2600" dirty="0">
                <a:cs typeface="Arial" panose="020B0604020202020204" pitchFamily="34" charset="0"/>
              </a:rPr>
              <a:t> </a:t>
            </a:r>
            <a:r>
              <a:rPr lang="en-US" altLang="en-US" sz="2600" dirty="0" err="1">
                <a:cs typeface="Arial" panose="020B0604020202020204" pitchFamily="34" charset="0"/>
              </a:rPr>
              <a:t>có</a:t>
            </a:r>
            <a:r>
              <a:rPr lang="en-US" altLang="en-US" sz="2600" dirty="0">
                <a:cs typeface="Arial" panose="020B0604020202020204" pitchFamily="34" charset="0"/>
              </a:rPr>
              <a:t> </a:t>
            </a:r>
            <a:r>
              <a:rPr lang="en-US" altLang="en-US" sz="2600" dirty="0" err="1">
                <a:cs typeface="Arial" panose="020B0604020202020204" pitchFamily="34" charset="0"/>
              </a:rPr>
              <a:t>thể</a:t>
            </a:r>
            <a:r>
              <a:rPr lang="en-US" altLang="en-US" sz="2600" dirty="0">
                <a:cs typeface="Arial" panose="020B0604020202020204" pitchFamily="34" charset="0"/>
              </a:rPr>
              <a:t> </a:t>
            </a:r>
            <a:r>
              <a:rPr lang="en-US" altLang="en-US" sz="2600" dirty="0" err="1">
                <a:cs typeface="Arial" panose="020B0604020202020204" pitchFamily="34" charset="0"/>
              </a:rPr>
              <a:t>nhìn</a:t>
            </a:r>
            <a:r>
              <a:rPr lang="en-US" altLang="en-US" sz="2600" dirty="0">
                <a:cs typeface="Arial" panose="020B0604020202020204" pitchFamily="34" charset="0"/>
              </a:rPr>
              <a:t> </a:t>
            </a:r>
            <a:r>
              <a:rPr lang="en-US" altLang="en-US" sz="2600" dirty="0" err="1">
                <a:cs typeface="Arial" panose="020B0604020202020204" pitchFamily="34" charset="0"/>
              </a:rPr>
              <a:t>cả</a:t>
            </a:r>
            <a:r>
              <a:rPr lang="en-US" altLang="en-US" sz="2600" dirty="0">
                <a:cs typeface="Arial" panose="020B0604020202020204" pitchFamily="34" charset="0"/>
              </a:rPr>
              <a:t> </a:t>
            </a:r>
            <a:r>
              <a:rPr lang="en-US" altLang="en-US" sz="2600" dirty="0" err="1">
                <a:cs typeface="Arial" panose="020B0604020202020204" pitchFamily="34" charset="0"/>
              </a:rPr>
              <a:t>ngày</a:t>
            </a:r>
            <a:r>
              <a:rPr lang="en-US" altLang="en-US" sz="2600" dirty="0">
                <a:cs typeface="Arial" panose="020B0604020202020204" pitchFamily="34" charset="0"/>
              </a:rPr>
              <a:t> </a:t>
            </a:r>
            <a:r>
              <a:rPr lang="en-US" altLang="en-US" sz="2600" dirty="0" err="1">
                <a:cs typeface="Arial" panose="020B0604020202020204" pitchFamily="34" charset="0"/>
              </a:rPr>
              <a:t>không</a:t>
            </a:r>
            <a:r>
              <a:rPr lang="en-US" altLang="en-US" sz="2600" dirty="0">
                <a:cs typeface="Arial" panose="020B0604020202020204" pitchFamily="34" charset="0"/>
              </a:rPr>
              <a:t> </a:t>
            </a:r>
            <a:r>
              <a:rPr lang="en-US" altLang="en-US" sz="2600" dirty="0" err="1">
                <a:cs typeface="Arial" panose="020B0604020202020204" pitchFamily="34" charset="0"/>
              </a:rPr>
              <a:t>chán</a:t>
            </a:r>
            <a:r>
              <a:rPr lang="en-US" altLang="en-US" sz="2600" dirty="0">
                <a:cs typeface="Arial" panose="020B0604020202020204" pitchFamily="34" charset="0"/>
              </a:rPr>
              <a:t>. </a:t>
            </a:r>
            <a:r>
              <a:rPr lang="en-US" altLang="en-US" sz="2600" dirty="0" err="1">
                <a:cs typeface="Arial" panose="020B0604020202020204" pitchFamily="34" charset="0"/>
              </a:rPr>
              <a:t>Năm</a:t>
            </a:r>
            <a:r>
              <a:rPr lang="en-US" altLang="en-US" sz="2600" dirty="0">
                <a:cs typeface="Arial" panose="020B0604020202020204" pitchFamily="34" charset="0"/>
              </a:rPr>
              <a:t> </a:t>
            </a:r>
            <a:r>
              <a:rPr lang="en-US" altLang="en-US" sz="2600" dirty="0" err="1">
                <a:cs typeface="Arial" panose="020B0604020202020204" pitchFamily="34" charset="0"/>
              </a:rPr>
              <a:t>nào</a:t>
            </a:r>
            <a:r>
              <a:rPr lang="en-US" altLang="en-US" sz="2600" dirty="0">
                <a:cs typeface="Arial" panose="020B0604020202020204" pitchFamily="34" charset="0"/>
              </a:rPr>
              <a:t> </a:t>
            </a:r>
            <a:r>
              <a:rPr lang="en-US" altLang="en-US" sz="2600" dirty="0" err="1">
                <a:cs typeface="Arial" panose="020B0604020202020204" pitchFamily="34" charset="0"/>
              </a:rPr>
              <a:t>tôi</a:t>
            </a:r>
            <a:r>
              <a:rPr lang="en-US" altLang="en-US" sz="2600" dirty="0">
                <a:cs typeface="Arial" panose="020B0604020202020204" pitchFamily="34" charset="0"/>
              </a:rPr>
              <a:t> </a:t>
            </a:r>
            <a:r>
              <a:rPr lang="en-US" altLang="en-US" sz="2600" dirty="0" err="1">
                <a:cs typeface="Arial" panose="020B0604020202020204" pitchFamily="34" charset="0"/>
              </a:rPr>
              <a:t>cũng</a:t>
            </a:r>
            <a:r>
              <a:rPr lang="en-US" altLang="en-US" sz="2600" dirty="0">
                <a:cs typeface="Arial" panose="020B0604020202020204" pitchFamily="34" charset="0"/>
              </a:rPr>
              <a:t> </a:t>
            </a:r>
            <a:r>
              <a:rPr lang="en-US" altLang="en-US" sz="2600" dirty="0" err="1">
                <a:cs typeface="Arial" panose="020B0604020202020204" pitchFamily="34" charset="0"/>
              </a:rPr>
              <a:t>chọn</a:t>
            </a:r>
            <a:r>
              <a:rPr lang="en-US" altLang="en-US" sz="2600" dirty="0">
                <a:cs typeface="Arial" panose="020B0604020202020204" pitchFamily="34" charset="0"/>
              </a:rPr>
              <a:t> </a:t>
            </a:r>
            <a:r>
              <a:rPr lang="en-US" altLang="en-US" sz="2600" dirty="0" err="1">
                <a:cs typeface="Arial" panose="020B0604020202020204" pitchFamily="34" charset="0"/>
              </a:rPr>
              <a:t>lấy</a:t>
            </a:r>
            <a:r>
              <a:rPr lang="en-US" altLang="en-US" sz="2600" dirty="0">
                <a:cs typeface="Arial" panose="020B0604020202020204" pitchFamily="34" charset="0"/>
              </a:rPr>
              <a:t> </a:t>
            </a:r>
            <a:r>
              <a:rPr lang="en-US" altLang="en-US" sz="2600" dirty="0" err="1">
                <a:cs typeface="Arial" panose="020B0604020202020204" pitchFamily="34" charset="0"/>
              </a:rPr>
              <a:t>mấy</a:t>
            </a:r>
            <a:r>
              <a:rPr lang="en-US" altLang="en-US" sz="2600" dirty="0">
                <a:cs typeface="Arial" panose="020B0604020202020204" pitchFamily="34" charset="0"/>
              </a:rPr>
              <a:t> </a:t>
            </a:r>
            <a:r>
              <a:rPr lang="en-US" altLang="en-US" sz="2600" dirty="0" err="1">
                <a:cs typeface="Arial" panose="020B0604020202020204" pitchFamily="34" charset="0"/>
              </a:rPr>
              <a:t>lá</a:t>
            </a:r>
            <a:r>
              <a:rPr lang="en-US" altLang="en-US" sz="2600" dirty="0">
                <a:cs typeface="Arial" panose="020B0604020202020204" pitchFamily="34" charset="0"/>
              </a:rPr>
              <a:t> </a:t>
            </a:r>
            <a:r>
              <a:rPr lang="en-US" altLang="en-US" sz="2600" dirty="0" err="1">
                <a:cs typeface="Arial" panose="020B0604020202020204" pitchFamily="34" charset="0"/>
              </a:rPr>
              <a:t>thật</a:t>
            </a:r>
            <a:r>
              <a:rPr lang="en-US" altLang="en-US" sz="2600" dirty="0">
                <a:cs typeface="Arial" panose="020B0604020202020204" pitchFamily="34" charset="0"/>
              </a:rPr>
              <a:t> </a:t>
            </a:r>
            <a:r>
              <a:rPr lang="en-US" altLang="en-US" sz="2600" dirty="0" err="1">
                <a:cs typeface="Arial" panose="020B0604020202020204" pitchFamily="34" charset="0"/>
              </a:rPr>
              <a:t>đẹp</a:t>
            </a:r>
            <a:r>
              <a:rPr lang="en-US" altLang="en-US" sz="2600" dirty="0">
                <a:cs typeface="Arial" panose="020B0604020202020204" pitchFamily="34" charset="0"/>
              </a:rPr>
              <a:t> </a:t>
            </a:r>
            <a:r>
              <a:rPr lang="en-US" altLang="en-US" sz="2600" dirty="0" err="1">
                <a:cs typeface="Arial" panose="020B0604020202020204" pitchFamily="34" charset="0"/>
              </a:rPr>
              <a:t>về</a:t>
            </a:r>
            <a:r>
              <a:rPr lang="en-US" altLang="en-US" sz="2600" dirty="0">
                <a:cs typeface="Arial" panose="020B0604020202020204" pitchFamily="34" charset="0"/>
              </a:rPr>
              <a:t> </a:t>
            </a:r>
            <a:r>
              <a:rPr lang="en-US" altLang="en-US" sz="2600" dirty="0" err="1">
                <a:cs typeface="Arial" panose="020B0604020202020204" pitchFamily="34" charset="0"/>
              </a:rPr>
              <a:t>phủ</a:t>
            </a:r>
            <a:r>
              <a:rPr lang="en-US" altLang="en-US" sz="2600" dirty="0">
                <a:cs typeface="Arial" panose="020B0604020202020204" pitchFamily="34" charset="0"/>
              </a:rPr>
              <a:t> </a:t>
            </a:r>
            <a:r>
              <a:rPr lang="en-US" altLang="en-US" sz="2600" dirty="0" err="1">
                <a:cs typeface="Arial" panose="020B0604020202020204" pitchFamily="34" charset="0"/>
              </a:rPr>
              <a:t>một</a:t>
            </a:r>
            <a:r>
              <a:rPr lang="en-US" altLang="en-US" sz="2600" dirty="0">
                <a:cs typeface="Arial" panose="020B0604020202020204" pitchFamily="34" charset="0"/>
              </a:rPr>
              <a:t> </a:t>
            </a:r>
            <a:r>
              <a:rPr lang="en-US" altLang="en-US" sz="2600" dirty="0" err="1">
                <a:cs typeface="Arial" panose="020B0604020202020204" pitchFamily="34" charset="0"/>
              </a:rPr>
              <a:t>lớp</a:t>
            </a:r>
            <a:r>
              <a:rPr lang="en-US" altLang="en-US" sz="2600" dirty="0">
                <a:cs typeface="Arial" panose="020B0604020202020204" pitchFamily="34" charset="0"/>
              </a:rPr>
              <a:t> </a:t>
            </a:r>
            <a:r>
              <a:rPr lang="en-US" altLang="en-US" sz="2600" dirty="0" err="1">
                <a:cs typeface="Arial" panose="020B0604020202020204" pitchFamily="34" charset="0"/>
              </a:rPr>
              <a:t>dầu</a:t>
            </a:r>
            <a:r>
              <a:rPr lang="en-US" altLang="en-US" sz="2600" dirty="0">
                <a:cs typeface="Arial" panose="020B0604020202020204" pitchFamily="34" charset="0"/>
              </a:rPr>
              <a:t> </a:t>
            </a:r>
            <a:r>
              <a:rPr lang="en-US" altLang="en-US" sz="2600" dirty="0" err="1">
                <a:cs typeface="Arial" panose="020B0604020202020204" pitchFamily="34" charset="0"/>
              </a:rPr>
              <a:t>mỏng</a:t>
            </a:r>
            <a:r>
              <a:rPr lang="en-US" altLang="en-US" sz="2600" dirty="0">
                <a:cs typeface="Arial" panose="020B0604020202020204" pitchFamily="34" charset="0"/>
              </a:rPr>
              <a:t>, </a:t>
            </a:r>
            <a:r>
              <a:rPr lang="en-US" altLang="en-US" sz="2600" dirty="0" err="1">
                <a:cs typeface="Arial" panose="020B0604020202020204" pitchFamily="34" charset="0"/>
              </a:rPr>
              <a:t>bày</a:t>
            </a:r>
            <a:r>
              <a:rPr lang="en-US" altLang="en-US" sz="2600" dirty="0">
                <a:cs typeface="Arial" panose="020B0604020202020204" pitchFamily="34" charset="0"/>
              </a:rPr>
              <a:t> </a:t>
            </a:r>
            <a:r>
              <a:rPr lang="en-US" altLang="en-US" sz="2600" dirty="0" err="1">
                <a:cs typeface="Arial" panose="020B0604020202020204" pitchFamily="34" charset="0"/>
              </a:rPr>
              <a:t>lên</a:t>
            </a:r>
            <a:r>
              <a:rPr lang="en-US" altLang="en-US" sz="2600" dirty="0">
                <a:cs typeface="Arial" panose="020B0604020202020204" pitchFamily="34" charset="0"/>
              </a:rPr>
              <a:t> </a:t>
            </a:r>
            <a:r>
              <a:rPr lang="en-US" altLang="en-US" sz="2600" dirty="0" err="1">
                <a:cs typeface="Arial" panose="020B0604020202020204" pitchFamily="34" charset="0"/>
              </a:rPr>
              <a:t>bàn</a:t>
            </a:r>
            <a:r>
              <a:rPr lang="en-US" altLang="en-US" sz="2600" dirty="0">
                <a:cs typeface="Arial" panose="020B0604020202020204" pitchFamily="34" charset="0"/>
              </a:rPr>
              <a:t> </a:t>
            </a:r>
            <a:r>
              <a:rPr lang="en-US" altLang="en-US" sz="2600" dirty="0" err="1">
                <a:cs typeface="Arial" panose="020B0604020202020204" pitchFamily="34" charset="0"/>
              </a:rPr>
              <a:t>viết</a:t>
            </a:r>
            <a:r>
              <a:rPr lang="en-US" altLang="en-US" sz="2600" dirty="0">
                <a:cs typeface="Arial" panose="020B0604020202020204" pitchFamily="34" charset="0"/>
              </a:rPr>
              <a:t>. </a:t>
            </a:r>
            <a:r>
              <a:rPr lang="en-US" altLang="en-US" sz="2600" dirty="0" err="1">
                <a:cs typeface="Arial" panose="020B0604020202020204" pitchFamily="34" charset="0"/>
              </a:rPr>
              <a:t>Bạn</a:t>
            </a:r>
            <a:r>
              <a:rPr lang="en-US" altLang="en-US" sz="2600" dirty="0">
                <a:cs typeface="Arial" panose="020B0604020202020204" pitchFamily="34" charset="0"/>
              </a:rPr>
              <a:t> </a:t>
            </a:r>
            <a:r>
              <a:rPr lang="en-US" altLang="en-US" sz="2600" dirty="0" err="1">
                <a:cs typeface="Arial" panose="020B0604020202020204" pitchFamily="34" charset="0"/>
              </a:rPr>
              <a:t>có</a:t>
            </a:r>
            <a:r>
              <a:rPr lang="en-US" altLang="en-US" sz="2600" dirty="0">
                <a:cs typeface="Arial" panose="020B0604020202020204" pitchFamily="34" charset="0"/>
              </a:rPr>
              <a:t> </a:t>
            </a:r>
            <a:r>
              <a:rPr lang="en-US" altLang="en-US" sz="2600" dirty="0" err="1">
                <a:cs typeface="Arial" panose="020B0604020202020204" pitchFamily="34" charset="0"/>
              </a:rPr>
              <a:t>biết</a:t>
            </a:r>
            <a:r>
              <a:rPr lang="en-US" altLang="en-US" sz="2600" dirty="0">
                <a:cs typeface="Arial" panose="020B0604020202020204" pitchFamily="34" charset="0"/>
              </a:rPr>
              <a:t> </a:t>
            </a:r>
            <a:r>
              <a:rPr lang="en-US" altLang="en-US" sz="2600" dirty="0" err="1">
                <a:cs typeface="Arial" panose="020B0604020202020204" pitchFamily="34" charset="0"/>
              </a:rPr>
              <a:t>nó</a:t>
            </a:r>
            <a:r>
              <a:rPr lang="en-US" altLang="en-US" sz="2600" dirty="0">
                <a:cs typeface="Arial" panose="020B0604020202020204" pitchFamily="34" charset="0"/>
              </a:rPr>
              <a:t> </a:t>
            </a:r>
            <a:r>
              <a:rPr lang="en-US" altLang="en-US" sz="2600" dirty="0" err="1">
                <a:cs typeface="Arial" panose="020B0604020202020204" pitchFamily="34" charset="0"/>
              </a:rPr>
              <a:t>gợi</a:t>
            </a:r>
            <a:r>
              <a:rPr lang="en-US" altLang="en-US" sz="2600" dirty="0">
                <a:cs typeface="Arial" panose="020B0604020202020204" pitchFamily="34" charset="0"/>
              </a:rPr>
              <a:t> </a:t>
            </a:r>
            <a:r>
              <a:rPr lang="en-US" altLang="en-US" sz="2600" dirty="0" err="1">
                <a:cs typeface="Arial" panose="020B0604020202020204" pitchFamily="34" charset="0"/>
              </a:rPr>
              <a:t>lên</a:t>
            </a:r>
            <a:r>
              <a:rPr lang="en-US" altLang="en-US" sz="2600" dirty="0">
                <a:cs typeface="Arial" panose="020B0604020202020204" pitchFamily="34" charset="0"/>
              </a:rPr>
              <a:t> </a:t>
            </a:r>
            <a:r>
              <a:rPr lang="en-US" altLang="en-US" sz="2600" dirty="0" err="1">
                <a:cs typeface="Arial" panose="020B0604020202020204" pitchFamily="34" charset="0"/>
              </a:rPr>
              <a:t>chất</a:t>
            </a:r>
            <a:r>
              <a:rPr lang="en-US" altLang="en-US" sz="2600" dirty="0">
                <a:cs typeface="Arial" panose="020B0604020202020204" pitchFamily="34" charset="0"/>
              </a:rPr>
              <a:t> </a:t>
            </a:r>
            <a:r>
              <a:rPr lang="en-US" altLang="en-US" sz="2600" dirty="0" err="1">
                <a:cs typeface="Arial" panose="020B0604020202020204" pitchFamily="34" charset="0"/>
              </a:rPr>
              <a:t>liệu</a:t>
            </a:r>
            <a:r>
              <a:rPr lang="en-US" altLang="en-US" sz="2600" dirty="0">
                <a:cs typeface="Arial" panose="020B0604020202020204" pitchFamily="34" charset="0"/>
              </a:rPr>
              <a:t> </a:t>
            </a:r>
            <a:r>
              <a:rPr lang="en-US" altLang="en-US" sz="2600" dirty="0" err="1">
                <a:cs typeface="Arial" panose="020B0604020202020204" pitchFamily="34" charset="0"/>
              </a:rPr>
              <a:t>gì</a:t>
            </a:r>
            <a:r>
              <a:rPr lang="en-US" altLang="en-US" sz="2600" dirty="0">
                <a:cs typeface="Arial" panose="020B0604020202020204" pitchFamily="34" charset="0"/>
              </a:rPr>
              <a:t> </a:t>
            </a:r>
            <a:r>
              <a:rPr lang="en-US" altLang="en-US" sz="2600" dirty="0" err="1">
                <a:cs typeface="Arial" panose="020B0604020202020204" pitchFamily="34" charset="0"/>
              </a:rPr>
              <a:t>không</a:t>
            </a:r>
            <a:r>
              <a:rPr lang="en-US" altLang="en-US" sz="2600" dirty="0">
                <a:cs typeface="Arial" panose="020B0604020202020204" pitchFamily="34" charset="0"/>
              </a:rPr>
              <a:t>? </a:t>
            </a:r>
            <a:r>
              <a:rPr lang="en-US" altLang="en-US" sz="2600" dirty="0" err="1">
                <a:cs typeface="Arial" panose="020B0604020202020204" pitchFamily="34" charset="0"/>
              </a:rPr>
              <a:t>Chất</a:t>
            </a:r>
            <a:r>
              <a:rPr lang="en-US" altLang="en-US" sz="2600" dirty="0">
                <a:cs typeface="Arial" panose="020B0604020202020204" pitchFamily="34" charset="0"/>
              </a:rPr>
              <a:t> </a:t>
            </a:r>
            <a:r>
              <a:rPr lang="en-US" altLang="en-US" sz="2600" dirty="0" err="1">
                <a:cs typeface="Arial" panose="020B0604020202020204" pitchFamily="34" charset="0"/>
              </a:rPr>
              <a:t>sơn</a:t>
            </a:r>
            <a:r>
              <a:rPr lang="en-US" altLang="en-US" sz="2600" dirty="0">
                <a:cs typeface="Arial" panose="020B0604020202020204" pitchFamily="34" charset="0"/>
              </a:rPr>
              <a:t> </a:t>
            </a:r>
            <a:r>
              <a:rPr lang="en-US" altLang="en-US" sz="2600" dirty="0" err="1">
                <a:cs typeface="Arial" panose="020B0604020202020204" pitchFamily="34" charset="0"/>
              </a:rPr>
              <a:t>mài</a:t>
            </a:r>
            <a:r>
              <a:rPr lang="en-US" altLang="en-US" sz="2600" dirty="0">
                <a:cs typeface="Arial" panose="020B0604020202020204" pitchFamily="34" charset="0"/>
              </a:rPr>
              <a:t>.                 </a:t>
            </a:r>
          </a:p>
          <a:p>
            <a:pPr algn="just" eaLnBrk="1" hangingPunct="1"/>
            <a:r>
              <a:rPr lang="en-US" altLang="en-US" sz="2600" dirty="0">
                <a:cs typeface="Arial" panose="020B0604020202020204" pitchFamily="34" charset="0"/>
              </a:rPr>
              <a:t>                                                     </a:t>
            </a:r>
            <a:r>
              <a:rPr lang="en-US" altLang="en-US" sz="2600" b="1" dirty="0" err="1">
                <a:solidFill>
                  <a:srgbClr val="00B050"/>
                </a:solidFill>
                <a:cs typeface="Arial" panose="020B0604020202020204" pitchFamily="34" charset="0"/>
              </a:rPr>
              <a:t>Đoàn</a:t>
            </a:r>
            <a:r>
              <a:rPr lang="en-US" altLang="en-US" sz="2600" b="1" dirty="0">
                <a:solidFill>
                  <a:srgbClr val="00B050"/>
                </a:solidFill>
                <a:cs typeface="Arial" panose="020B0604020202020204" pitchFamily="34" charset="0"/>
              </a:rPr>
              <a:t> </a:t>
            </a:r>
            <a:r>
              <a:rPr lang="en-US" altLang="en-US" sz="2600" b="1" dirty="0" err="1">
                <a:solidFill>
                  <a:srgbClr val="00B050"/>
                </a:solidFill>
                <a:cs typeface="Arial" panose="020B0604020202020204" pitchFamily="34" charset="0"/>
              </a:rPr>
              <a:t>Giỏi</a:t>
            </a:r>
            <a:endParaRPr lang="en-US" altLang="en-US" sz="2600" b="1" dirty="0">
              <a:solidFill>
                <a:srgbClr val="00B050"/>
              </a:solidFill>
              <a:cs typeface="Arial" panose="020B0604020202020204" pitchFamily="34" charset="0"/>
            </a:endParaRPr>
          </a:p>
          <a:p>
            <a:pPr algn="just" eaLnBrk="1" hangingPunct="1"/>
            <a:endParaRPr lang="en-US" altLang="en-US" sz="2600" dirty="0">
              <a:cs typeface="Arial" panose="020B0604020202020204" pitchFamily="34" charset="0"/>
            </a:endParaRPr>
          </a:p>
        </p:txBody>
      </p:sp>
      <p:sp>
        <p:nvSpPr>
          <p:cNvPr id="3" name="Rectangle 2"/>
          <p:cNvSpPr/>
          <p:nvPr/>
        </p:nvSpPr>
        <p:spPr>
          <a:xfrm>
            <a:off x="3684737" y="0"/>
            <a:ext cx="1734770" cy="523220"/>
          </a:xfrm>
          <a:prstGeom prst="rect">
            <a:avLst/>
          </a:prstGeom>
        </p:spPr>
        <p:txBody>
          <a:bodyPr wrap="none">
            <a:spAutoFit/>
          </a:bodyPr>
          <a:lstStyle/>
          <a:p>
            <a:pPr algn="ctr"/>
            <a:r>
              <a:rPr lang="en-US" altLang="en-US" sz="2800" b="1" dirty="0" err="1">
                <a:solidFill>
                  <a:schemeClr val="bg1"/>
                </a:solidFill>
                <a:latin typeface="UTM Futura Extra" panose="02040603050506020204" pitchFamily="18" charset="0"/>
              </a:rPr>
              <a:t>Lá</a:t>
            </a:r>
            <a:r>
              <a:rPr lang="en-US" altLang="en-US" sz="2800" b="1" dirty="0">
                <a:solidFill>
                  <a:schemeClr val="bg1"/>
                </a:solidFill>
                <a:latin typeface="UTM Futura Extra" panose="02040603050506020204" pitchFamily="18" charset="0"/>
              </a:rPr>
              <a:t> </a:t>
            </a:r>
            <a:r>
              <a:rPr lang="en-US" altLang="en-US" sz="2800" b="1" dirty="0" err="1">
                <a:solidFill>
                  <a:schemeClr val="bg1"/>
                </a:solidFill>
                <a:latin typeface="UTM Futura Extra" panose="02040603050506020204" pitchFamily="18" charset="0"/>
              </a:rPr>
              <a:t>bàng</a:t>
            </a:r>
            <a:endParaRPr lang="en-US" altLang="en-US" sz="2800" b="1" dirty="0">
              <a:solidFill>
                <a:schemeClr val="bg1"/>
              </a:solidFill>
              <a:latin typeface="UTM Futura Extra" panose="02040603050506020204" pitchFamily="18" charset="0"/>
            </a:endParaRPr>
          </a:p>
        </p:txBody>
      </p:sp>
    </p:spTree>
    <p:extLst>
      <p:ext uri="{BB962C8B-B14F-4D97-AF65-F5344CB8AC3E}">
        <p14:creationId xmlns:p14="http://schemas.microsoft.com/office/powerpoint/2010/main" val="8266541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228600" y="643388"/>
            <a:ext cx="8647044" cy="3477875"/>
          </a:xfrm>
          <a:prstGeom prst="rect">
            <a:avLst/>
          </a:prstGeom>
          <a:noFill/>
          <a:ln w="60325" cmpd="thickThin">
            <a:solidFill>
              <a:schemeClr val="accent2">
                <a:lumMod val="50000"/>
                <a:alpha val="73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r>
              <a:rPr lang="en-US" altLang="en-US" sz="2200" b="1">
                <a:latin typeface="Times New Roman" panose="02020603050405020304" pitchFamily="18" charset="0"/>
              </a:rPr>
              <a:t>	</a:t>
            </a:r>
            <a:r>
              <a:rPr lang="en-US" altLang="en-US" sz="2200" b="1">
                <a:cs typeface="Arial" panose="020B0604020202020204" pitchFamily="34" charset="0"/>
              </a:rPr>
              <a:t>Có </a:t>
            </a:r>
            <a:r>
              <a:rPr lang="en-US" altLang="en-US" sz="2200" b="1" dirty="0" err="1">
                <a:cs typeface="Arial" panose="020B0604020202020204" pitchFamily="34" charset="0"/>
              </a:rPr>
              <a:t>những</a:t>
            </a:r>
            <a:r>
              <a:rPr lang="en-US" altLang="en-US" sz="2200" b="1" dirty="0">
                <a:cs typeface="Arial" panose="020B0604020202020204" pitchFamily="34" charset="0"/>
              </a:rPr>
              <a:t> </a:t>
            </a:r>
            <a:r>
              <a:rPr lang="en-US" altLang="en-US" sz="2200" b="1" dirty="0" err="1">
                <a:cs typeface="Arial" panose="020B0604020202020204" pitchFamily="34" charset="0"/>
              </a:rPr>
              <a:t>cây</a:t>
            </a:r>
            <a:r>
              <a:rPr lang="en-US" altLang="en-US" sz="2200" b="1" dirty="0">
                <a:cs typeface="Arial" panose="020B0604020202020204" pitchFamily="34" charset="0"/>
              </a:rPr>
              <a:t> </a:t>
            </a:r>
            <a:r>
              <a:rPr lang="en-US" altLang="en-US" sz="2200" b="1" dirty="0" err="1">
                <a:cs typeface="Arial" panose="020B0604020202020204" pitchFamily="34" charset="0"/>
              </a:rPr>
              <a:t>mùa</a:t>
            </a:r>
            <a:r>
              <a:rPr lang="en-US" altLang="en-US" sz="2200" b="1" dirty="0">
                <a:cs typeface="Arial" panose="020B0604020202020204" pitchFamily="34" charset="0"/>
              </a:rPr>
              <a:t> </a:t>
            </a:r>
            <a:r>
              <a:rPr lang="en-US" altLang="en-US" sz="2200" b="1" dirty="0" err="1">
                <a:cs typeface="Arial" panose="020B0604020202020204" pitchFamily="34" charset="0"/>
              </a:rPr>
              <a:t>nào</a:t>
            </a:r>
            <a:r>
              <a:rPr lang="en-US" altLang="en-US" sz="2200" b="1" dirty="0">
                <a:cs typeface="Arial" panose="020B0604020202020204" pitchFamily="34" charset="0"/>
              </a:rPr>
              <a:t> </a:t>
            </a:r>
            <a:r>
              <a:rPr lang="en-US" altLang="en-US" sz="2200" b="1" dirty="0" err="1">
                <a:cs typeface="Arial" panose="020B0604020202020204" pitchFamily="34" charset="0"/>
              </a:rPr>
              <a:t>cũng</a:t>
            </a:r>
            <a:r>
              <a:rPr lang="en-US" altLang="en-US" sz="2200" b="1" dirty="0">
                <a:cs typeface="Arial" panose="020B0604020202020204" pitchFamily="34" charset="0"/>
              </a:rPr>
              <a:t> </a:t>
            </a:r>
            <a:r>
              <a:rPr lang="en-US" altLang="en-US" sz="2200" b="1" dirty="0" err="1">
                <a:cs typeface="Arial" panose="020B0604020202020204" pitchFamily="34" charset="0"/>
              </a:rPr>
              <a:t>đẹp</a:t>
            </a:r>
            <a:r>
              <a:rPr lang="en-US" altLang="en-US" sz="2200" b="1" dirty="0">
                <a:cs typeface="Arial" panose="020B0604020202020204" pitchFamily="34" charset="0"/>
              </a:rPr>
              <a:t> </a:t>
            </a:r>
            <a:r>
              <a:rPr lang="en-US" altLang="en-US" sz="2200" b="1" dirty="0" err="1">
                <a:cs typeface="Arial" panose="020B0604020202020204" pitchFamily="34" charset="0"/>
              </a:rPr>
              <a:t>như</a:t>
            </a:r>
            <a:r>
              <a:rPr lang="en-US" altLang="en-US" sz="2200" b="1" dirty="0">
                <a:cs typeface="Arial" panose="020B0604020202020204" pitchFamily="34" charset="0"/>
              </a:rPr>
              <a:t> </a:t>
            </a:r>
            <a:r>
              <a:rPr lang="en-US" altLang="en-US" sz="2200" b="1" dirty="0" err="1">
                <a:cs typeface="Arial" panose="020B0604020202020204" pitchFamily="34" charset="0"/>
              </a:rPr>
              <a:t>cây</a:t>
            </a:r>
            <a:r>
              <a:rPr lang="en-US" altLang="en-US" sz="2200" b="1" dirty="0">
                <a:cs typeface="Arial" panose="020B0604020202020204" pitchFamily="34" charset="0"/>
              </a:rPr>
              <a:t> </a:t>
            </a:r>
            <a:r>
              <a:rPr lang="en-US" altLang="en-US" sz="2200" b="1" dirty="0" err="1">
                <a:cs typeface="Arial" panose="020B0604020202020204" pitchFamily="34" charset="0"/>
              </a:rPr>
              <a:t>bàng</a:t>
            </a:r>
            <a:r>
              <a:rPr lang="en-US" altLang="en-US" sz="2200" b="1" dirty="0">
                <a:cs typeface="Arial" panose="020B0604020202020204" pitchFamily="34" charset="0"/>
              </a:rPr>
              <a:t>. </a:t>
            </a:r>
            <a:r>
              <a:rPr lang="en-US" altLang="en-US" sz="2200" b="1" dirty="0" err="1">
                <a:cs typeface="Arial" panose="020B0604020202020204" pitchFamily="34" charset="0"/>
              </a:rPr>
              <a:t>Mùa</a:t>
            </a:r>
            <a:r>
              <a:rPr lang="en-US" altLang="en-US" sz="2200" b="1" dirty="0">
                <a:cs typeface="Arial" panose="020B0604020202020204" pitchFamily="34" charset="0"/>
              </a:rPr>
              <a:t> </a:t>
            </a:r>
            <a:r>
              <a:rPr lang="en-US" altLang="en-US" sz="2200" b="1" dirty="0" err="1">
                <a:cs typeface="Arial" panose="020B0604020202020204" pitchFamily="34" charset="0"/>
              </a:rPr>
              <a:t>xuân</a:t>
            </a:r>
            <a:r>
              <a:rPr lang="en-US" altLang="en-US" sz="2200" b="1" dirty="0">
                <a:cs typeface="Arial" panose="020B0604020202020204" pitchFamily="34" charset="0"/>
              </a:rPr>
              <a:t>, </a:t>
            </a:r>
            <a:r>
              <a:rPr lang="en-US" altLang="en-US" sz="2200" b="1" dirty="0" err="1">
                <a:cs typeface="Arial" panose="020B0604020202020204" pitchFamily="34" charset="0"/>
              </a:rPr>
              <a:t>lá</a:t>
            </a:r>
            <a:r>
              <a:rPr lang="en-US" altLang="en-US" sz="2200" b="1" dirty="0">
                <a:cs typeface="Arial" panose="020B0604020202020204" pitchFamily="34" charset="0"/>
              </a:rPr>
              <a:t> </a:t>
            </a:r>
            <a:r>
              <a:rPr lang="en-US" altLang="en-US" sz="2200" b="1" dirty="0" err="1">
                <a:cs typeface="Arial" panose="020B0604020202020204" pitchFamily="34" charset="0"/>
              </a:rPr>
              <a:t>bàng</a:t>
            </a:r>
            <a:r>
              <a:rPr lang="en-US" altLang="en-US" sz="2200" b="1" dirty="0">
                <a:cs typeface="Arial" panose="020B0604020202020204" pitchFamily="34" charset="0"/>
              </a:rPr>
              <a:t> </a:t>
            </a:r>
            <a:r>
              <a:rPr lang="en-US" altLang="en-US" sz="2200" b="1" dirty="0" err="1">
                <a:cs typeface="Arial" panose="020B0604020202020204" pitchFamily="34" charset="0"/>
              </a:rPr>
              <a:t>mới</a:t>
            </a:r>
            <a:r>
              <a:rPr lang="en-US" altLang="en-US" sz="2200" b="1" dirty="0">
                <a:cs typeface="Arial" panose="020B0604020202020204" pitchFamily="34" charset="0"/>
              </a:rPr>
              <a:t> </a:t>
            </a:r>
            <a:r>
              <a:rPr lang="en-US" altLang="en-US" sz="2200" b="1" dirty="0" err="1">
                <a:cs typeface="Arial" panose="020B0604020202020204" pitchFamily="34" charset="0"/>
              </a:rPr>
              <a:t>nảy</a:t>
            </a:r>
            <a:r>
              <a:rPr lang="en-US" altLang="en-US" sz="2200" b="1" dirty="0">
                <a:cs typeface="Arial" panose="020B0604020202020204" pitchFamily="34" charset="0"/>
              </a:rPr>
              <a:t> </a:t>
            </a:r>
            <a:r>
              <a:rPr lang="en-US" altLang="en-US" sz="2200" b="1" dirty="0" err="1">
                <a:cs typeface="Arial" panose="020B0604020202020204" pitchFamily="34" charset="0"/>
              </a:rPr>
              <a:t>trông</a:t>
            </a:r>
            <a:r>
              <a:rPr lang="en-US" altLang="en-US" sz="2200" b="1" dirty="0">
                <a:cs typeface="Arial" panose="020B0604020202020204" pitchFamily="34" charset="0"/>
              </a:rPr>
              <a:t> </a:t>
            </a:r>
            <a:r>
              <a:rPr lang="en-US" altLang="en-US" sz="2200" b="1" dirty="0" err="1">
                <a:cs typeface="Arial" panose="020B0604020202020204" pitchFamily="34" charset="0"/>
              </a:rPr>
              <a:t>như</a:t>
            </a:r>
            <a:r>
              <a:rPr lang="en-US" altLang="en-US" sz="2200" b="1" dirty="0">
                <a:cs typeface="Arial" panose="020B0604020202020204" pitchFamily="34" charset="0"/>
              </a:rPr>
              <a:t> </a:t>
            </a:r>
            <a:r>
              <a:rPr lang="en-US" altLang="en-US" sz="2200" b="1" dirty="0" err="1">
                <a:cs typeface="Arial" panose="020B0604020202020204" pitchFamily="34" charset="0"/>
              </a:rPr>
              <a:t>những</a:t>
            </a:r>
            <a:r>
              <a:rPr lang="en-US" altLang="en-US" sz="2200" b="1" dirty="0">
                <a:cs typeface="Arial" panose="020B0604020202020204" pitchFamily="34" charset="0"/>
              </a:rPr>
              <a:t> </a:t>
            </a:r>
            <a:r>
              <a:rPr lang="en-US" altLang="en-US" sz="2200" b="1" dirty="0" err="1">
                <a:cs typeface="Arial" panose="020B0604020202020204" pitchFamily="34" charset="0"/>
              </a:rPr>
              <a:t>ngọn</a:t>
            </a:r>
            <a:r>
              <a:rPr lang="en-US" altLang="en-US" sz="2200" b="1" dirty="0">
                <a:cs typeface="Arial" panose="020B0604020202020204" pitchFamily="34" charset="0"/>
              </a:rPr>
              <a:t> </a:t>
            </a:r>
            <a:r>
              <a:rPr lang="en-US" altLang="en-US" sz="2200" b="1" dirty="0" err="1">
                <a:cs typeface="Arial" panose="020B0604020202020204" pitchFamily="34" charset="0"/>
              </a:rPr>
              <a:t>lửa</a:t>
            </a:r>
            <a:r>
              <a:rPr lang="en-US" altLang="en-US" sz="2200" b="1" dirty="0">
                <a:cs typeface="Arial" panose="020B0604020202020204" pitchFamily="34" charset="0"/>
              </a:rPr>
              <a:t> </a:t>
            </a:r>
            <a:r>
              <a:rPr lang="en-US" altLang="en-US" sz="2200" b="1" dirty="0" err="1">
                <a:cs typeface="Arial" panose="020B0604020202020204" pitchFamily="34" charset="0"/>
              </a:rPr>
              <a:t>xanh</a:t>
            </a:r>
            <a:r>
              <a:rPr lang="en-US" altLang="en-US" sz="2200" b="1" dirty="0">
                <a:cs typeface="Arial" panose="020B0604020202020204" pitchFamily="34" charset="0"/>
              </a:rPr>
              <a:t>. Sang </a:t>
            </a:r>
            <a:r>
              <a:rPr lang="en-US" altLang="en-US" sz="2200" b="1" dirty="0" err="1">
                <a:cs typeface="Arial" panose="020B0604020202020204" pitchFamily="34" charset="0"/>
              </a:rPr>
              <a:t>hè</a:t>
            </a:r>
            <a:r>
              <a:rPr lang="en-US" altLang="en-US" sz="2200" b="1" dirty="0">
                <a:cs typeface="Arial" panose="020B0604020202020204" pitchFamily="34" charset="0"/>
              </a:rPr>
              <a:t>, </a:t>
            </a:r>
            <a:r>
              <a:rPr lang="en-US" altLang="en-US" sz="2200" b="1" dirty="0" err="1">
                <a:cs typeface="Arial" panose="020B0604020202020204" pitchFamily="34" charset="0"/>
              </a:rPr>
              <a:t>lá</a:t>
            </a:r>
            <a:r>
              <a:rPr lang="en-US" altLang="en-US" sz="2200" b="1" dirty="0">
                <a:cs typeface="Arial" panose="020B0604020202020204" pitchFamily="34" charset="0"/>
              </a:rPr>
              <a:t> </a:t>
            </a:r>
            <a:r>
              <a:rPr lang="en-US" altLang="en-US" sz="2200" b="1" dirty="0" err="1">
                <a:cs typeface="Arial" panose="020B0604020202020204" pitchFamily="34" charset="0"/>
              </a:rPr>
              <a:t>lên</a:t>
            </a:r>
            <a:r>
              <a:rPr lang="en-US" altLang="en-US" sz="2200" b="1" dirty="0">
                <a:cs typeface="Arial" panose="020B0604020202020204" pitchFamily="34" charset="0"/>
              </a:rPr>
              <a:t> </a:t>
            </a:r>
            <a:r>
              <a:rPr lang="en-US" altLang="en-US" sz="2200" b="1" dirty="0" err="1">
                <a:cs typeface="Arial" panose="020B0604020202020204" pitchFamily="34" charset="0"/>
              </a:rPr>
              <a:t>thật</a:t>
            </a:r>
            <a:r>
              <a:rPr lang="en-US" altLang="en-US" sz="2200" b="1" dirty="0">
                <a:cs typeface="Arial" panose="020B0604020202020204" pitchFamily="34" charset="0"/>
              </a:rPr>
              <a:t> </a:t>
            </a:r>
            <a:r>
              <a:rPr lang="en-US" altLang="en-US" sz="2200" b="1" dirty="0" err="1">
                <a:cs typeface="Arial" panose="020B0604020202020204" pitchFamily="34" charset="0"/>
              </a:rPr>
              <a:t>dày</a:t>
            </a:r>
            <a:r>
              <a:rPr lang="en-US" altLang="en-US" sz="2200" b="1" dirty="0">
                <a:cs typeface="Arial" panose="020B0604020202020204" pitchFamily="34" charset="0"/>
              </a:rPr>
              <a:t>, </a:t>
            </a:r>
            <a:r>
              <a:rPr lang="en-US" altLang="en-US" sz="2200" b="1" dirty="0" err="1">
                <a:cs typeface="Arial" panose="020B0604020202020204" pitchFamily="34" charset="0"/>
              </a:rPr>
              <a:t>ánh</a:t>
            </a:r>
            <a:r>
              <a:rPr lang="en-US" altLang="en-US" sz="2200" b="1" dirty="0">
                <a:cs typeface="Arial" panose="020B0604020202020204" pitchFamily="34" charset="0"/>
              </a:rPr>
              <a:t> </a:t>
            </a:r>
            <a:r>
              <a:rPr lang="en-US" altLang="en-US" sz="2200" b="1" dirty="0" err="1">
                <a:cs typeface="Arial" panose="020B0604020202020204" pitchFamily="34" charset="0"/>
              </a:rPr>
              <a:t>sáng</a:t>
            </a:r>
            <a:r>
              <a:rPr lang="en-US" altLang="en-US" sz="2200" b="1" dirty="0">
                <a:cs typeface="Arial" panose="020B0604020202020204" pitchFamily="34" charset="0"/>
              </a:rPr>
              <a:t> </a:t>
            </a:r>
            <a:r>
              <a:rPr lang="en-US" altLang="en-US" sz="2200" b="1" dirty="0" err="1">
                <a:cs typeface="Arial" panose="020B0604020202020204" pitchFamily="34" charset="0"/>
              </a:rPr>
              <a:t>xuyên</a:t>
            </a:r>
            <a:r>
              <a:rPr lang="en-US" altLang="en-US" sz="2200" b="1" dirty="0">
                <a:cs typeface="Arial" panose="020B0604020202020204" pitchFamily="34" charset="0"/>
              </a:rPr>
              <a:t> qua </a:t>
            </a:r>
            <a:r>
              <a:rPr lang="en-US" altLang="en-US" sz="2200" b="1" dirty="0" err="1">
                <a:cs typeface="Arial" panose="020B0604020202020204" pitchFamily="34" charset="0"/>
              </a:rPr>
              <a:t>chỉ</a:t>
            </a:r>
            <a:r>
              <a:rPr lang="en-US" altLang="en-US" sz="2200" b="1" dirty="0">
                <a:cs typeface="Arial" panose="020B0604020202020204" pitchFamily="34" charset="0"/>
              </a:rPr>
              <a:t> </a:t>
            </a:r>
            <a:r>
              <a:rPr lang="en-US" altLang="en-US" sz="2200" b="1" dirty="0" err="1">
                <a:cs typeface="Arial" panose="020B0604020202020204" pitchFamily="34" charset="0"/>
              </a:rPr>
              <a:t>còn</a:t>
            </a:r>
            <a:r>
              <a:rPr lang="en-US" altLang="en-US" sz="2200" b="1" dirty="0">
                <a:cs typeface="Arial" panose="020B0604020202020204" pitchFamily="34" charset="0"/>
              </a:rPr>
              <a:t> </a:t>
            </a:r>
            <a:r>
              <a:rPr lang="en-US" altLang="en-US" sz="2200" b="1" dirty="0" err="1">
                <a:cs typeface="Arial" panose="020B0604020202020204" pitchFamily="34" charset="0"/>
              </a:rPr>
              <a:t>là</a:t>
            </a:r>
            <a:r>
              <a:rPr lang="en-US" altLang="en-US" sz="2200" b="1" dirty="0">
                <a:cs typeface="Arial" panose="020B0604020202020204" pitchFamily="34" charset="0"/>
              </a:rPr>
              <a:t> </a:t>
            </a:r>
            <a:r>
              <a:rPr lang="en-US" altLang="en-US" sz="2200" b="1" dirty="0" err="1">
                <a:cs typeface="Arial" panose="020B0604020202020204" pitchFamily="34" charset="0"/>
              </a:rPr>
              <a:t>màu</a:t>
            </a:r>
            <a:r>
              <a:rPr lang="en-US" altLang="en-US" sz="2200" b="1" dirty="0">
                <a:cs typeface="Arial" panose="020B0604020202020204" pitchFamily="34" charset="0"/>
              </a:rPr>
              <a:t> </a:t>
            </a:r>
            <a:r>
              <a:rPr lang="en-US" altLang="en-US" sz="2200" b="1" dirty="0" err="1">
                <a:cs typeface="Arial" panose="020B0604020202020204" pitchFamily="34" charset="0"/>
              </a:rPr>
              <a:t>ngọc</a:t>
            </a:r>
            <a:r>
              <a:rPr lang="en-US" altLang="en-US" sz="2200" b="1" dirty="0">
                <a:cs typeface="Arial" panose="020B0604020202020204" pitchFamily="34" charset="0"/>
              </a:rPr>
              <a:t> </a:t>
            </a:r>
            <a:r>
              <a:rPr lang="en-US" altLang="en-US" sz="2200" b="1" dirty="0" err="1">
                <a:cs typeface="Arial" panose="020B0604020202020204" pitchFamily="34" charset="0"/>
              </a:rPr>
              <a:t>bích</a:t>
            </a:r>
            <a:r>
              <a:rPr lang="en-US" altLang="en-US" sz="2200" b="1" dirty="0">
                <a:cs typeface="Arial" panose="020B0604020202020204" pitchFamily="34" charset="0"/>
              </a:rPr>
              <a:t>. </a:t>
            </a:r>
            <a:r>
              <a:rPr lang="en-US" altLang="en-US" sz="2200" b="1" dirty="0" err="1">
                <a:cs typeface="Arial" panose="020B0604020202020204" pitchFamily="34" charset="0"/>
              </a:rPr>
              <a:t>Khi</a:t>
            </a:r>
            <a:r>
              <a:rPr lang="en-US" altLang="en-US" sz="2200" b="1" dirty="0">
                <a:cs typeface="Arial" panose="020B0604020202020204" pitchFamily="34" charset="0"/>
              </a:rPr>
              <a:t> </a:t>
            </a:r>
            <a:r>
              <a:rPr lang="en-US" altLang="en-US" sz="2200" b="1" dirty="0" err="1">
                <a:cs typeface="Arial" panose="020B0604020202020204" pitchFamily="34" charset="0"/>
              </a:rPr>
              <a:t>lá</a:t>
            </a:r>
            <a:r>
              <a:rPr lang="en-US" altLang="en-US" sz="2200" b="1" dirty="0">
                <a:cs typeface="Arial" panose="020B0604020202020204" pitchFamily="34" charset="0"/>
              </a:rPr>
              <a:t> </a:t>
            </a:r>
            <a:r>
              <a:rPr lang="en-US" altLang="en-US" sz="2200" b="1" dirty="0" err="1">
                <a:cs typeface="Arial" panose="020B0604020202020204" pitchFamily="34" charset="0"/>
              </a:rPr>
              <a:t>bàng</a:t>
            </a:r>
            <a:r>
              <a:rPr lang="en-US" altLang="en-US" sz="2200" b="1" dirty="0">
                <a:cs typeface="Arial" panose="020B0604020202020204" pitchFamily="34" charset="0"/>
              </a:rPr>
              <a:t> </a:t>
            </a:r>
            <a:r>
              <a:rPr lang="en-US" altLang="en-US" sz="2200" b="1" dirty="0" err="1">
                <a:cs typeface="Arial" panose="020B0604020202020204" pitchFamily="34" charset="0"/>
              </a:rPr>
              <a:t>ngả</a:t>
            </a:r>
            <a:r>
              <a:rPr lang="en-US" altLang="en-US" sz="2200" b="1" dirty="0">
                <a:cs typeface="Arial" panose="020B0604020202020204" pitchFamily="34" charset="0"/>
              </a:rPr>
              <a:t> sang </a:t>
            </a:r>
            <a:r>
              <a:rPr lang="en-US" altLang="en-US" sz="2200" b="1" dirty="0" err="1">
                <a:cs typeface="Arial" panose="020B0604020202020204" pitchFamily="34" charset="0"/>
              </a:rPr>
              <a:t>màu</a:t>
            </a:r>
            <a:r>
              <a:rPr lang="en-US" altLang="en-US" sz="2200" b="1" dirty="0">
                <a:cs typeface="Arial" panose="020B0604020202020204" pitchFamily="34" charset="0"/>
              </a:rPr>
              <a:t> </a:t>
            </a:r>
            <a:r>
              <a:rPr lang="en-US" altLang="en-US" sz="2200" b="1" dirty="0" err="1">
                <a:cs typeface="Arial" panose="020B0604020202020204" pitchFamily="34" charset="0"/>
              </a:rPr>
              <a:t>lục</a:t>
            </a:r>
            <a:r>
              <a:rPr lang="en-US" altLang="en-US" sz="2200" b="1" dirty="0">
                <a:cs typeface="Arial" panose="020B0604020202020204" pitchFamily="34" charset="0"/>
              </a:rPr>
              <a:t>, </a:t>
            </a:r>
            <a:r>
              <a:rPr lang="en-US" altLang="en-US" sz="2200" b="1" dirty="0" err="1">
                <a:cs typeface="Arial" panose="020B0604020202020204" pitchFamily="34" charset="0"/>
              </a:rPr>
              <a:t>ấy</a:t>
            </a:r>
            <a:r>
              <a:rPr lang="en-US" altLang="en-US" sz="2200" b="1" dirty="0">
                <a:cs typeface="Arial" panose="020B0604020202020204" pitchFamily="34" charset="0"/>
              </a:rPr>
              <a:t> </a:t>
            </a:r>
            <a:r>
              <a:rPr lang="en-US" altLang="en-US" sz="2200" b="1" dirty="0" err="1">
                <a:cs typeface="Arial" panose="020B0604020202020204" pitchFamily="34" charset="0"/>
              </a:rPr>
              <a:t>là</a:t>
            </a:r>
            <a:r>
              <a:rPr lang="en-US" altLang="en-US" sz="2200" b="1" dirty="0">
                <a:cs typeface="Arial" panose="020B0604020202020204" pitchFamily="34" charset="0"/>
              </a:rPr>
              <a:t> </a:t>
            </a:r>
            <a:r>
              <a:rPr lang="en-US" altLang="en-US" sz="2200" b="1" dirty="0" err="1">
                <a:cs typeface="Arial" panose="020B0604020202020204" pitchFamily="34" charset="0"/>
              </a:rPr>
              <a:t>mùa</a:t>
            </a:r>
            <a:r>
              <a:rPr lang="en-US" altLang="en-US" sz="2200" b="1" dirty="0">
                <a:cs typeface="Arial" panose="020B0604020202020204" pitchFamily="34" charset="0"/>
              </a:rPr>
              <a:t> </a:t>
            </a:r>
            <a:r>
              <a:rPr lang="en-US" altLang="en-US" sz="2200" b="1" dirty="0" err="1">
                <a:cs typeface="Arial" panose="020B0604020202020204" pitchFamily="34" charset="0"/>
              </a:rPr>
              <a:t>thu</a:t>
            </a:r>
            <a:r>
              <a:rPr lang="en-US" altLang="en-US" sz="2200" b="1" dirty="0">
                <a:cs typeface="Arial" panose="020B0604020202020204" pitchFamily="34" charset="0"/>
              </a:rPr>
              <a:t>. Sang </a:t>
            </a:r>
            <a:r>
              <a:rPr lang="en-US" altLang="en-US" sz="2200" b="1" dirty="0" err="1">
                <a:cs typeface="Arial" panose="020B0604020202020204" pitchFamily="34" charset="0"/>
              </a:rPr>
              <a:t>đến</a:t>
            </a:r>
            <a:r>
              <a:rPr lang="en-US" altLang="en-US" sz="2200" b="1" dirty="0">
                <a:cs typeface="Arial" panose="020B0604020202020204" pitchFamily="34" charset="0"/>
              </a:rPr>
              <a:t> </a:t>
            </a:r>
            <a:r>
              <a:rPr lang="en-US" altLang="en-US" sz="2200" b="1" dirty="0" err="1">
                <a:cs typeface="Arial" panose="020B0604020202020204" pitchFamily="34" charset="0"/>
              </a:rPr>
              <a:t>những</a:t>
            </a:r>
            <a:r>
              <a:rPr lang="en-US" altLang="en-US" sz="2200" b="1" dirty="0">
                <a:cs typeface="Arial" panose="020B0604020202020204" pitchFamily="34" charset="0"/>
              </a:rPr>
              <a:t> </a:t>
            </a:r>
            <a:r>
              <a:rPr lang="en-US" altLang="en-US" sz="2200" b="1" dirty="0" err="1">
                <a:cs typeface="Arial" panose="020B0604020202020204" pitchFamily="34" charset="0"/>
              </a:rPr>
              <a:t>ngày</a:t>
            </a:r>
            <a:r>
              <a:rPr lang="en-US" altLang="en-US" sz="2200" b="1" dirty="0">
                <a:cs typeface="Arial" panose="020B0604020202020204" pitchFamily="34" charset="0"/>
              </a:rPr>
              <a:t> </a:t>
            </a:r>
            <a:r>
              <a:rPr lang="en-US" altLang="en-US" sz="2200" b="1" dirty="0" err="1">
                <a:cs typeface="Arial" panose="020B0604020202020204" pitchFamily="34" charset="0"/>
              </a:rPr>
              <a:t>cuối</a:t>
            </a:r>
            <a:r>
              <a:rPr lang="en-US" altLang="en-US" sz="2200" b="1" dirty="0">
                <a:cs typeface="Arial" panose="020B0604020202020204" pitchFamily="34" charset="0"/>
              </a:rPr>
              <a:t> </a:t>
            </a:r>
            <a:r>
              <a:rPr lang="en-US" altLang="en-US" sz="2200" b="1" dirty="0" err="1">
                <a:cs typeface="Arial" panose="020B0604020202020204" pitchFamily="34" charset="0"/>
              </a:rPr>
              <a:t>đông</a:t>
            </a:r>
            <a:r>
              <a:rPr lang="en-US" altLang="en-US" sz="2200" b="1" dirty="0">
                <a:cs typeface="Arial" panose="020B0604020202020204" pitchFamily="34" charset="0"/>
              </a:rPr>
              <a:t>, </a:t>
            </a:r>
            <a:r>
              <a:rPr lang="en-US" altLang="en-US" sz="2200" b="1" dirty="0" err="1">
                <a:cs typeface="Arial" panose="020B0604020202020204" pitchFamily="34" charset="0"/>
              </a:rPr>
              <a:t>mùa</a:t>
            </a:r>
            <a:r>
              <a:rPr lang="en-US" altLang="en-US" sz="2200" b="1" dirty="0">
                <a:cs typeface="Arial" panose="020B0604020202020204" pitchFamily="34" charset="0"/>
              </a:rPr>
              <a:t> </a:t>
            </a:r>
            <a:r>
              <a:rPr lang="en-US" altLang="en-US" sz="2200" b="1" dirty="0" err="1">
                <a:cs typeface="Arial" panose="020B0604020202020204" pitchFamily="34" charset="0"/>
              </a:rPr>
              <a:t>của</a:t>
            </a:r>
            <a:r>
              <a:rPr lang="en-US" altLang="en-US" sz="2200" b="1" dirty="0">
                <a:cs typeface="Arial" panose="020B0604020202020204" pitchFamily="34" charset="0"/>
              </a:rPr>
              <a:t> </a:t>
            </a:r>
            <a:r>
              <a:rPr lang="en-US" altLang="en-US" sz="2200" b="1" dirty="0" err="1">
                <a:cs typeface="Arial" panose="020B0604020202020204" pitchFamily="34" charset="0"/>
              </a:rPr>
              <a:t>lá</a:t>
            </a:r>
            <a:r>
              <a:rPr lang="en-US" altLang="en-US" sz="2200" b="1" dirty="0">
                <a:cs typeface="Arial" panose="020B0604020202020204" pitchFamily="34" charset="0"/>
              </a:rPr>
              <a:t> </a:t>
            </a:r>
            <a:r>
              <a:rPr lang="en-US" altLang="en-US" sz="2200" b="1" dirty="0" err="1">
                <a:cs typeface="Arial" panose="020B0604020202020204" pitchFamily="34" charset="0"/>
              </a:rPr>
              <a:t>rụng</a:t>
            </a:r>
            <a:r>
              <a:rPr lang="en-US" altLang="en-US" sz="2200" b="1" dirty="0">
                <a:cs typeface="Arial" panose="020B0604020202020204" pitchFamily="34" charset="0"/>
              </a:rPr>
              <a:t>, </a:t>
            </a:r>
            <a:r>
              <a:rPr lang="en-US" altLang="en-US" sz="2200" b="1" dirty="0" err="1">
                <a:cs typeface="Arial" panose="020B0604020202020204" pitchFamily="34" charset="0"/>
              </a:rPr>
              <a:t>nó</a:t>
            </a:r>
            <a:r>
              <a:rPr lang="en-US" altLang="en-US" sz="2200" b="1" dirty="0">
                <a:cs typeface="Arial" panose="020B0604020202020204" pitchFamily="34" charset="0"/>
              </a:rPr>
              <a:t> </a:t>
            </a:r>
            <a:r>
              <a:rPr lang="en-US" altLang="en-US" sz="2200" b="1" dirty="0" err="1">
                <a:cs typeface="Arial" panose="020B0604020202020204" pitchFamily="34" charset="0"/>
              </a:rPr>
              <a:t>lại</a:t>
            </a:r>
            <a:r>
              <a:rPr lang="en-US" altLang="en-US" sz="2200" b="1" dirty="0">
                <a:cs typeface="Arial" panose="020B0604020202020204" pitchFamily="34" charset="0"/>
              </a:rPr>
              <a:t> </a:t>
            </a:r>
            <a:r>
              <a:rPr lang="en-US" altLang="en-US" sz="2200" b="1" dirty="0" err="1">
                <a:cs typeface="Arial" panose="020B0604020202020204" pitchFamily="34" charset="0"/>
              </a:rPr>
              <a:t>có</a:t>
            </a:r>
            <a:r>
              <a:rPr lang="en-US" altLang="en-US" sz="2200" b="1" dirty="0">
                <a:cs typeface="Arial" panose="020B0604020202020204" pitchFamily="34" charset="0"/>
              </a:rPr>
              <a:t> </a:t>
            </a:r>
            <a:r>
              <a:rPr lang="en-US" altLang="en-US" sz="2200" b="1" dirty="0" err="1">
                <a:cs typeface="Arial" panose="020B0604020202020204" pitchFamily="34" charset="0"/>
              </a:rPr>
              <a:t>vẻ</a:t>
            </a:r>
            <a:r>
              <a:rPr lang="en-US" altLang="en-US" sz="2200" b="1" dirty="0">
                <a:cs typeface="Arial" panose="020B0604020202020204" pitchFamily="34" charset="0"/>
              </a:rPr>
              <a:t> </a:t>
            </a:r>
            <a:r>
              <a:rPr lang="en-US" altLang="en-US" sz="2200" b="1" dirty="0" err="1">
                <a:cs typeface="Arial" panose="020B0604020202020204" pitchFamily="34" charset="0"/>
              </a:rPr>
              <a:t>đẹp</a:t>
            </a:r>
            <a:r>
              <a:rPr lang="en-US" altLang="en-US" sz="2200" b="1" dirty="0">
                <a:cs typeface="Arial" panose="020B0604020202020204" pitchFamily="34" charset="0"/>
              </a:rPr>
              <a:t> </a:t>
            </a:r>
            <a:r>
              <a:rPr lang="en-US" altLang="en-US" sz="2200" b="1" dirty="0" err="1">
                <a:cs typeface="Arial" panose="020B0604020202020204" pitchFamily="34" charset="0"/>
              </a:rPr>
              <a:t>riêng</a:t>
            </a:r>
            <a:r>
              <a:rPr lang="en-US" altLang="en-US" sz="2200" b="1" dirty="0">
                <a:cs typeface="Arial" panose="020B0604020202020204" pitchFamily="34" charset="0"/>
              </a:rPr>
              <a:t>. </a:t>
            </a:r>
            <a:r>
              <a:rPr lang="en-US" altLang="en-US" sz="2200" b="1" dirty="0" err="1">
                <a:cs typeface="Arial" panose="020B0604020202020204" pitchFamily="34" charset="0"/>
              </a:rPr>
              <a:t>Những</a:t>
            </a:r>
            <a:r>
              <a:rPr lang="en-US" altLang="en-US" sz="2200" b="1" dirty="0">
                <a:cs typeface="Arial" panose="020B0604020202020204" pitchFamily="34" charset="0"/>
              </a:rPr>
              <a:t> </a:t>
            </a:r>
            <a:r>
              <a:rPr lang="en-US" altLang="en-US" sz="2200" b="1" dirty="0" err="1">
                <a:cs typeface="Arial" panose="020B0604020202020204" pitchFamily="34" charset="0"/>
              </a:rPr>
              <a:t>lá</a:t>
            </a:r>
            <a:r>
              <a:rPr lang="en-US" altLang="en-US" sz="2200" b="1" dirty="0">
                <a:cs typeface="Arial" panose="020B0604020202020204" pitchFamily="34" charset="0"/>
              </a:rPr>
              <a:t> </a:t>
            </a:r>
            <a:r>
              <a:rPr lang="en-US" altLang="en-US" sz="2200" b="1" dirty="0" err="1">
                <a:cs typeface="Arial" panose="020B0604020202020204" pitchFamily="34" charset="0"/>
              </a:rPr>
              <a:t>bàng</a:t>
            </a:r>
            <a:r>
              <a:rPr lang="en-US" altLang="en-US" sz="2200" b="1" dirty="0">
                <a:cs typeface="Arial" panose="020B0604020202020204" pitchFamily="34" charset="0"/>
              </a:rPr>
              <a:t> </a:t>
            </a:r>
            <a:r>
              <a:rPr lang="en-US" altLang="en-US" sz="2200" b="1" dirty="0" err="1">
                <a:cs typeface="Arial" panose="020B0604020202020204" pitchFamily="34" charset="0"/>
              </a:rPr>
              <a:t>mùa</a:t>
            </a:r>
            <a:r>
              <a:rPr lang="en-US" altLang="en-US" sz="2200" b="1" dirty="0">
                <a:cs typeface="Arial" panose="020B0604020202020204" pitchFamily="34" charset="0"/>
              </a:rPr>
              <a:t> </a:t>
            </a:r>
            <a:r>
              <a:rPr lang="en-US" altLang="en-US" sz="2200" b="1" dirty="0" err="1">
                <a:cs typeface="Arial" panose="020B0604020202020204" pitchFamily="34" charset="0"/>
              </a:rPr>
              <a:t>đông</a:t>
            </a:r>
            <a:r>
              <a:rPr lang="en-US" altLang="en-US" sz="2200" b="1" dirty="0">
                <a:cs typeface="Arial" panose="020B0604020202020204" pitchFamily="34" charset="0"/>
              </a:rPr>
              <a:t> </a:t>
            </a:r>
            <a:r>
              <a:rPr lang="en-US" altLang="en-US" sz="2200" b="1" dirty="0" err="1">
                <a:cs typeface="Arial" panose="020B0604020202020204" pitchFamily="34" charset="0"/>
              </a:rPr>
              <a:t>đỏ</a:t>
            </a:r>
            <a:r>
              <a:rPr lang="en-US" altLang="en-US" sz="2200" b="1" dirty="0">
                <a:cs typeface="Arial" panose="020B0604020202020204" pitchFamily="34" charset="0"/>
              </a:rPr>
              <a:t> </a:t>
            </a:r>
            <a:r>
              <a:rPr lang="en-US" altLang="en-US" sz="2200" b="1" dirty="0" err="1">
                <a:cs typeface="Arial" panose="020B0604020202020204" pitchFamily="34" charset="0"/>
              </a:rPr>
              <a:t>như</a:t>
            </a:r>
            <a:r>
              <a:rPr lang="en-US" altLang="en-US" sz="2200" b="1" dirty="0">
                <a:cs typeface="Arial" panose="020B0604020202020204" pitchFamily="34" charset="0"/>
              </a:rPr>
              <a:t> </a:t>
            </a:r>
            <a:r>
              <a:rPr lang="en-US" altLang="en-US" sz="2200" b="1" dirty="0" err="1">
                <a:cs typeface="Arial" panose="020B0604020202020204" pitchFamily="34" charset="0"/>
              </a:rPr>
              <a:t>đồng</a:t>
            </a:r>
            <a:r>
              <a:rPr lang="en-US" altLang="en-US" sz="2200" b="1" dirty="0">
                <a:cs typeface="Arial" panose="020B0604020202020204" pitchFamily="34" charset="0"/>
              </a:rPr>
              <a:t> </a:t>
            </a:r>
            <a:r>
              <a:rPr lang="en-US" altLang="en-US" sz="2200" b="1" dirty="0" err="1">
                <a:cs typeface="Arial" panose="020B0604020202020204" pitchFamily="34" charset="0"/>
              </a:rPr>
              <a:t>ấy</a:t>
            </a:r>
            <a:r>
              <a:rPr lang="en-US" altLang="en-US" sz="2200" b="1" dirty="0">
                <a:cs typeface="Arial" panose="020B0604020202020204" pitchFamily="34" charset="0"/>
              </a:rPr>
              <a:t>, </a:t>
            </a:r>
            <a:r>
              <a:rPr lang="en-US" altLang="en-US" sz="2200" b="1" dirty="0" err="1">
                <a:cs typeface="Arial" panose="020B0604020202020204" pitchFamily="34" charset="0"/>
              </a:rPr>
              <a:t>tôi</a:t>
            </a:r>
            <a:r>
              <a:rPr lang="en-US" altLang="en-US" sz="2200" b="1" dirty="0">
                <a:cs typeface="Arial" panose="020B0604020202020204" pitchFamily="34" charset="0"/>
              </a:rPr>
              <a:t> </a:t>
            </a:r>
            <a:r>
              <a:rPr lang="en-US" altLang="en-US" sz="2200" b="1" dirty="0" err="1">
                <a:cs typeface="Arial" panose="020B0604020202020204" pitchFamily="34" charset="0"/>
              </a:rPr>
              <a:t>có</a:t>
            </a:r>
            <a:r>
              <a:rPr lang="en-US" altLang="en-US" sz="2200" b="1" dirty="0">
                <a:cs typeface="Arial" panose="020B0604020202020204" pitchFamily="34" charset="0"/>
              </a:rPr>
              <a:t> </a:t>
            </a:r>
            <a:r>
              <a:rPr lang="en-US" altLang="en-US" sz="2200" b="1" dirty="0" err="1">
                <a:cs typeface="Arial" panose="020B0604020202020204" pitchFamily="34" charset="0"/>
              </a:rPr>
              <a:t>thể</a:t>
            </a:r>
            <a:r>
              <a:rPr lang="en-US" altLang="en-US" sz="2200" b="1" dirty="0">
                <a:cs typeface="Arial" panose="020B0604020202020204" pitchFamily="34" charset="0"/>
              </a:rPr>
              <a:t> </a:t>
            </a:r>
            <a:r>
              <a:rPr lang="en-US" altLang="en-US" sz="2200" b="1" dirty="0" err="1">
                <a:cs typeface="Arial" panose="020B0604020202020204" pitchFamily="34" charset="0"/>
              </a:rPr>
              <a:t>nhìn</a:t>
            </a:r>
            <a:r>
              <a:rPr lang="en-US" altLang="en-US" sz="2200" b="1" dirty="0">
                <a:cs typeface="Arial" panose="020B0604020202020204" pitchFamily="34" charset="0"/>
              </a:rPr>
              <a:t> </a:t>
            </a:r>
            <a:r>
              <a:rPr lang="en-US" altLang="en-US" sz="2200" b="1" dirty="0" err="1">
                <a:cs typeface="Arial" panose="020B0604020202020204" pitchFamily="34" charset="0"/>
              </a:rPr>
              <a:t>cả</a:t>
            </a:r>
            <a:r>
              <a:rPr lang="en-US" altLang="en-US" sz="2200" b="1" dirty="0">
                <a:cs typeface="Arial" panose="020B0604020202020204" pitchFamily="34" charset="0"/>
              </a:rPr>
              <a:t> </a:t>
            </a:r>
            <a:r>
              <a:rPr lang="en-US" altLang="en-US" sz="2200" b="1" dirty="0" err="1">
                <a:cs typeface="Arial" panose="020B0604020202020204" pitchFamily="34" charset="0"/>
              </a:rPr>
              <a:t>ngày</a:t>
            </a:r>
            <a:r>
              <a:rPr lang="en-US" altLang="en-US" sz="2200" b="1" dirty="0">
                <a:cs typeface="Arial" panose="020B0604020202020204" pitchFamily="34" charset="0"/>
              </a:rPr>
              <a:t> </a:t>
            </a:r>
            <a:r>
              <a:rPr lang="en-US" altLang="en-US" sz="2200" b="1" dirty="0" err="1">
                <a:cs typeface="Arial" panose="020B0604020202020204" pitchFamily="34" charset="0"/>
              </a:rPr>
              <a:t>không</a:t>
            </a:r>
            <a:r>
              <a:rPr lang="en-US" altLang="en-US" sz="2200" b="1" dirty="0">
                <a:cs typeface="Arial" panose="020B0604020202020204" pitchFamily="34" charset="0"/>
              </a:rPr>
              <a:t> </a:t>
            </a:r>
            <a:r>
              <a:rPr lang="en-US" altLang="en-US" sz="2200" b="1" dirty="0" err="1">
                <a:cs typeface="Arial" panose="020B0604020202020204" pitchFamily="34" charset="0"/>
              </a:rPr>
              <a:t>chán</a:t>
            </a:r>
            <a:r>
              <a:rPr lang="en-US" altLang="en-US" sz="2200" b="1" dirty="0">
                <a:cs typeface="Arial" panose="020B0604020202020204" pitchFamily="34" charset="0"/>
              </a:rPr>
              <a:t>. </a:t>
            </a:r>
            <a:r>
              <a:rPr lang="en-US" altLang="en-US" sz="2200" b="1" dirty="0" err="1">
                <a:cs typeface="Arial" panose="020B0604020202020204" pitchFamily="34" charset="0"/>
              </a:rPr>
              <a:t>Năm</a:t>
            </a:r>
            <a:r>
              <a:rPr lang="en-US" altLang="en-US" sz="2200" b="1" dirty="0">
                <a:cs typeface="Arial" panose="020B0604020202020204" pitchFamily="34" charset="0"/>
              </a:rPr>
              <a:t> </a:t>
            </a:r>
            <a:r>
              <a:rPr lang="en-US" altLang="en-US" sz="2200" b="1" dirty="0" err="1">
                <a:cs typeface="Arial" panose="020B0604020202020204" pitchFamily="34" charset="0"/>
              </a:rPr>
              <a:t>nào</a:t>
            </a:r>
            <a:r>
              <a:rPr lang="en-US" altLang="en-US" sz="2200" b="1" dirty="0">
                <a:cs typeface="Arial" panose="020B0604020202020204" pitchFamily="34" charset="0"/>
              </a:rPr>
              <a:t> </a:t>
            </a:r>
            <a:r>
              <a:rPr lang="en-US" altLang="en-US" sz="2200" b="1" dirty="0" err="1">
                <a:cs typeface="Arial" panose="020B0604020202020204" pitchFamily="34" charset="0"/>
              </a:rPr>
              <a:t>tôi</a:t>
            </a:r>
            <a:r>
              <a:rPr lang="en-US" altLang="en-US" sz="2200" b="1" dirty="0">
                <a:cs typeface="Arial" panose="020B0604020202020204" pitchFamily="34" charset="0"/>
              </a:rPr>
              <a:t> </a:t>
            </a:r>
            <a:r>
              <a:rPr lang="en-US" altLang="en-US" sz="2200" b="1" dirty="0" err="1">
                <a:cs typeface="Arial" panose="020B0604020202020204" pitchFamily="34" charset="0"/>
              </a:rPr>
              <a:t>cũng</a:t>
            </a:r>
            <a:r>
              <a:rPr lang="en-US" altLang="en-US" sz="2200" b="1" dirty="0">
                <a:cs typeface="Arial" panose="020B0604020202020204" pitchFamily="34" charset="0"/>
              </a:rPr>
              <a:t> </a:t>
            </a:r>
            <a:r>
              <a:rPr lang="en-US" altLang="en-US" sz="2200" b="1" dirty="0" err="1">
                <a:cs typeface="Arial" panose="020B0604020202020204" pitchFamily="34" charset="0"/>
              </a:rPr>
              <a:t>chọn</a:t>
            </a:r>
            <a:r>
              <a:rPr lang="en-US" altLang="en-US" sz="2200" b="1" dirty="0">
                <a:cs typeface="Arial" panose="020B0604020202020204" pitchFamily="34" charset="0"/>
              </a:rPr>
              <a:t> </a:t>
            </a:r>
            <a:r>
              <a:rPr lang="en-US" altLang="en-US" sz="2200" b="1" dirty="0" err="1">
                <a:cs typeface="Arial" panose="020B0604020202020204" pitchFamily="34" charset="0"/>
              </a:rPr>
              <a:t>lấy</a:t>
            </a:r>
            <a:r>
              <a:rPr lang="en-US" altLang="en-US" sz="2200" b="1" dirty="0">
                <a:cs typeface="Arial" panose="020B0604020202020204" pitchFamily="34" charset="0"/>
              </a:rPr>
              <a:t> </a:t>
            </a:r>
            <a:r>
              <a:rPr lang="en-US" altLang="en-US" sz="2200" b="1" dirty="0" err="1">
                <a:cs typeface="Arial" panose="020B0604020202020204" pitchFamily="34" charset="0"/>
              </a:rPr>
              <a:t>mấy</a:t>
            </a:r>
            <a:r>
              <a:rPr lang="en-US" altLang="en-US" sz="2200" b="1" dirty="0">
                <a:cs typeface="Arial" panose="020B0604020202020204" pitchFamily="34" charset="0"/>
              </a:rPr>
              <a:t> </a:t>
            </a:r>
            <a:r>
              <a:rPr lang="en-US" altLang="en-US" sz="2200" b="1" dirty="0" err="1">
                <a:cs typeface="Arial" panose="020B0604020202020204" pitchFamily="34" charset="0"/>
              </a:rPr>
              <a:t>lá</a:t>
            </a:r>
            <a:r>
              <a:rPr lang="en-US" altLang="en-US" sz="2200" b="1" dirty="0">
                <a:cs typeface="Arial" panose="020B0604020202020204" pitchFamily="34" charset="0"/>
              </a:rPr>
              <a:t> </a:t>
            </a:r>
            <a:r>
              <a:rPr lang="en-US" altLang="en-US" sz="2200" b="1" dirty="0" err="1">
                <a:cs typeface="Arial" panose="020B0604020202020204" pitchFamily="34" charset="0"/>
              </a:rPr>
              <a:t>thật</a:t>
            </a:r>
            <a:r>
              <a:rPr lang="en-US" altLang="en-US" sz="2200" b="1" dirty="0">
                <a:cs typeface="Arial" panose="020B0604020202020204" pitchFamily="34" charset="0"/>
              </a:rPr>
              <a:t> </a:t>
            </a:r>
            <a:r>
              <a:rPr lang="en-US" altLang="en-US" sz="2200" b="1" dirty="0" err="1">
                <a:cs typeface="Arial" panose="020B0604020202020204" pitchFamily="34" charset="0"/>
              </a:rPr>
              <a:t>đẹp</a:t>
            </a:r>
            <a:r>
              <a:rPr lang="en-US" altLang="en-US" sz="2200" b="1" dirty="0">
                <a:cs typeface="Arial" panose="020B0604020202020204" pitchFamily="34" charset="0"/>
              </a:rPr>
              <a:t> </a:t>
            </a:r>
            <a:r>
              <a:rPr lang="en-US" altLang="en-US" sz="2200" b="1" dirty="0" err="1">
                <a:cs typeface="Arial" panose="020B0604020202020204" pitchFamily="34" charset="0"/>
              </a:rPr>
              <a:t>về</a:t>
            </a:r>
            <a:r>
              <a:rPr lang="en-US" altLang="en-US" sz="2200" b="1" dirty="0">
                <a:cs typeface="Arial" panose="020B0604020202020204" pitchFamily="34" charset="0"/>
              </a:rPr>
              <a:t> </a:t>
            </a:r>
            <a:r>
              <a:rPr lang="en-US" altLang="en-US" sz="2200" b="1" dirty="0" err="1">
                <a:cs typeface="Arial" panose="020B0604020202020204" pitchFamily="34" charset="0"/>
              </a:rPr>
              <a:t>phủ</a:t>
            </a:r>
            <a:r>
              <a:rPr lang="en-US" altLang="en-US" sz="2200" b="1" dirty="0">
                <a:cs typeface="Arial" panose="020B0604020202020204" pitchFamily="34" charset="0"/>
              </a:rPr>
              <a:t> </a:t>
            </a:r>
            <a:r>
              <a:rPr lang="en-US" altLang="en-US" sz="2200" b="1" dirty="0" err="1">
                <a:cs typeface="Arial" panose="020B0604020202020204" pitchFamily="34" charset="0"/>
              </a:rPr>
              <a:t>một</a:t>
            </a:r>
            <a:r>
              <a:rPr lang="en-US" altLang="en-US" sz="2200" b="1" dirty="0">
                <a:cs typeface="Arial" panose="020B0604020202020204" pitchFamily="34" charset="0"/>
              </a:rPr>
              <a:t> </a:t>
            </a:r>
            <a:r>
              <a:rPr lang="en-US" altLang="en-US" sz="2200" b="1" dirty="0" err="1">
                <a:cs typeface="Arial" panose="020B0604020202020204" pitchFamily="34" charset="0"/>
              </a:rPr>
              <a:t>lớp</a:t>
            </a:r>
            <a:r>
              <a:rPr lang="en-US" altLang="en-US" sz="2200" b="1" dirty="0">
                <a:cs typeface="Arial" panose="020B0604020202020204" pitchFamily="34" charset="0"/>
              </a:rPr>
              <a:t> </a:t>
            </a:r>
            <a:r>
              <a:rPr lang="en-US" altLang="en-US" sz="2200" b="1" dirty="0" err="1">
                <a:cs typeface="Arial" panose="020B0604020202020204" pitchFamily="34" charset="0"/>
              </a:rPr>
              <a:t>dầu</a:t>
            </a:r>
            <a:r>
              <a:rPr lang="en-US" altLang="en-US" sz="2200" b="1" dirty="0">
                <a:cs typeface="Arial" panose="020B0604020202020204" pitchFamily="34" charset="0"/>
              </a:rPr>
              <a:t> </a:t>
            </a:r>
            <a:r>
              <a:rPr lang="en-US" altLang="en-US" sz="2200" b="1" dirty="0" err="1">
                <a:cs typeface="Arial" panose="020B0604020202020204" pitchFamily="34" charset="0"/>
              </a:rPr>
              <a:t>mỏng</a:t>
            </a:r>
            <a:r>
              <a:rPr lang="en-US" altLang="en-US" sz="2200" b="1" dirty="0">
                <a:cs typeface="Arial" panose="020B0604020202020204" pitchFamily="34" charset="0"/>
              </a:rPr>
              <a:t>, </a:t>
            </a:r>
            <a:r>
              <a:rPr lang="en-US" altLang="en-US" sz="2200" b="1" dirty="0" err="1">
                <a:cs typeface="Arial" panose="020B0604020202020204" pitchFamily="34" charset="0"/>
              </a:rPr>
              <a:t>bày</a:t>
            </a:r>
            <a:r>
              <a:rPr lang="en-US" altLang="en-US" sz="2200" b="1" dirty="0">
                <a:cs typeface="Arial" panose="020B0604020202020204" pitchFamily="34" charset="0"/>
              </a:rPr>
              <a:t> </a:t>
            </a:r>
            <a:r>
              <a:rPr lang="en-US" altLang="en-US" sz="2200" b="1" dirty="0" err="1">
                <a:cs typeface="Arial" panose="020B0604020202020204" pitchFamily="34" charset="0"/>
              </a:rPr>
              <a:t>lên</a:t>
            </a:r>
            <a:r>
              <a:rPr lang="en-US" altLang="en-US" sz="2200" b="1" dirty="0">
                <a:cs typeface="Arial" panose="020B0604020202020204" pitchFamily="34" charset="0"/>
              </a:rPr>
              <a:t> </a:t>
            </a:r>
            <a:r>
              <a:rPr lang="en-US" altLang="en-US" sz="2200" b="1" dirty="0" err="1">
                <a:cs typeface="Arial" panose="020B0604020202020204" pitchFamily="34" charset="0"/>
              </a:rPr>
              <a:t>bàn</a:t>
            </a:r>
            <a:r>
              <a:rPr lang="en-US" altLang="en-US" sz="2200" b="1" dirty="0">
                <a:cs typeface="Arial" panose="020B0604020202020204" pitchFamily="34" charset="0"/>
              </a:rPr>
              <a:t> </a:t>
            </a:r>
            <a:r>
              <a:rPr lang="en-US" altLang="en-US" sz="2200" b="1" dirty="0" err="1">
                <a:cs typeface="Arial" panose="020B0604020202020204" pitchFamily="34" charset="0"/>
              </a:rPr>
              <a:t>viết</a:t>
            </a:r>
            <a:r>
              <a:rPr lang="en-US" altLang="en-US" sz="2200" b="1" dirty="0">
                <a:cs typeface="Arial" panose="020B0604020202020204" pitchFamily="34" charset="0"/>
              </a:rPr>
              <a:t>. </a:t>
            </a:r>
            <a:r>
              <a:rPr lang="en-US" altLang="en-US" sz="2200" b="1" dirty="0" err="1">
                <a:cs typeface="Arial" panose="020B0604020202020204" pitchFamily="34" charset="0"/>
              </a:rPr>
              <a:t>Bạn</a:t>
            </a:r>
            <a:r>
              <a:rPr lang="en-US" altLang="en-US" sz="2200" b="1" dirty="0">
                <a:cs typeface="Arial" panose="020B0604020202020204" pitchFamily="34" charset="0"/>
              </a:rPr>
              <a:t> </a:t>
            </a:r>
            <a:r>
              <a:rPr lang="en-US" altLang="en-US" sz="2200" b="1" dirty="0" err="1">
                <a:cs typeface="Arial" panose="020B0604020202020204" pitchFamily="34" charset="0"/>
              </a:rPr>
              <a:t>có</a:t>
            </a:r>
            <a:r>
              <a:rPr lang="en-US" altLang="en-US" sz="2200" b="1" dirty="0">
                <a:cs typeface="Arial" panose="020B0604020202020204" pitchFamily="34" charset="0"/>
              </a:rPr>
              <a:t> </a:t>
            </a:r>
            <a:r>
              <a:rPr lang="en-US" altLang="en-US" sz="2200" b="1" dirty="0" err="1">
                <a:cs typeface="Arial" panose="020B0604020202020204" pitchFamily="34" charset="0"/>
              </a:rPr>
              <a:t>biết</a:t>
            </a:r>
            <a:r>
              <a:rPr lang="en-US" altLang="en-US" sz="2200" b="1" dirty="0">
                <a:cs typeface="Arial" panose="020B0604020202020204" pitchFamily="34" charset="0"/>
              </a:rPr>
              <a:t> </a:t>
            </a:r>
            <a:r>
              <a:rPr lang="en-US" altLang="en-US" sz="2200" b="1" dirty="0" err="1">
                <a:cs typeface="Arial" panose="020B0604020202020204" pitchFamily="34" charset="0"/>
              </a:rPr>
              <a:t>nó</a:t>
            </a:r>
            <a:r>
              <a:rPr lang="en-US" altLang="en-US" sz="2200" b="1" dirty="0">
                <a:cs typeface="Arial" panose="020B0604020202020204" pitchFamily="34" charset="0"/>
              </a:rPr>
              <a:t> </a:t>
            </a:r>
            <a:r>
              <a:rPr lang="en-US" altLang="en-US" sz="2200" b="1" dirty="0" err="1">
                <a:cs typeface="Arial" panose="020B0604020202020204" pitchFamily="34" charset="0"/>
              </a:rPr>
              <a:t>gợi</a:t>
            </a:r>
            <a:r>
              <a:rPr lang="en-US" altLang="en-US" sz="2200" b="1" dirty="0">
                <a:cs typeface="Arial" panose="020B0604020202020204" pitchFamily="34" charset="0"/>
              </a:rPr>
              <a:t> </a:t>
            </a:r>
            <a:r>
              <a:rPr lang="en-US" altLang="en-US" sz="2200" b="1" dirty="0" err="1">
                <a:cs typeface="Arial" panose="020B0604020202020204" pitchFamily="34" charset="0"/>
              </a:rPr>
              <a:t>lên</a:t>
            </a:r>
            <a:r>
              <a:rPr lang="en-US" altLang="en-US" sz="2200" b="1" dirty="0">
                <a:cs typeface="Arial" panose="020B0604020202020204" pitchFamily="34" charset="0"/>
              </a:rPr>
              <a:t> </a:t>
            </a:r>
            <a:r>
              <a:rPr lang="en-US" altLang="en-US" sz="2200" b="1" dirty="0" err="1">
                <a:cs typeface="Arial" panose="020B0604020202020204" pitchFamily="34" charset="0"/>
              </a:rPr>
              <a:t>chất</a:t>
            </a:r>
            <a:r>
              <a:rPr lang="en-US" altLang="en-US" sz="2200" b="1" dirty="0">
                <a:cs typeface="Arial" panose="020B0604020202020204" pitchFamily="34" charset="0"/>
              </a:rPr>
              <a:t> </a:t>
            </a:r>
            <a:r>
              <a:rPr lang="en-US" altLang="en-US" sz="2200" b="1" dirty="0" err="1">
                <a:cs typeface="Arial" panose="020B0604020202020204" pitchFamily="34" charset="0"/>
              </a:rPr>
              <a:t>liệu</a:t>
            </a:r>
            <a:r>
              <a:rPr lang="en-US" altLang="en-US" sz="2200" b="1" dirty="0">
                <a:cs typeface="Arial" panose="020B0604020202020204" pitchFamily="34" charset="0"/>
              </a:rPr>
              <a:t> </a:t>
            </a:r>
            <a:r>
              <a:rPr lang="en-US" altLang="en-US" sz="2200" b="1" dirty="0" err="1">
                <a:cs typeface="Arial" panose="020B0604020202020204" pitchFamily="34" charset="0"/>
              </a:rPr>
              <a:t>gì</a:t>
            </a:r>
            <a:r>
              <a:rPr lang="en-US" altLang="en-US" sz="2200" b="1" dirty="0">
                <a:cs typeface="Arial" panose="020B0604020202020204" pitchFamily="34" charset="0"/>
              </a:rPr>
              <a:t> </a:t>
            </a:r>
            <a:r>
              <a:rPr lang="en-US" altLang="en-US" sz="2200" b="1" dirty="0" err="1">
                <a:cs typeface="Arial" panose="020B0604020202020204" pitchFamily="34" charset="0"/>
              </a:rPr>
              <a:t>không</a:t>
            </a:r>
            <a:r>
              <a:rPr lang="en-US" altLang="en-US" sz="2200" b="1" dirty="0">
                <a:cs typeface="Arial" panose="020B0604020202020204" pitchFamily="34" charset="0"/>
              </a:rPr>
              <a:t>? </a:t>
            </a:r>
            <a:r>
              <a:rPr lang="en-US" altLang="en-US" sz="2200" b="1" dirty="0" err="1">
                <a:cs typeface="Arial" panose="020B0604020202020204" pitchFamily="34" charset="0"/>
              </a:rPr>
              <a:t>Chất</a:t>
            </a:r>
            <a:r>
              <a:rPr lang="en-US" altLang="en-US" sz="2200" b="1" dirty="0">
                <a:cs typeface="Arial" panose="020B0604020202020204" pitchFamily="34" charset="0"/>
              </a:rPr>
              <a:t> </a:t>
            </a:r>
            <a:r>
              <a:rPr lang="en-US" altLang="en-US" sz="2200" b="1" dirty="0" err="1">
                <a:cs typeface="Arial" panose="020B0604020202020204" pitchFamily="34" charset="0"/>
              </a:rPr>
              <a:t>sơn</a:t>
            </a:r>
            <a:r>
              <a:rPr lang="en-US" altLang="en-US" sz="2200" b="1" dirty="0">
                <a:cs typeface="Arial" panose="020B0604020202020204" pitchFamily="34" charset="0"/>
              </a:rPr>
              <a:t> </a:t>
            </a:r>
            <a:r>
              <a:rPr lang="en-US" altLang="en-US" sz="2200" b="1" dirty="0" err="1">
                <a:cs typeface="Arial" panose="020B0604020202020204" pitchFamily="34" charset="0"/>
              </a:rPr>
              <a:t>mài</a:t>
            </a:r>
            <a:r>
              <a:rPr lang="en-US" altLang="en-US" sz="2200" b="1" dirty="0">
                <a:cs typeface="Arial" panose="020B0604020202020204" pitchFamily="34" charset="0"/>
              </a:rPr>
              <a:t>.                 </a:t>
            </a:r>
          </a:p>
          <a:p>
            <a:pPr algn="r" eaLnBrk="1" hangingPunct="1"/>
            <a:r>
              <a:rPr lang="en-US" altLang="en-US" sz="2200" b="1" dirty="0">
                <a:cs typeface="Arial" panose="020B0604020202020204" pitchFamily="34" charset="0"/>
              </a:rPr>
              <a:t>                                                     </a:t>
            </a:r>
            <a:r>
              <a:rPr lang="en-US" altLang="en-US" sz="2200" b="1" dirty="0" err="1">
                <a:cs typeface="Arial" panose="020B0604020202020204" pitchFamily="34" charset="0"/>
              </a:rPr>
              <a:t>Đoàn</a:t>
            </a:r>
            <a:r>
              <a:rPr lang="en-US" altLang="en-US" sz="2200" b="1" dirty="0">
                <a:cs typeface="Arial" panose="020B0604020202020204" pitchFamily="34" charset="0"/>
              </a:rPr>
              <a:t> </a:t>
            </a:r>
            <a:r>
              <a:rPr lang="en-US" altLang="en-US" sz="2200" b="1" dirty="0" err="1">
                <a:cs typeface="Arial" panose="020B0604020202020204" pitchFamily="34" charset="0"/>
              </a:rPr>
              <a:t>Giỏi</a:t>
            </a:r>
            <a:endParaRPr lang="en-US" altLang="en-US" sz="2200" b="1" dirty="0">
              <a:cs typeface="Arial" panose="020B0604020202020204" pitchFamily="34" charset="0"/>
            </a:endParaRPr>
          </a:p>
        </p:txBody>
      </p:sp>
      <p:sp>
        <p:nvSpPr>
          <p:cNvPr id="3" name="Rectangle 2"/>
          <p:cNvSpPr/>
          <p:nvPr/>
        </p:nvSpPr>
        <p:spPr>
          <a:xfrm>
            <a:off x="3684737" y="0"/>
            <a:ext cx="1734770" cy="523220"/>
          </a:xfrm>
          <a:prstGeom prst="rect">
            <a:avLst/>
          </a:prstGeom>
        </p:spPr>
        <p:txBody>
          <a:bodyPr wrap="none">
            <a:spAutoFit/>
          </a:bodyPr>
          <a:lstStyle/>
          <a:p>
            <a:pPr algn="ctr"/>
            <a:r>
              <a:rPr lang="en-US" altLang="en-US" sz="2800" b="1" dirty="0" err="1">
                <a:solidFill>
                  <a:schemeClr val="bg1"/>
                </a:solidFill>
                <a:latin typeface="UTM Futura Extra" panose="02040603050506020204" pitchFamily="18" charset="0"/>
              </a:rPr>
              <a:t>Lá</a:t>
            </a:r>
            <a:r>
              <a:rPr lang="en-US" altLang="en-US" sz="2800" b="1" dirty="0">
                <a:solidFill>
                  <a:schemeClr val="bg1"/>
                </a:solidFill>
                <a:latin typeface="UTM Futura Extra" panose="02040603050506020204" pitchFamily="18" charset="0"/>
              </a:rPr>
              <a:t> </a:t>
            </a:r>
            <a:r>
              <a:rPr lang="en-US" altLang="en-US" sz="2800" b="1" dirty="0" err="1">
                <a:solidFill>
                  <a:schemeClr val="bg1"/>
                </a:solidFill>
                <a:latin typeface="UTM Futura Extra" panose="02040603050506020204" pitchFamily="18" charset="0"/>
              </a:rPr>
              <a:t>bàng</a:t>
            </a:r>
            <a:endParaRPr lang="en-US" altLang="en-US" sz="2800" b="1" dirty="0">
              <a:solidFill>
                <a:schemeClr val="bg1"/>
              </a:solidFill>
              <a:latin typeface="UTM Futura Extra" panose="02040603050506020204" pitchFamily="18" charset="0"/>
            </a:endParaRPr>
          </a:p>
        </p:txBody>
      </p:sp>
      <p:sp>
        <p:nvSpPr>
          <p:cNvPr id="5" name="Text Box 14"/>
          <p:cNvSpPr txBox="1">
            <a:spLocks noChangeArrowheads="1"/>
          </p:cNvSpPr>
          <p:nvPr/>
        </p:nvSpPr>
        <p:spPr bwMode="auto">
          <a:xfrm>
            <a:off x="1379373" y="4415333"/>
            <a:ext cx="74502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Tác</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giả</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miêu</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tả</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những</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bộ</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phận</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nào</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của</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cây</a:t>
            </a:r>
            <a:r>
              <a:rPr lang="en-US" altLang="en-US" sz="2400" b="1" dirty="0">
                <a:solidFill>
                  <a:srgbClr val="002060"/>
                </a:solidFill>
                <a:cs typeface="Arial" panose="020B0604020202020204" pitchFamily="34" charset="0"/>
              </a:rPr>
              <a:t>?</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4084890"/>
            <a:ext cx="1150773" cy="1122552"/>
          </a:xfrm>
          <a:prstGeom prst="rect">
            <a:avLst/>
          </a:prstGeom>
        </p:spPr>
      </p:pic>
      <p:sp>
        <p:nvSpPr>
          <p:cNvPr id="7" name="Rectangle 6"/>
          <p:cNvSpPr/>
          <p:nvPr/>
        </p:nvSpPr>
        <p:spPr>
          <a:xfrm>
            <a:off x="3684737" y="13075"/>
            <a:ext cx="1734770" cy="523220"/>
          </a:xfrm>
          <a:prstGeom prst="rect">
            <a:avLst/>
          </a:prstGeom>
        </p:spPr>
        <p:txBody>
          <a:bodyPr wrap="none">
            <a:spAutoFit/>
          </a:bodyPr>
          <a:lstStyle/>
          <a:p>
            <a:pPr algn="ctr"/>
            <a:r>
              <a:rPr lang="en-US" altLang="en-US" sz="2800" b="1" dirty="0" err="1">
                <a:solidFill>
                  <a:srgbClr val="FF0000"/>
                </a:solidFill>
                <a:latin typeface="UTM Futura Extra" panose="02040603050506020204" pitchFamily="18" charset="0"/>
              </a:rPr>
              <a:t>Lá</a:t>
            </a:r>
            <a:r>
              <a:rPr lang="en-US" altLang="en-US" sz="2800" b="1" dirty="0">
                <a:solidFill>
                  <a:srgbClr val="FF0000"/>
                </a:solidFill>
                <a:latin typeface="UTM Futura Extra" panose="02040603050506020204" pitchFamily="18" charset="0"/>
              </a:rPr>
              <a:t> </a:t>
            </a:r>
            <a:r>
              <a:rPr lang="en-US" altLang="en-US" sz="2800" b="1" dirty="0" err="1">
                <a:solidFill>
                  <a:srgbClr val="FF0000"/>
                </a:solidFill>
                <a:latin typeface="UTM Futura Extra" panose="02040603050506020204" pitchFamily="18" charset="0"/>
              </a:rPr>
              <a:t>bàng</a:t>
            </a:r>
            <a:endParaRPr lang="en-US" altLang="en-US" sz="2800" b="1" dirty="0">
              <a:solidFill>
                <a:srgbClr val="FF0000"/>
              </a:solidFill>
              <a:latin typeface="UTM Futura Extra" panose="02040603050506020204" pitchFamily="18" charset="0"/>
            </a:endParaRPr>
          </a:p>
        </p:txBody>
      </p:sp>
    </p:spTree>
    <p:extLst>
      <p:ext uri="{BB962C8B-B14F-4D97-AF65-F5344CB8AC3E}">
        <p14:creationId xmlns:p14="http://schemas.microsoft.com/office/powerpoint/2010/main" val="29090739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par>
                                <p:cTn id="16" presetID="27" presetClass="emph" presetSubtype="0" repeatCount="indefinite" fill="remove" grpId="1" nodeType="withEffect">
                                  <p:stCondLst>
                                    <p:cond delay="0"/>
                                  </p:stCondLst>
                                  <p:endCondLst>
                                    <p:cond evt="onNext" delay="0">
                                      <p:tgtEl>
                                        <p:sldTgt/>
                                      </p:tgtEl>
                                    </p:cond>
                                  </p:endCondLst>
                                  <p:childTnLst>
                                    <p:animClr clrSpc="rgb" dir="cw">
                                      <p:cBhvr override="childStyle">
                                        <p:cTn id="17" dur="250" autoRev="1" fill="remove"/>
                                        <p:tgtEl>
                                          <p:spTgt spid="7"/>
                                        </p:tgtEl>
                                        <p:attrNameLst>
                                          <p:attrName>style.color</p:attrName>
                                        </p:attrNameLst>
                                      </p:cBhvr>
                                      <p:to>
                                        <a:schemeClr val="bg1"/>
                                      </p:to>
                                    </p:animClr>
                                    <p:animClr clrSpc="rgb" dir="cw">
                                      <p:cBhvr>
                                        <p:cTn id="18" dur="250" autoRev="1" fill="remove"/>
                                        <p:tgtEl>
                                          <p:spTgt spid="7"/>
                                        </p:tgtEl>
                                        <p:attrNameLst>
                                          <p:attrName>fillcolor</p:attrName>
                                        </p:attrNameLst>
                                      </p:cBhvr>
                                      <p:to>
                                        <a:schemeClr val="bg1"/>
                                      </p:to>
                                    </p:animClr>
                                    <p:set>
                                      <p:cBhvr>
                                        <p:cTn id="19" dur="250" autoRev="1" fill="remove"/>
                                        <p:tgtEl>
                                          <p:spTgt spid="7"/>
                                        </p:tgtEl>
                                        <p:attrNameLst>
                                          <p:attrName>fill.type</p:attrName>
                                        </p:attrNameLst>
                                      </p:cBhvr>
                                      <p:to>
                                        <p:strVal val="solid"/>
                                      </p:to>
                                    </p:set>
                                    <p:set>
                                      <p:cBhvr>
                                        <p:cTn id="20" dur="250" autoRev="1" fill="remove"/>
                                        <p:tgtEl>
                                          <p:spTgt spid="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7" grpId="1"/>
    </p:bld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88&quot;/&gt;&lt;/object&gt;&lt;object type=&quot;3&quot; unique_id=&quot;10004&quot;&gt;&lt;property id=&quot;20148&quot; value=&quot;5&quot;/&gt;&lt;property id=&quot;20300&quot; value=&quot;Slide 2&quot;/&gt;&lt;property id=&quot;20307&quot; value=&quot;289&quot;/&gt;&lt;/object&gt;&lt;object type=&quot;3&quot; unique_id=&quot;10005&quot;&gt;&lt;property id=&quot;20148&quot; value=&quot;5&quot;/&gt;&lt;property id=&quot;20300&quot; value=&quot;Slide 3&quot;/&gt;&lt;property id=&quot;20307&quot; value=&quot;290&quot;/&gt;&lt;/object&gt;&lt;object type=&quot;3&quot; unique_id=&quot;10006&quot;&gt;&lt;property id=&quot;20148&quot; value=&quot;5&quot;/&gt;&lt;property id=&quot;20300&quot; value=&quot;Slide 4&quot;/&gt;&lt;property id=&quot;20307&quot; value=&quot;298&quot;/&gt;&lt;/object&gt;&lt;object type=&quot;3&quot; unique_id=&quot;10007&quot;&gt;&lt;property id=&quot;20148&quot; value=&quot;5&quot;/&gt;&lt;property id=&quot;20300&quot; value=&quot;Slide 5&quot;/&gt;&lt;property id=&quot;20307&quot; value=&quot;305&quot;/&gt;&lt;/object&gt;&lt;object type=&quot;3&quot; unique_id=&quot;10008&quot;&gt;&lt;property id=&quot;20148&quot; value=&quot;5&quot;/&gt;&lt;property id=&quot;20300&quot; value=&quot;Slide 6&quot;/&gt;&lt;property id=&quot;20307&quot; value=&quot;308&quot;/&gt;&lt;/object&gt;&lt;object type=&quot;3&quot; unique_id=&quot;10009&quot;&gt;&lt;property id=&quot;20148&quot; value=&quot;5&quot;/&gt;&lt;property id=&quot;20300&quot; value=&quot;Slide 7&quot;/&gt;&lt;property id=&quot;20307&quot; value=&quot;297&quot;/&gt;&lt;/object&gt;&lt;object type=&quot;3&quot; unique_id=&quot;10010&quot;&gt;&lt;property id=&quot;20148&quot; value=&quot;5&quot;/&gt;&lt;property id=&quot;20300&quot; value=&quot;Slide 8&quot;/&gt;&lt;property id=&quot;20307&quot; value=&quot;301&quot;/&gt;&lt;/object&gt;&lt;object type=&quot;3&quot; unique_id=&quot;10011&quot;&gt;&lt;property id=&quot;20148&quot; value=&quot;5&quot;/&gt;&lt;property id=&quot;20300&quot; value=&quot;Slide 9&quot;/&gt;&lt;property id=&quot;20307&quot; value=&quot;291&quot;/&gt;&lt;/object&gt;&lt;object type=&quot;3&quot; unique_id=&quot;10012&quot;&gt;&lt;property id=&quot;20148&quot; value=&quot;5&quot;/&gt;&lt;property id=&quot;20300&quot; value=&quot;Slide 10&quot;/&gt;&lt;property id=&quot;20307&quot; value=&quot;302&quot;/&gt;&lt;/object&gt;&lt;object type=&quot;3&quot; unique_id=&quot;10013&quot;&gt;&lt;property id=&quot;20148&quot; value=&quot;5&quot;/&gt;&lt;property id=&quot;20300&quot; value=&quot;Slide 11&quot;/&gt;&lt;property id=&quot;20307&quot; value=&quot;296&quot;/&gt;&lt;/object&gt;&lt;object type=&quot;3&quot; unique_id=&quot;10014&quot;&gt;&lt;property id=&quot;20148&quot; value=&quot;5&quot;/&gt;&lt;property id=&quot;20300&quot; value=&quot;Slide 12&quot;/&gt;&lt;property id=&quot;20307&quot; value=&quot;303&quot;/&gt;&lt;/object&gt;&lt;object type=&quot;3&quot; unique_id=&quot;10015&quot;&gt;&lt;property id=&quot;20148&quot; value=&quot;5&quot;/&gt;&lt;property id=&quot;20300&quot; value=&quot;Slide 13&quot;/&gt;&lt;property id=&quot;20307&quot; value=&quot;309&quot;/&gt;&lt;/object&gt;&lt;object type=&quot;3&quot; unique_id=&quot;10016&quot;&gt;&lt;property id=&quot;20148&quot; value=&quot;5&quot;/&gt;&lt;property id=&quot;20300&quot; value=&quot;Slide 14&quot;/&gt;&lt;property id=&quot;20307&quot; value=&quot;311&quot;/&gt;&lt;/object&gt;&lt;object type=&quot;3&quot; unique_id=&quot;10017&quot;&gt;&lt;property id=&quot;20148&quot; value=&quot;5&quot;/&gt;&lt;property id=&quot;20300&quot; value=&quot;Slide 15&quot;/&gt;&lt;property id=&quot;20307&quot; value=&quot;292&quot;/&gt;&lt;/object&gt;&lt;object type=&quot;3&quot; unique_id=&quot;10018&quot;&gt;&lt;property id=&quot;20148&quot; value=&quot;5&quot;/&gt;&lt;property id=&quot;20300&quot; value=&quot;Slide 16&quot;/&gt;&lt;property id=&quot;20307&quot; value=&quot;313&quot;/&gt;&lt;/object&gt;&lt;object type=&quot;3&quot; unique_id=&quot;10019&quot;&gt;&lt;property id=&quot;20148&quot; value=&quot;5&quot;/&gt;&lt;property id=&quot;20300&quot; value=&quot;Slide 17&quot;/&gt;&lt;property id=&quot;20307&quot; value=&quot;314&quot;/&gt;&lt;/object&gt;&lt;object type=&quot;3&quot; unique_id=&quot;10020&quot;&gt;&lt;property id=&quot;20148&quot; value=&quot;5&quot;/&gt;&lt;property id=&quot;20300&quot; value=&quot;Slide 18&quot;/&gt;&lt;property id=&quot;20307&quot; value=&quot;317&quot;/&gt;&lt;/object&gt;&lt;object type=&quot;3&quot; unique_id=&quot;10021&quot;&gt;&lt;property id=&quot;20148&quot; value=&quot;5&quot;/&gt;&lt;property id=&quot;20300&quot; value=&quot;Slide 19&quot;/&gt;&lt;property id=&quot;20307&quot; value=&quot;316&quot;/&gt;&lt;/object&gt;&lt;object type=&quot;3&quot; unique_id=&quot;10022&quot;&gt;&lt;property id=&quot;20148&quot; value=&quot;5&quot;/&gt;&lt;property id=&quot;20300&quot; value=&quot;Slide 20&quot;/&gt;&lt;property id=&quot;20307&quot; value=&quot;307&quot;/&gt;&lt;/object&gt;&lt;object type=&quot;3&quot; unique_id=&quot;10023&quot;&gt;&lt;property id=&quot;20148&quot; value=&quot;5&quot;/&gt;&lt;property id=&quot;20300&quot; value=&quot;Slide 21&quot;/&gt;&lt;property id=&quot;20307&quot; value=&quot;293&quot;/&gt;&lt;/object&gt;&lt;object type=&quot;3&quot; unique_id=&quot;10024&quot;&gt;&lt;property id=&quot;20148&quot; value=&quot;5&quot;/&gt;&lt;property id=&quot;20300&quot; value=&quot;Slide 22&quot;/&gt;&lt;property id=&quot;20307&quot; value=&quot;294&quot;/&gt;&lt;/object&gt;&lt;object type=&quot;3&quot; unique_id=&quot;10025&quot;&gt;&lt;property id=&quot;20148&quot; value=&quot;5&quot;/&gt;&lt;property id=&quot;20300&quot; value=&quot;Slide 23&quot;/&gt;&lt;property id=&quot;20307&quot; value=&quot;295&quot;/&gt;&lt;/object&gt;&lt;object type=&quot;3&quot; unique_id=&quot;10026&quot;&gt;&lt;property id=&quot;20148&quot; value=&quot;5&quot;/&gt;&lt;property id=&quot;20300&quot; value=&quot;Slide 24&quot;/&gt;&lt;property id=&quot;20307&quot; value=&quot;300&quot;/&gt;&lt;/object&gt;&lt;object type=&quot;3&quot; unique_id=&quot;10027&quot;&gt;&lt;property id=&quot;20148&quot; value=&quot;5&quot;/&gt;&lt;property id=&quot;20300&quot; value=&quot;Slide 25&quot;/&gt;&lt;property id=&quot;20307&quot; value=&quot;306&quot;/&gt;&lt;/object&gt;&lt;object type=&quot;3&quot; unique_id=&quot;10028&quot;&gt;&lt;property id=&quot;20148&quot; value=&quot;5&quot;/&gt;&lt;property id=&quot;20300&quot; value=&quot;Slide 26&quot;/&gt;&lt;property id=&quot;20307&quot; value=&quot;312&quot;/&gt;&lt;/object&gt;&lt;object type=&quot;3&quot; unique_id=&quot;10029&quot;&gt;&lt;property id=&quot;20148&quot; value=&quot;5&quot;/&gt;&lt;property id=&quot;20300&quot; value=&quot;Slide 27&quot;/&gt;&lt;property id=&quot;20307&quot; value=&quot;315&quot;/&gt;&lt;/object&gt;&lt;/object&gt;&lt;object type=&quot;8&quot; unique_id=&quot;10058&quot;&gt;&lt;/object&gt;&lt;/object&gt;&lt;/database&gt;"/>
  <p:tag name="MMPROD_NEXTUNIQUEID" val="10009"/>
  <p:tag name="SECTOMILLISECCONVERTED" val="1"/>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432</TotalTime>
  <Words>2128</Words>
  <Application>Microsoft Office PowerPoint</Application>
  <PresentationFormat>On-screen Show (16:9)</PresentationFormat>
  <Paragraphs>122</Paragraphs>
  <Slides>28</Slides>
  <Notes>5</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28</vt:i4>
      </vt:variant>
    </vt:vector>
  </HeadingPairs>
  <TitlesOfParts>
    <vt:vector size="40" baseType="lpstr">
      <vt:lpstr>Calibri</vt:lpstr>
      <vt:lpstr>等线</vt:lpstr>
      <vt:lpstr>UTM Futura Extra</vt:lpstr>
      <vt:lpstr>UTM Avo</vt:lpstr>
      <vt:lpstr>Arial</vt:lpstr>
      <vt:lpstr>Calibri Light</vt:lpstr>
      <vt:lpstr>Times New Roman</vt:lpstr>
      <vt:lpstr>MV Boli</vt:lpstr>
      <vt:lpstr>UVN Banh Mi</vt:lpstr>
      <vt:lpstr>UTM Habano</vt:lpstr>
      <vt:lpstr>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KTUTS</dc:title>
  <dc:subject>TLV 4</dc:subject>
  <dc:creator>KTUTS</dc:creator>
  <cp:keywords>BichHa</cp:keywords>
  <cp:lastModifiedBy>Nguyen Huu Hieu</cp:lastModifiedBy>
  <cp:revision>124</cp:revision>
  <dcterms:created xsi:type="dcterms:W3CDTF">2017-03-04T06:55:50Z</dcterms:created>
  <dcterms:modified xsi:type="dcterms:W3CDTF">2022-01-23T07:17:23Z</dcterms:modified>
  <cp:version>U32</cp:version>
</cp:coreProperties>
</file>