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70" r:id="rId3"/>
  </p:sldMasterIdLst>
  <p:notesMasterIdLst>
    <p:notesMasterId r:id="rId32"/>
  </p:notesMasterIdLst>
  <p:sldIdLst>
    <p:sldId id="317" r:id="rId4"/>
    <p:sldId id="386" r:id="rId5"/>
    <p:sldId id="262" r:id="rId6"/>
    <p:sldId id="260" r:id="rId7"/>
    <p:sldId id="267" r:id="rId8"/>
    <p:sldId id="268" r:id="rId9"/>
    <p:sldId id="269" r:id="rId10"/>
    <p:sldId id="295" r:id="rId11"/>
    <p:sldId id="315" r:id="rId12"/>
    <p:sldId id="314" r:id="rId13"/>
    <p:sldId id="316" r:id="rId14"/>
    <p:sldId id="312" r:id="rId15"/>
    <p:sldId id="313" r:id="rId16"/>
    <p:sldId id="309"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277" r:id="rId31"/>
  </p:sldIdLst>
  <p:sldSz cx="12192000" cy="6858000"/>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F6CA40-B30A-4D06-B3A8-29930D4B9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542793F-5EED-4937-8704-15D71B92A02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9B9B28-0DF3-40C1-A246-FCBE1EFA6B2E}" type="datetimeFigureOut">
              <a:rPr lang="en-US"/>
              <a:pPr>
                <a:defRPr/>
              </a:pPr>
              <a:t>2/9/2022</a:t>
            </a:fld>
            <a:endParaRPr lang="en-US"/>
          </a:p>
        </p:txBody>
      </p:sp>
      <p:sp>
        <p:nvSpPr>
          <p:cNvPr id="4" name="Slide Image Placeholder 3">
            <a:extLst>
              <a:ext uri="{FF2B5EF4-FFF2-40B4-BE49-F238E27FC236}">
                <a16:creationId xmlns:a16="http://schemas.microsoft.com/office/drawing/2014/main" id="{E8AB1A06-727B-4BDF-9769-EE8FAD36565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E3D863C-6B6E-475E-A504-E99C128B312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480DDE-2000-4DE7-9C5B-F455ED7A218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4200F10-0C01-4A80-9F11-9CD3E6E502E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5FEDEE8-7F59-415A-90E3-449ED6E9B8A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92641-E541-44DC-852F-235EE2BA86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62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id="{A8A1DB53-FD7C-48C0-A9F3-0FB1C88657F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a:extLst>
              <a:ext uri="{FF2B5EF4-FFF2-40B4-BE49-F238E27FC236}">
                <a16:creationId xmlns:a16="http://schemas.microsoft.com/office/drawing/2014/main" id="{59BC3DC9-45CF-4CF7-9EA9-FDB19ACF9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7108" name="灯片编号占位符 3">
            <a:extLst>
              <a:ext uri="{FF2B5EF4-FFF2-40B4-BE49-F238E27FC236}">
                <a16:creationId xmlns:a16="http://schemas.microsoft.com/office/drawing/2014/main" id="{F7387F46-D28A-47EA-816D-E0E8F0721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D569DBB-3DF0-4073-81DD-B61F2CC33E85}" type="slidenum">
              <a:rPr lang="zh-CN" altLang="en-US">
                <a:ea typeface="SimSun" panose="02010600030101010101" pitchFamily="2" charset="-122"/>
                <a:cs typeface="等线" panose="02010600030101010101" pitchFamily="2" charset="-122"/>
              </a:rPr>
              <a:pPr eaLnBrk="1" hangingPunct="1"/>
              <a:t>20</a:t>
            </a:fld>
            <a:endParaRPr lang="zh-CN" altLang="en-US">
              <a:ea typeface="SimSun" panose="02010600030101010101" pitchFamily="2" charset="-122"/>
              <a:cs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12857AFB-94F7-4E8B-A15D-1DEEB059F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9D1689B8-8999-4925-8669-2085E790D8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8132" name="灯片编号占位符 3">
            <a:extLst>
              <a:ext uri="{FF2B5EF4-FFF2-40B4-BE49-F238E27FC236}">
                <a16:creationId xmlns:a16="http://schemas.microsoft.com/office/drawing/2014/main" id="{03438E4E-87C7-4478-AD5F-BC83EE5FE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F925B08-DB73-4798-8158-44D30F668B1C}" type="slidenum">
              <a:rPr lang="zh-CN" altLang="en-US">
                <a:latin typeface="等线" panose="02010600030101010101" pitchFamily="2" charset="-122"/>
                <a:cs typeface="等线" panose="02010600030101010101" pitchFamily="2" charset="-122"/>
              </a:rPr>
              <a:pPr eaLnBrk="1" hangingPunct="1"/>
              <a:t>21</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BAE1458-D13A-4774-A84C-250877C29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A84B098-838E-48FF-8C78-640270DC0F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a typeface="等线" panose="02010600030101010101" pitchFamily="2" charset="-122"/>
              <a:cs typeface="等线" panose="02010600030101010101" pitchFamily="2" charset="-122"/>
            </a:endParaRPr>
          </a:p>
        </p:txBody>
      </p:sp>
      <p:sp>
        <p:nvSpPr>
          <p:cNvPr id="49156" name="Slide Number Placeholder 3">
            <a:extLst>
              <a:ext uri="{FF2B5EF4-FFF2-40B4-BE49-F238E27FC236}">
                <a16:creationId xmlns:a16="http://schemas.microsoft.com/office/drawing/2014/main" id="{8A2DE742-4D99-41F5-AFB7-FBA3D7709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986A2B-2058-4043-A4D2-80DF34991D17}" type="slidenum">
              <a:rPr lang="zh-CN" altLang="en-US">
                <a:latin typeface="等线" panose="02010600030101010101" pitchFamily="2" charset="-122"/>
                <a:cs typeface="等线" panose="02010600030101010101" pitchFamily="2" charset="-122"/>
              </a:rPr>
              <a:pPr eaLnBrk="1" hangingPunct="1"/>
              <a:t>22</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5AD02D96-FECF-4033-84B0-08A8BA03A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a:extLst>
              <a:ext uri="{FF2B5EF4-FFF2-40B4-BE49-F238E27FC236}">
                <a16:creationId xmlns:a16="http://schemas.microsoft.com/office/drawing/2014/main" id="{AE1CF0D3-1C65-4C38-BD63-FB735BE4AD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0180" name="灯片编号占位符 3">
            <a:extLst>
              <a:ext uri="{FF2B5EF4-FFF2-40B4-BE49-F238E27FC236}">
                <a16:creationId xmlns:a16="http://schemas.microsoft.com/office/drawing/2014/main" id="{8CC2E3B0-B2A4-46ED-A5A1-8F5AB168F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839A060-0B56-4758-BC33-E3A462FE8457}" type="slidenum">
              <a:rPr lang="zh-CN" altLang="en-US">
                <a:latin typeface="等线" panose="02010600030101010101" pitchFamily="2" charset="-122"/>
                <a:cs typeface="等线" panose="02010600030101010101" pitchFamily="2" charset="-122"/>
              </a:rPr>
              <a:pPr eaLnBrk="1" hangingPunct="1"/>
              <a:t>23</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a:extLst>
              <a:ext uri="{FF2B5EF4-FFF2-40B4-BE49-F238E27FC236}">
                <a16:creationId xmlns:a16="http://schemas.microsoft.com/office/drawing/2014/main" id="{54332662-C2A3-4455-97AA-559B9A6E6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a:extLst>
              <a:ext uri="{FF2B5EF4-FFF2-40B4-BE49-F238E27FC236}">
                <a16:creationId xmlns:a16="http://schemas.microsoft.com/office/drawing/2014/main" id="{5AEE7AD0-8450-4B0E-B6D9-E7386E373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1204" name="灯片编号占位符 3">
            <a:extLst>
              <a:ext uri="{FF2B5EF4-FFF2-40B4-BE49-F238E27FC236}">
                <a16:creationId xmlns:a16="http://schemas.microsoft.com/office/drawing/2014/main" id="{AC382636-66FB-4A15-B969-BBA5790B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72D724-AAE2-43A0-BF1D-7E5C5A7418A9}" type="slidenum">
              <a:rPr lang="zh-CN" altLang="en-US">
                <a:latin typeface="等线" panose="02010600030101010101" pitchFamily="2" charset="-122"/>
                <a:cs typeface="等线" panose="02010600030101010101" pitchFamily="2" charset="-122"/>
              </a:rPr>
              <a:pPr eaLnBrk="1" hangingPunct="1"/>
              <a:t>24</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B7184A11-6F53-4C2C-9B04-745BE3ED26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a:extLst>
              <a:ext uri="{FF2B5EF4-FFF2-40B4-BE49-F238E27FC236}">
                <a16:creationId xmlns:a16="http://schemas.microsoft.com/office/drawing/2014/main" id="{38FEC1BE-D282-4D43-A707-7313D7408C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2228" name="灯片编号占位符 3">
            <a:extLst>
              <a:ext uri="{FF2B5EF4-FFF2-40B4-BE49-F238E27FC236}">
                <a16:creationId xmlns:a16="http://schemas.microsoft.com/office/drawing/2014/main" id="{A66443E8-A4F1-4FCD-A5DE-0FD89458D5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690179-5022-49F3-9314-582634923C87}" type="slidenum">
              <a:rPr lang="zh-CN" altLang="en-US">
                <a:ea typeface="SimSun" panose="02010600030101010101" pitchFamily="2" charset="-122"/>
                <a:cs typeface="等线" panose="02010600030101010101" pitchFamily="2" charset="-122"/>
              </a:rPr>
              <a:pPr eaLnBrk="1" hangingPunct="1"/>
              <a:t>25</a:t>
            </a:fld>
            <a:endParaRPr lang="zh-CN" altLang="en-US">
              <a:ea typeface="SimSun" panose="02010600030101010101" pitchFamily="2" charset="-122"/>
              <a:cs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a:extLst>
              <a:ext uri="{FF2B5EF4-FFF2-40B4-BE49-F238E27FC236}">
                <a16:creationId xmlns:a16="http://schemas.microsoft.com/office/drawing/2014/main" id="{92C4EFEA-3BAC-4D9A-983E-03C42E807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a:extLst>
              <a:ext uri="{FF2B5EF4-FFF2-40B4-BE49-F238E27FC236}">
                <a16:creationId xmlns:a16="http://schemas.microsoft.com/office/drawing/2014/main" id="{3280E6E3-9B05-4FC9-B13B-57CF4909E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3252" name="灯片编号占位符 3">
            <a:extLst>
              <a:ext uri="{FF2B5EF4-FFF2-40B4-BE49-F238E27FC236}">
                <a16:creationId xmlns:a16="http://schemas.microsoft.com/office/drawing/2014/main" id="{4B95EB09-5F62-4DF3-B279-9B88978D9A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D016025-C634-4274-A415-B71EFB2D04A1}" type="slidenum">
              <a:rPr lang="zh-CN" altLang="en-US">
                <a:latin typeface="等线" panose="02010600030101010101" pitchFamily="2" charset="-122"/>
                <a:cs typeface="等线" panose="02010600030101010101" pitchFamily="2" charset="-122"/>
              </a:rPr>
              <a:pPr eaLnBrk="1" hangingPunct="1"/>
              <a:t>26</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58BC96A4-CFAA-4709-8A37-5C45E8BB03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A51F5130-C61E-4AAC-98FF-AC592A68F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4276" name="灯片编号占位符 3">
            <a:extLst>
              <a:ext uri="{FF2B5EF4-FFF2-40B4-BE49-F238E27FC236}">
                <a16:creationId xmlns:a16="http://schemas.microsoft.com/office/drawing/2014/main" id="{E4C46F0B-1277-4D24-9C46-4E203FFB4C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5BB1F9-010A-47E8-BB87-096672BCBE97}" type="slidenum">
              <a:rPr lang="zh-CN" altLang="en-US">
                <a:latin typeface="等线" panose="02010600030101010101" pitchFamily="2" charset="-122"/>
                <a:cs typeface="等线" panose="02010600030101010101" pitchFamily="2" charset="-122"/>
              </a:rPr>
              <a:pPr eaLnBrk="1" hangingPunct="1"/>
              <a:t>27</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096DCCCE-252A-4C43-8685-EA72DCF5FD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E3B176A3-209D-42FD-A4D4-8329FCF1D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38916" name="灯片编号占位符 3">
            <a:extLst>
              <a:ext uri="{FF2B5EF4-FFF2-40B4-BE49-F238E27FC236}">
                <a16:creationId xmlns:a16="http://schemas.microsoft.com/office/drawing/2014/main" id="{3D6DF046-6D11-43A5-9C5B-EADA481A4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07642B-024B-44E8-9FAB-F20F517D4EB4}" type="slidenum">
              <a:rPr lang="zh-CN" altLang="en-US">
                <a:solidFill>
                  <a:srgbClr val="000000"/>
                </a:solidFill>
                <a:latin typeface="等线" panose="02010600030101010101" pitchFamily="2" charset="-122"/>
                <a:cs typeface="等线" panose="02010600030101010101" pitchFamily="2" charset="-122"/>
              </a:rPr>
              <a:pPr eaLnBrk="1" hangingPunct="1"/>
              <a:t>3</a:t>
            </a:fld>
            <a:endParaRPr lang="zh-CN" altLang="en-US">
              <a:solidFill>
                <a:srgbClr val="000000"/>
              </a:solidFill>
              <a:latin typeface="等线" panose="02010600030101010101" pitchFamily="2" charset="-122"/>
              <a:cs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8FA554E0-F083-4567-BDE1-B9DC0966B6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a:extLst>
              <a:ext uri="{FF2B5EF4-FFF2-40B4-BE49-F238E27FC236}">
                <a16:creationId xmlns:a16="http://schemas.microsoft.com/office/drawing/2014/main" id="{70DA80BB-9607-4EB9-92AC-6FE6B71C6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39940" name="灯片编号占位符 3">
            <a:extLst>
              <a:ext uri="{FF2B5EF4-FFF2-40B4-BE49-F238E27FC236}">
                <a16:creationId xmlns:a16="http://schemas.microsoft.com/office/drawing/2014/main" id="{18A4269E-1A78-4469-94F6-B9EB00CC6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2EE852C-E99E-44A6-91F0-EFD3297319E3}" type="slidenum">
              <a:rPr lang="zh-CN" altLang="en-US">
                <a:solidFill>
                  <a:srgbClr val="000000"/>
                </a:solidFill>
                <a:latin typeface="等线" panose="02010600030101010101" pitchFamily="2" charset="-122"/>
                <a:cs typeface="等线" panose="02010600030101010101" pitchFamily="2" charset="-122"/>
              </a:rPr>
              <a:pPr eaLnBrk="1" hangingPunct="1"/>
              <a:t>4</a:t>
            </a:fld>
            <a:endParaRPr lang="zh-CN" altLang="en-US">
              <a:solidFill>
                <a:srgbClr val="000000"/>
              </a:solidFill>
              <a:latin typeface="等线" panose="02010600030101010101" pitchFamily="2" charset="-122"/>
              <a:cs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7FB59C73-D759-4FB3-B26B-C8E4D46105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a:extLst>
              <a:ext uri="{FF2B5EF4-FFF2-40B4-BE49-F238E27FC236}">
                <a16:creationId xmlns:a16="http://schemas.microsoft.com/office/drawing/2014/main" id="{5ACB2F2D-7A2A-499C-B103-C24905DFC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0964" name="灯片编号占位符 3">
            <a:extLst>
              <a:ext uri="{FF2B5EF4-FFF2-40B4-BE49-F238E27FC236}">
                <a16:creationId xmlns:a16="http://schemas.microsoft.com/office/drawing/2014/main" id="{6EC46A65-C263-47C2-8EB6-AFB2B11395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4C8ABB8-4D0E-4748-943B-DDF4CC65D2D9}" type="slidenum">
              <a:rPr lang="zh-CN" altLang="en-US">
                <a:solidFill>
                  <a:srgbClr val="000000"/>
                </a:solidFill>
                <a:latin typeface="等线" panose="02010600030101010101" pitchFamily="2" charset="-122"/>
                <a:cs typeface="等线" panose="02010600030101010101" pitchFamily="2" charset="-122"/>
              </a:rPr>
              <a:pPr eaLnBrk="1" hangingPunct="1"/>
              <a:t>5</a:t>
            </a:fld>
            <a:endParaRPr lang="zh-CN" altLang="en-US">
              <a:solidFill>
                <a:srgbClr val="000000"/>
              </a:solidFill>
              <a:latin typeface="等线" panose="02010600030101010101" pitchFamily="2" charset="-122"/>
              <a:cs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2F02FF64-6ED6-4404-A111-3D77B6C47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a:extLst>
              <a:ext uri="{FF2B5EF4-FFF2-40B4-BE49-F238E27FC236}">
                <a16:creationId xmlns:a16="http://schemas.microsoft.com/office/drawing/2014/main" id="{BA92DE51-541A-4914-AD35-5A78CB21F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1988" name="灯片编号占位符 3">
            <a:extLst>
              <a:ext uri="{FF2B5EF4-FFF2-40B4-BE49-F238E27FC236}">
                <a16:creationId xmlns:a16="http://schemas.microsoft.com/office/drawing/2014/main" id="{479EC664-B7D4-4C60-AF1F-9AFE0F76E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7B7D69D-565A-4515-901D-5D2DC3777A62}" type="slidenum">
              <a:rPr lang="zh-CN" altLang="en-US">
                <a:solidFill>
                  <a:srgbClr val="000000"/>
                </a:solidFill>
                <a:latin typeface="等线" panose="02010600030101010101" pitchFamily="2" charset="-122"/>
                <a:cs typeface="等线" panose="02010600030101010101" pitchFamily="2" charset="-122"/>
              </a:rPr>
              <a:pPr eaLnBrk="1" hangingPunct="1"/>
              <a:t>6</a:t>
            </a:fld>
            <a:endParaRPr lang="zh-CN" altLang="en-US">
              <a:solidFill>
                <a:srgbClr val="000000"/>
              </a:solidFill>
              <a:latin typeface="等线" panose="02010600030101010101" pitchFamily="2" charset="-122"/>
              <a:cs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4E1D332D-890B-4391-A741-F5EDDC9AE9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id="{6ABE83FC-3069-4AA4-A9FE-EFCAC83D9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3012" name="灯片编号占位符 3">
            <a:extLst>
              <a:ext uri="{FF2B5EF4-FFF2-40B4-BE49-F238E27FC236}">
                <a16:creationId xmlns:a16="http://schemas.microsoft.com/office/drawing/2014/main" id="{AF155180-D69F-42F5-96AA-3E2F8FCF8F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A489FF9-31A2-4FB8-99E2-6B98CADAA719}" type="slidenum">
              <a:rPr lang="zh-CN" altLang="en-US">
                <a:solidFill>
                  <a:srgbClr val="000000"/>
                </a:solidFill>
                <a:latin typeface="等线" panose="02010600030101010101" pitchFamily="2" charset="-122"/>
                <a:cs typeface="等线" panose="02010600030101010101" pitchFamily="2" charset="-122"/>
              </a:rPr>
              <a:pPr eaLnBrk="1" hangingPunct="1"/>
              <a:t>7</a:t>
            </a:fld>
            <a:endParaRPr lang="zh-CN" altLang="en-US">
              <a:solidFill>
                <a:srgbClr val="000000"/>
              </a:solidFill>
              <a:latin typeface="等线" panose="02010600030101010101" pitchFamily="2" charset="-122"/>
              <a:cs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39C02CB3-1625-4362-A02B-A9416A3420F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E2F5C8D7-8FE7-4446-B2E1-A1DC51C70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4036" name="灯片编号占位符 3">
            <a:extLst>
              <a:ext uri="{FF2B5EF4-FFF2-40B4-BE49-F238E27FC236}">
                <a16:creationId xmlns:a16="http://schemas.microsoft.com/office/drawing/2014/main" id="{9673CB0B-E4FC-4945-902F-DCECFE7AF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0FBC707-54DC-4033-B6D0-2F992178A0E6}" type="slidenum">
              <a:rPr lang="zh-CN" altLang="en-US">
                <a:ea typeface="SimSun" panose="02010600030101010101" pitchFamily="2" charset="-122"/>
                <a:cs typeface="等线" panose="02010600030101010101" pitchFamily="2" charset="-122"/>
              </a:rPr>
              <a:pPr eaLnBrk="1" hangingPunct="1"/>
              <a:t>15</a:t>
            </a:fld>
            <a:endParaRPr lang="zh-CN" altLang="en-US">
              <a:ea typeface="SimSun" panose="02010600030101010101" pitchFamily="2" charset="-122"/>
              <a:cs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27B102A4-FBEB-40DA-9CDA-A9D53C5E686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a:extLst>
              <a:ext uri="{FF2B5EF4-FFF2-40B4-BE49-F238E27FC236}">
                <a16:creationId xmlns:a16="http://schemas.microsoft.com/office/drawing/2014/main" id="{80A8A474-E91A-47FF-813B-931D6E9D18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5060" name="灯片编号占位符 3">
            <a:extLst>
              <a:ext uri="{FF2B5EF4-FFF2-40B4-BE49-F238E27FC236}">
                <a16:creationId xmlns:a16="http://schemas.microsoft.com/office/drawing/2014/main" id="{9E519CC7-E444-4CAA-8638-1707BC4A4D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58E8403-4B1D-483B-BB66-95A6EE87788A}" type="slidenum">
              <a:rPr lang="zh-CN" altLang="en-US">
                <a:ea typeface="SimSun" panose="02010600030101010101" pitchFamily="2" charset="-122"/>
                <a:cs typeface="等线" panose="02010600030101010101" pitchFamily="2" charset="-122"/>
              </a:rPr>
              <a:pPr eaLnBrk="1" hangingPunct="1"/>
              <a:t>16</a:t>
            </a:fld>
            <a:endParaRPr lang="zh-CN" altLang="en-US">
              <a:ea typeface="SimSun" panose="02010600030101010101" pitchFamily="2" charset="-122"/>
              <a:cs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F52C4BCE-88E4-4C23-B391-F4B2764FC5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F87B06A9-1C31-4856-93EB-6150241C8B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46084" name="灯片编号占位符 3">
            <a:extLst>
              <a:ext uri="{FF2B5EF4-FFF2-40B4-BE49-F238E27FC236}">
                <a16:creationId xmlns:a16="http://schemas.microsoft.com/office/drawing/2014/main" id="{DD18B94C-D151-4C73-8CC5-B1B54021F6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27367E-7694-4E2D-8FF4-49E7184E3A7F}" type="slidenum">
              <a:rPr lang="zh-CN" altLang="en-US">
                <a:latin typeface="等线" panose="02010600030101010101" pitchFamily="2" charset="-122"/>
                <a:cs typeface="等线" panose="02010600030101010101" pitchFamily="2" charset="-122"/>
              </a:rPr>
              <a:pPr eaLnBrk="1" hangingPunct="1"/>
              <a:t>19</a:t>
            </a:fld>
            <a:endParaRPr lang="zh-CN" altLang="en-US">
              <a:latin typeface="等线" panose="02010600030101010101" pitchFamily="2" charset="-122"/>
              <a:cs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BF7C02-FF3A-459F-95B5-571E2CCCB487}"/>
              </a:ext>
            </a:extLst>
          </p:cNvPr>
          <p:cNvSpPr>
            <a:spLocks noGrp="1"/>
          </p:cNvSpPr>
          <p:nvPr>
            <p:ph type="dt" sz="half" idx="10"/>
          </p:nvPr>
        </p:nvSpPr>
        <p:spPr/>
        <p:txBody>
          <a:bodyPr/>
          <a:lstStyle>
            <a:lvl1pPr>
              <a:defRPr/>
            </a:lvl1pPr>
          </a:lstStyle>
          <a:p>
            <a:pPr>
              <a:defRPr/>
            </a:pPr>
            <a:fld id="{22ECE16C-0919-421D-B1D3-0BE372D4F253}" type="datetimeFigureOut">
              <a:rPr lang="en-US"/>
              <a:pPr>
                <a:defRPr/>
              </a:pPr>
              <a:t>2/9/2022</a:t>
            </a:fld>
            <a:endParaRPr lang="en-US"/>
          </a:p>
        </p:txBody>
      </p:sp>
      <p:sp>
        <p:nvSpPr>
          <p:cNvPr id="5" name="Footer Placeholder 4">
            <a:extLst>
              <a:ext uri="{FF2B5EF4-FFF2-40B4-BE49-F238E27FC236}">
                <a16:creationId xmlns:a16="http://schemas.microsoft.com/office/drawing/2014/main" id="{981E283C-20C9-4C2B-BDA5-141C46B2E2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5A90E4-562E-4825-BA95-AA4590BACF10}"/>
              </a:ext>
            </a:extLst>
          </p:cNvPr>
          <p:cNvSpPr>
            <a:spLocks noGrp="1"/>
          </p:cNvSpPr>
          <p:nvPr>
            <p:ph type="sldNum" sz="quarter" idx="12"/>
          </p:nvPr>
        </p:nvSpPr>
        <p:spPr/>
        <p:txBody>
          <a:bodyPr/>
          <a:lstStyle>
            <a:lvl1pPr>
              <a:defRPr/>
            </a:lvl1pPr>
          </a:lstStyle>
          <a:p>
            <a:fld id="{31F23092-58D1-45C3-83CD-5AA431E04BBD}" type="slidenum">
              <a:rPr lang="en-US" altLang="en-US"/>
              <a:pPr/>
              <a:t>‹#›</a:t>
            </a:fld>
            <a:endParaRPr lang="en-US" altLang="en-US"/>
          </a:p>
        </p:txBody>
      </p:sp>
    </p:spTree>
    <p:extLst>
      <p:ext uri="{BB962C8B-B14F-4D97-AF65-F5344CB8AC3E}">
        <p14:creationId xmlns:p14="http://schemas.microsoft.com/office/powerpoint/2010/main" val="672174442"/>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2F72-1B8A-4F6E-BCAC-68C9D3935177}"/>
              </a:ext>
            </a:extLst>
          </p:cNvPr>
          <p:cNvSpPr>
            <a:spLocks noGrp="1"/>
          </p:cNvSpPr>
          <p:nvPr>
            <p:ph type="dt" sz="half" idx="10"/>
          </p:nvPr>
        </p:nvSpPr>
        <p:spPr/>
        <p:txBody>
          <a:bodyPr/>
          <a:lstStyle>
            <a:lvl1pPr>
              <a:defRPr/>
            </a:lvl1pPr>
          </a:lstStyle>
          <a:p>
            <a:pPr>
              <a:defRPr/>
            </a:pPr>
            <a:fld id="{F433A604-CD83-485A-8ACE-C924224D98AF}" type="datetimeFigureOut">
              <a:rPr lang="en-US"/>
              <a:pPr>
                <a:defRPr/>
              </a:pPr>
              <a:t>2/9/2022</a:t>
            </a:fld>
            <a:endParaRPr lang="en-US"/>
          </a:p>
        </p:txBody>
      </p:sp>
      <p:sp>
        <p:nvSpPr>
          <p:cNvPr id="5" name="Footer Placeholder 4">
            <a:extLst>
              <a:ext uri="{FF2B5EF4-FFF2-40B4-BE49-F238E27FC236}">
                <a16:creationId xmlns:a16="http://schemas.microsoft.com/office/drawing/2014/main" id="{7CD5483A-2ECA-44D4-8863-DA20A044CD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1E6B1B-509A-4A6E-B0FD-594588C7A442}"/>
              </a:ext>
            </a:extLst>
          </p:cNvPr>
          <p:cNvSpPr>
            <a:spLocks noGrp="1"/>
          </p:cNvSpPr>
          <p:nvPr>
            <p:ph type="sldNum" sz="quarter" idx="12"/>
          </p:nvPr>
        </p:nvSpPr>
        <p:spPr/>
        <p:txBody>
          <a:bodyPr/>
          <a:lstStyle>
            <a:lvl1pPr>
              <a:defRPr/>
            </a:lvl1pPr>
          </a:lstStyle>
          <a:p>
            <a:fld id="{61230E3D-52ED-409D-BF59-6AB0A60C2A48}" type="slidenum">
              <a:rPr lang="en-US" altLang="en-US"/>
              <a:pPr/>
              <a:t>‹#›</a:t>
            </a:fld>
            <a:endParaRPr lang="en-US" altLang="en-US"/>
          </a:p>
        </p:txBody>
      </p:sp>
    </p:spTree>
    <p:extLst>
      <p:ext uri="{BB962C8B-B14F-4D97-AF65-F5344CB8AC3E}">
        <p14:creationId xmlns:p14="http://schemas.microsoft.com/office/powerpoint/2010/main" val="146842432"/>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45A32-2347-4C84-BC48-8CDB696BD2BA}"/>
              </a:ext>
            </a:extLst>
          </p:cNvPr>
          <p:cNvSpPr>
            <a:spLocks noGrp="1"/>
          </p:cNvSpPr>
          <p:nvPr>
            <p:ph type="dt" sz="half" idx="10"/>
          </p:nvPr>
        </p:nvSpPr>
        <p:spPr/>
        <p:txBody>
          <a:bodyPr/>
          <a:lstStyle>
            <a:lvl1pPr>
              <a:defRPr/>
            </a:lvl1pPr>
          </a:lstStyle>
          <a:p>
            <a:pPr>
              <a:defRPr/>
            </a:pPr>
            <a:fld id="{C0EFC23C-1B44-43B5-BD53-666F74E7BA60}" type="datetimeFigureOut">
              <a:rPr lang="en-US"/>
              <a:pPr>
                <a:defRPr/>
              </a:pPr>
              <a:t>2/9/2022</a:t>
            </a:fld>
            <a:endParaRPr lang="en-US"/>
          </a:p>
        </p:txBody>
      </p:sp>
      <p:sp>
        <p:nvSpPr>
          <p:cNvPr id="5" name="Footer Placeholder 4">
            <a:extLst>
              <a:ext uri="{FF2B5EF4-FFF2-40B4-BE49-F238E27FC236}">
                <a16:creationId xmlns:a16="http://schemas.microsoft.com/office/drawing/2014/main" id="{02FA0B80-F61F-4BDC-B2D8-9B0751A5C2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7EEE9B-2BAD-49EB-8256-C81704600F54}"/>
              </a:ext>
            </a:extLst>
          </p:cNvPr>
          <p:cNvSpPr>
            <a:spLocks noGrp="1"/>
          </p:cNvSpPr>
          <p:nvPr>
            <p:ph type="sldNum" sz="quarter" idx="12"/>
          </p:nvPr>
        </p:nvSpPr>
        <p:spPr/>
        <p:txBody>
          <a:bodyPr/>
          <a:lstStyle>
            <a:lvl1pPr>
              <a:defRPr/>
            </a:lvl1pPr>
          </a:lstStyle>
          <a:p>
            <a:fld id="{AA2E7608-2733-4C8D-885E-DD5A7F1D2084}" type="slidenum">
              <a:rPr lang="en-US" altLang="en-US"/>
              <a:pPr/>
              <a:t>‹#›</a:t>
            </a:fld>
            <a:endParaRPr lang="en-US" altLang="en-US"/>
          </a:p>
        </p:txBody>
      </p:sp>
    </p:spTree>
    <p:extLst>
      <p:ext uri="{BB962C8B-B14F-4D97-AF65-F5344CB8AC3E}">
        <p14:creationId xmlns:p14="http://schemas.microsoft.com/office/powerpoint/2010/main" val="2897154492"/>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23C9E98-5F5F-4A86-A59A-4731AB60CBBC}"/>
              </a:ext>
            </a:extLst>
          </p:cNvPr>
          <p:cNvGrpSpPr>
            <a:grpSpLocks/>
          </p:cNvGrpSpPr>
          <p:nvPr userDrawn="1"/>
        </p:nvGrpSpPr>
        <p:grpSpPr bwMode="auto">
          <a:xfrm>
            <a:off x="0" y="0"/>
            <a:ext cx="12192000" cy="6858000"/>
            <a:chOff x="0" y="0"/>
            <a:chExt cx="12192000" cy="6857999"/>
          </a:xfrm>
        </p:grpSpPr>
        <p:pic>
          <p:nvPicPr>
            <p:cNvPr id="3" name="图片 2">
              <a:extLst>
                <a:ext uri="{FF2B5EF4-FFF2-40B4-BE49-F238E27FC236}">
                  <a16:creationId xmlns:a16="http://schemas.microsoft.com/office/drawing/2014/main" id="{AC0B0F28-1960-47BA-8666-ED79298EFD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F600E1EE-53F3-4ADD-B65E-54F079645FA2}"/>
                </a:ext>
              </a:extLst>
            </p:cNvPr>
            <p:cNvPicPr>
              <a:picLocks noChangeAspect="1"/>
            </p:cNvPicPr>
            <p:nvPr/>
          </p:nvPicPr>
          <p:blipFill>
            <a:blip r:embed="rId2">
              <a:extLst>
                <a:ext uri="{28A0092B-C50C-407E-A947-70E740481C1C}">
                  <a14:useLocalDpi xmlns:a14="http://schemas.microsoft.com/office/drawing/2010/main" val="0"/>
                </a:ext>
              </a:extLst>
            </a:blip>
            <a:srcRect t="17133"/>
            <a:stretch>
              <a:fillRect/>
            </a:stretch>
          </p:blipFill>
          <p:spPr bwMode="auto">
            <a:xfrm flipV="1">
              <a:off x="0" y="3700706"/>
              <a:ext cx="12192000" cy="315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4">
            <a:extLst>
              <a:ext uri="{FF2B5EF4-FFF2-40B4-BE49-F238E27FC236}">
                <a16:creationId xmlns:a16="http://schemas.microsoft.com/office/drawing/2014/main" id="{8EA71715-66F2-410C-BB36-FE95E90D78B7}"/>
              </a:ext>
            </a:extLst>
          </p:cNvPr>
          <p:cNvSpPr/>
          <p:nvPr userDrawn="1"/>
        </p:nvSpPr>
        <p:spPr>
          <a:xfrm>
            <a:off x="241300" y="282575"/>
            <a:ext cx="11709400" cy="6292850"/>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327579879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65B7E5-C931-4AD1-8182-43BA1F08A9B7}"/>
              </a:ext>
            </a:extLst>
          </p:cNvPr>
          <p:cNvSpPr>
            <a:spLocks noGrp="1" noChangeArrowheads="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5E79928D-7900-40AC-82EF-DC75659D354D}" type="datetimeFigureOut">
              <a:rPr lang="en-US"/>
              <a:pPr>
                <a:defRPr/>
              </a:pPr>
              <a:t>2/9/2022</a:t>
            </a:fld>
            <a:endParaRPr lang="en-US"/>
          </a:p>
        </p:txBody>
      </p:sp>
      <p:sp>
        <p:nvSpPr>
          <p:cNvPr id="3" name="Rectangle 5">
            <a:extLst>
              <a:ext uri="{FF2B5EF4-FFF2-40B4-BE49-F238E27FC236}">
                <a16:creationId xmlns:a16="http://schemas.microsoft.com/office/drawing/2014/main" id="{553142C7-8220-4DD1-BC91-4B9BCF959813}"/>
              </a:ext>
            </a:extLst>
          </p:cNvPr>
          <p:cNvSpPr>
            <a:spLocks noGrp="1" noChangeArrowheads="1"/>
          </p:cNvSpPr>
          <p:nvPr>
            <p:ph type="ftr" sz="quarter" idx="11"/>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4" name="Rectangle 6">
            <a:extLst>
              <a:ext uri="{FF2B5EF4-FFF2-40B4-BE49-F238E27FC236}">
                <a16:creationId xmlns:a16="http://schemas.microsoft.com/office/drawing/2014/main" id="{F44AEDEC-2383-4BFF-BEE7-5A49C84E9B61}"/>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93AF9413-B0BB-43DD-A116-9C6FB96B3C6F}" type="slidenum">
              <a:rPr lang="en-US" altLang="en-US"/>
              <a:pPr/>
              <a:t>‹#›</a:t>
            </a:fld>
            <a:endParaRPr lang="en-US" altLang="en-US"/>
          </a:p>
        </p:txBody>
      </p:sp>
    </p:spTree>
    <p:extLst>
      <p:ext uri="{BB962C8B-B14F-4D97-AF65-F5344CB8AC3E}">
        <p14:creationId xmlns:p14="http://schemas.microsoft.com/office/powerpoint/2010/main" val="1827363910"/>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3E114EE9-D7F4-4150-8C21-2B1517444491}"/>
              </a:ext>
            </a:extLst>
          </p:cNvPr>
          <p:cNvSpPr>
            <a:spLocks/>
          </p:cNvSpPr>
          <p:nvPr/>
        </p:nvSpPr>
        <p:spPr bwMode="blackWhite">
          <a:xfrm>
            <a:off x="26988" y="12700"/>
            <a:ext cx="1186180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B87AB2D0-8E69-464C-9B70-3C7BA35BD542}"/>
              </a:ext>
            </a:extLst>
          </p:cNvPr>
          <p:cNvGrpSpPr>
            <a:grpSpLocks/>
          </p:cNvGrpSpPr>
          <p:nvPr/>
        </p:nvGrpSpPr>
        <p:grpSpPr bwMode="auto">
          <a:xfrm>
            <a:off x="260350" y="234950"/>
            <a:ext cx="5049838" cy="1778000"/>
            <a:chOff x="123" y="148"/>
            <a:chExt cx="2386" cy="1120"/>
          </a:xfrm>
        </p:grpSpPr>
        <p:sp>
          <p:nvSpPr>
            <p:cNvPr id="6" name="Freeform 9">
              <a:extLst>
                <a:ext uri="{FF2B5EF4-FFF2-40B4-BE49-F238E27FC236}">
                  <a16:creationId xmlns:a16="http://schemas.microsoft.com/office/drawing/2014/main" id="{EE565C75-F582-4E84-80C5-AACEDC5F8F45}"/>
                </a:ext>
              </a:extLst>
            </p:cNvPr>
            <p:cNvSpPr>
              <a:spLocks/>
            </p:cNvSpPr>
            <p:nvPr userDrawn="1"/>
          </p:nvSpPr>
          <p:spPr bwMode="auto">
            <a:xfrm>
              <a:off x="177" y="177"/>
              <a:ext cx="2250" cy="1017"/>
            </a:xfrm>
            <a:custGeom>
              <a:avLst/>
              <a:gdLst>
                <a:gd name="T0" fmla="*/ 411144 w 794"/>
                <a:gd name="T1" fmla="*/ 86777 h 414"/>
                <a:gd name="T2" fmla="*/ 367685 w 794"/>
                <a:gd name="T3" fmla="*/ 69881 h 414"/>
                <a:gd name="T4" fmla="*/ 287994 w 794"/>
                <a:gd name="T5" fmla="*/ 46175 h 414"/>
                <a:gd name="T6" fmla="*/ 36754 w 794"/>
                <a:gd name="T7" fmla="*/ 0 h 414"/>
                <a:gd name="T8" fmla="*/ 11854 w 794"/>
                <a:gd name="T9" fmla="*/ 4375 h 414"/>
                <a:gd name="T10" fmla="*/ 0 w 794"/>
                <a:gd name="T11" fmla="*/ 18250 h 414"/>
                <a:gd name="T12" fmla="*/ 14446 w 794"/>
                <a:gd name="T13" fmla="*/ 34082 h 414"/>
                <a:gd name="T14" fmla="*/ 295141 w 794"/>
                <a:gd name="T15" fmla="*/ 89909 h 414"/>
                <a:gd name="T16" fmla="*/ 356642 w 794"/>
                <a:gd name="T17" fmla="*/ 86334 h 414"/>
                <a:gd name="T18" fmla="*/ 406366 w 794"/>
                <a:gd name="T19" fmla="*/ 90958 h 414"/>
                <a:gd name="T20" fmla="*/ 411144 w 794"/>
                <a:gd name="T21" fmla="*/ 86777 h 414"/>
                <a:gd name="T22" fmla="*/ 411144 w 794"/>
                <a:gd name="T23" fmla="*/ 8677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04DD8B56-5AD4-4B39-921F-2C5629D15A76}"/>
                </a:ext>
              </a:extLst>
            </p:cNvPr>
            <p:cNvSpPr>
              <a:spLocks/>
            </p:cNvSpPr>
            <p:nvPr userDrawn="1"/>
          </p:nvSpPr>
          <p:spPr bwMode="auto">
            <a:xfrm>
              <a:off x="166" y="261"/>
              <a:ext cx="2244" cy="1007"/>
            </a:xfrm>
            <a:custGeom>
              <a:avLst/>
              <a:gdLst>
                <a:gd name="T0" fmla="*/ 1099 w 1586"/>
                <a:gd name="T1" fmla="*/ 0 h 821"/>
                <a:gd name="T2" fmla="*/ 10677 w 1586"/>
                <a:gd name="T3" fmla="*/ 1767 h 821"/>
                <a:gd name="T4" fmla="*/ 11455 w 1586"/>
                <a:gd name="T5" fmla="*/ 2172 h 821"/>
                <a:gd name="T6" fmla="*/ 12724 w 1586"/>
                <a:gd name="T7" fmla="*/ 2696 h 821"/>
                <a:gd name="T8" fmla="*/ 12556 w 1586"/>
                <a:gd name="T9" fmla="*/ 2795 h 821"/>
                <a:gd name="T10" fmla="*/ 10828 w 1586"/>
                <a:gd name="T11" fmla="*/ 2679 h 821"/>
                <a:gd name="T12" fmla="*/ 9184 w 1586"/>
                <a:gd name="T13" fmla="*/ 2761 h 821"/>
                <a:gd name="T14" fmla="*/ 332 w 1586"/>
                <a:gd name="T15" fmla="*/ 1017 h 821"/>
                <a:gd name="T16" fmla="*/ 0 w 1586"/>
                <a:gd name="T17" fmla="*/ 511 h 821"/>
                <a:gd name="T18" fmla="*/ 368 w 1586"/>
                <a:gd name="T19" fmla="*/ 108 h 821"/>
                <a:gd name="T20" fmla="*/ 1099 w 1586"/>
                <a:gd name="T21" fmla="*/ 0 h 821"/>
                <a:gd name="T22" fmla="*/ 109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C914A171-FD6C-48F7-A0D3-10DA2CC55875}"/>
                </a:ext>
              </a:extLst>
            </p:cNvPr>
            <p:cNvSpPr>
              <a:spLocks/>
            </p:cNvSpPr>
            <p:nvPr userDrawn="1"/>
          </p:nvSpPr>
          <p:spPr bwMode="auto">
            <a:xfrm>
              <a:off x="474" y="344"/>
              <a:ext cx="1488" cy="919"/>
            </a:xfrm>
            <a:custGeom>
              <a:avLst/>
              <a:gdLst>
                <a:gd name="T0" fmla="*/ 0 w 1049"/>
                <a:gd name="T1" fmla="*/ 1126 h 747"/>
                <a:gd name="T2" fmla="*/ 7510 w 1049"/>
                <a:gd name="T3" fmla="*/ 2590 h 747"/>
                <a:gd name="T4" fmla="*/ 7650 w 1049"/>
                <a:gd name="T5" fmla="*/ 1852 h 747"/>
                <a:gd name="T6" fmla="*/ 8545 w 1049"/>
                <a:gd name="T7" fmla="*/ 1464 h 747"/>
                <a:gd name="T8" fmla="*/ 635 w 1049"/>
                <a:gd name="T9" fmla="*/ 0 h 747"/>
                <a:gd name="T10" fmla="*/ 0 w 1049"/>
                <a:gd name="T11" fmla="*/ 439 h 747"/>
                <a:gd name="T12" fmla="*/ 0 w 1049"/>
                <a:gd name="T13" fmla="*/ 1126 h 747"/>
                <a:gd name="T14" fmla="*/ 0 w 1049"/>
                <a:gd name="T15" fmla="*/ 112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5B31C5CE-E320-44C4-8B24-34F2EE648435}"/>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47073284-645B-4247-B93D-ED0FF5FC0A41}"/>
                  </a:ext>
                </a:extLst>
              </p:cNvPr>
              <p:cNvSpPr>
                <a:spLocks/>
              </p:cNvSpPr>
              <p:nvPr userDrawn="1"/>
            </p:nvSpPr>
            <p:spPr bwMode="auto">
              <a:xfrm>
                <a:off x="2005" y="934"/>
                <a:ext cx="212" cy="214"/>
              </a:xfrm>
              <a:custGeom>
                <a:avLst/>
                <a:gdLst>
                  <a:gd name="T0" fmla="*/ 875 w 150"/>
                  <a:gd name="T1" fmla="*/ 0 h 173"/>
                  <a:gd name="T2" fmla="*/ 322 w 150"/>
                  <a:gd name="T3" fmla="*/ 238 h 173"/>
                  <a:gd name="T4" fmla="*/ 0 w 150"/>
                  <a:gd name="T5" fmla="*/ 621 h 173"/>
                  <a:gd name="T6" fmla="*/ 637 w 150"/>
                  <a:gd name="T7" fmla="*/ 574 h 173"/>
                  <a:gd name="T8" fmla="*/ 821 w 150"/>
                  <a:gd name="T9" fmla="*/ 303 h 173"/>
                  <a:gd name="T10" fmla="*/ 1197 w 150"/>
                  <a:gd name="T11" fmla="*/ 96 h 173"/>
                  <a:gd name="T12" fmla="*/ 875 w 150"/>
                  <a:gd name="T13" fmla="*/ 0 h 173"/>
                  <a:gd name="T14" fmla="*/ 87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B32ACF57-8D4D-4690-85A9-0D8126482C86}"/>
                  </a:ext>
                </a:extLst>
              </p:cNvPr>
              <p:cNvSpPr>
                <a:spLocks/>
              </p:cNvSpPr>
              <p:nvPr userDrawn="1"/>
            </p:nvSpPr>
            <p:spPr bwMode="auto">
              <a:xfrm>
                <a:off x="123" y="148"/>
                <a:ext cx="2386" cy="1081"/>
              </a:xfrm>
              <a:custGeom>
                <a:avLst/>
                <a:gdLst>
                  <a:gd name="T0" fmla="*/ 1261 w 1684"/>
                  <a:gd name="T1" fmla="*/ 0 h 880"/>
                  <a:gd name="T2" fmla="*/ 510 w 1684"/>
                  <a:gd name="T3" fmla="*/ 179 h 880"/>
                  <a:gd name="T4" fmla="*/ 0 w 1684"/>
                  <a:gd name="T5" fmla="*/ 715 h 880"/>
                  <a:gd name="T6" fmla="*/ 544 w 1684"/>
                  <a:gd name="T7" fmla="*/ 1233 h 880"/>
                  <a:gd name="T8" fmla="*/ 9562 w 1684"/>
                  <a:gd name="T9" fmla="*/ 2979 h 880"/>
                  <a:gd name="T10" fmla="*/ 11505 w 1684"/>
                  <a:gd name="T11" fmla="*/ 2870 h 880"/>
                  <a:gd name="T12" fmla="*/ 13079 w 1684"/>
                  <a:gd name="T13" fmla="*/ 3024 h 880"/>
                  <a:gd name="T14" fmla="*/ 13625 w 1684"/>
                  <a:gd name="T15" fmla="*/ 2779 h 880"/>
                  <a:gd name="T16" fmla="*/ 12151 w 1684"/>
                  <a:gd name="T17" fmla="*/ 2281 h 880"/>
                  <a:gd name="T18" fmla="*/ 11552 w 1684"/>
                  <a:gd name="T19" fmla="*/ 1762 h 880"/>
                  <a:gd name="T20" fmla="*/ 11080 w 1684"/>
                  <a:gd name="T21" fmla="*/ 1811 h 880"/>
                  <a:gd name="T22" fmla="*/ 11641 w 1684"/>
                  <a:gd name="T23" fmla="*/ 2281 h 880"/>
                  <a:gd name="T24" fmla="*/ 12767 w 1684"/>
                  <a:gd name="T25" fmla="*/ 2782 h 880"/>
                  <a:gd name="T26" fmla="*/ 11434 w 1684"/>
                  <a:gd name="T27" fmla="*/ 2704 h 880"/>
                  <a:gd name="T28" fmla="*/ 9861 w 1684"/>
                  <a:gd name="T29" fmla="*/ 2795 h 880"/>
                  <a:gd name="T30" fmla="*/ 10152 w 1684"/>
                  <a:gd name="T31" fmla="*/ 2232 h 880"/>
                  <a:gd name="T32" fmla="*/ 10826 w 1684"/>
                  <a:gd name="T33" fmla="*/ 1849 h 880"/>
                  <a:gd name="T34" fmla="*/ 10037 w 1684"/>
                  <a:gd name="T35" fmla="*/ 1897 h 880"/>
                  <a:gd name="T36" fmla="*/ 9425 w 1684"/>
                  <a:gd name="T37" fmla="*/ 2262 h 880"/>
                  <a:gd name="T38" fmla="*/ 9217 w 1684"/>
                  <a:gd name="T39" fmla="*/ 2720 h 880"/>
                  <a:gd name="T40" fmla="*/ 867 w 1684"/>
                  <a:gd name="T41" fmla="*/ 1065 h 880"/>
                  <a:gd name="T42" fmla="*/ 646 w 1684"/>
                  <a:gd name="T43" fmla="*/ 738 h 880"/>
                  <a:gd name="T44" fmla="*/ 833 w 1684"/>
                  <a:gd name="T45" fmla="*/ 328 h 880"/>
                  <a:gd name="T46" fmla="*/ 1753 w 1684"/>
                  <a:gd name="T47" fmla="*/ 0 h 880"/>
                  <a:gd name="T48" fmla="*/ 1261 w 1684"/>
                  <a:gd name="T49" fmla="*/ 0 h 880"/>
                  <a:gd name="T50" fmla="*/ 12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BF030FD1-BC06-44B5-B554-69BB20C4CCD1}"/>
                  </a:ext>
                </a:extLst>
              </p:cNvPr>
              <p:cNvSpPr>
                <a:spLocks/>
              </p:cNvSpPr>
              <p:nvPr userDrawn="1"/>
            </p:nvSpPr>
            <p:spPr bwMode="auto">
              <a:xfrm>
                <a:off x="324" y="158"/>
                <a:ext cx="1686" cy="614"/>
              </a:xfrm>
              <a:custGeom>
                <a:avLst/>
                <a:gdLst>
                  <a:gd name="T0" fmla="*/ 810 w 1190"/>
                  <a:gd name="T1" fmla="*/ 0 h 500"/>
                  <a:gd name="T2" fmla="*/ 9627 w 1190"/>
                  <a:gd name="T3" fmla="*/ 1680 h 500"/>
                  <a:gd name="T4" fmla="*/ 8699 w 1190"/>
                  <a:gd name="T5" fmla="*/ 1714 h 500"/>
                  <a:gd name="T6" fmla="*/ 0 w 1190"/>
                  <a:gd name="T7" fmla="*/ 92 h 500"/>
                  <a:gd name="T8" fmla="*/ 810 w 1190"/>
                  <a:gd name="T9" fmla="*/ 0 h 500"/>
                  <a:gd name="T10" fmla="*/ 81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23D136B1-739A-4BD9-9509-D6E769C94725}"/>
                  </a:ext>
                </a:extLst>
              </p:cNvPr>
              <p:cNvSpPr>
                <a:spLocks/>
              </p:cNvSpPr>
              <p:nvPr userDrawn="1"/>
            </p:nvSpPr>
            <p:spPr bwMode="auto">
              <a:xfrm>
                <a:off x="409" y="251"/>
                <a:ext cx="227" cy="410"/>
              </a:xfrm>
              <a:custGeom>
                <a:avLst/>
                <a:gdLst>
                  <a:gd name="T0" fmla="*/ 948 w 160"/>
                  <a:gd name="T1" fmla="*/ 0 h 335"/>
                  <a:gd name="T2" fmla="*/ 155 w 160"/>
                  <a:gd name="T3" fmla="*/ 359 h 335"/>
                  <a:gd name="T4" fmla="*/ 0 w 160"/>
                  <a:gd name="T5" fmla="*/ 771 h 335"/>
                  <a:gd name="T6" fmla="*/ 272 w 160"/>
                  <a:gd name="T7" fmla="*/ 1055 h 335"/>
                  <a:gd name="T8" fmla="*/ 765 w 160"/>
                  <a:gd name="T9" fmla="*/ 1125 h 335"/>
                  <a:gd name="T10" fmla="*/ 620 w 160"/>
                  <a:gd name="T11" fmla="*/ 515 h 335"/>
                  <a:gd name="T12" fmla="*/ 1304 w 160"/>
                  <a:gd name="T13" fmla="*/ 59 h 335"/>
                  <a:gd name="T14" fmla="*/ 948 w 160"/>
                  <a:gd name="T15" fmla="*/ 0 h 335"/>
                  <a:gd name="T16" fmla="*/ 94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9ECF3282-1A99-479B-A7DE-5F92A53C9FF8}"/>
                  </a:ext>
                </a:extLst>
              </p:cNvPr>
              <p:cNvSpPr>
                <a:spLocks/>
              </p:cNvSpPr>
              <p:nvPr userDrawn="1"/>
            </p:nvSpPr>
            <p:spPr bwMode="auto">
              <a:xfrm>
                <a:off x="846" y="536"/>
                <a:ext cx="691" cy="364"/>
              </a:xfrm>
              <a:custGeom>
                <a:avLst/>
                <a:gdLst>
                  <a:gd name="T0" fmla="*/ 114 w 489"/>
                  <a:gd name="T1" fmla="*/ 119 h 296"/>
                  <a:gd name="T2" fmla="*/ 1272 w 489"/>
                  <a:gd name="T3" fmla="*/ 229 h 296"/>
                  <a:gd name="T4" fmla="*/ 2580 w 489"/>
                  <a:gd name="T5" fmla="*/ 475 h 296"/>
                  <a:gd name="T6" fmla="*/ 3504 w 489"/>
                  <a:gd name="T7" fmla="*/ 842 h 296"/>
                  <a:gd name="T8" fmla="*/ 2596 w 489"/>
                  <a:gd name="T9" fmla="*/ 796 h 296"/>
                  <a:gd name="T10" fmla="*/ 1104 w 489"/>
                  <a:gd name="T11" fmla="*/ 505 h 296"/>
                  <a:gd name="T12" fmla="*/ 397 w 489"/>
                  <a:gd name="T13" fmla="*/ 277 h 296"/>
                  <a:gd name="T14" fmla="*/ 849 w 489"/>
                  <a:gd name="T15" fmla="*/ 564 h 296"/>
                  <a:gd name="T16" fmla="*/ 2165 w 489"/>
                  <a:gd name="T17" fmla="*/ 933 h 296"/>
                  <a:gd name="T18" fmla="*/ 3708 w 489"/>
                  <a:gd name="T19" fmla="*/ 1026 h 296"/>
                  <a:gd name="T20" fmla="*/ 3892 w 489"/>
                  <a:gd name="T21" fmla="*/ 775 h 296"/>
                  <a:gd name="T22" fmla="*/ 3137 w 489"/>
                  <a:gd name="T23" fmla="*/ 416 h 296"/>
                  <a:gd name="T24" fmla="*/ 1352 w 489"/>
                  <a:gd name="T25" fmla="*/ 59 h 296"/>
                  <a:gd name="T26" fmla="*/ 0 w 489"/>
                  <a:gd name="T27" fmla="*/ 0 h 296"/>
                  <a:gd name="T28" fmla="*/ 114 w 489"/>
                  <a:gd name="T29" fmla="*/ 119 h 296"/>
                  <a:gd name="T30" fmla="*/ 114 w 489"/>
                  <a:gd name="T31" fmla="*/ 11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0DB102E0-10A5-4140-AFBF-FBD09C9DA17D}"/>
              </a:ext>
            </a:extLst>
          </p:cNvPr>
          <p:cNvGrpSpPr>
            <a:grpSpLocks/>
          </p:cNvGrpSpPr>
          <p:nvPr/>
        </p:nvGrpSpPr>
        <p:grpSpPr bwMode="auto">
          <a:xfrm>
            <a:off x="10553700" y="4368800"/>
            <a:ext cx="990600" cy="1058863"/>
            <a:chOff x="4986" y="2752"/>
            <a:chExt cx="468" cy="667"/>
          </a:xfrm>
        </p:grpSpPr>
        <p:sp>
          <p:nvSpPr>
            <p:cNvPr id="16" name="Freeform 19">
              <a:extLst>
                <a:ext uri="{FF2B5EF4-FFF2-40B4-BE49-F238E27FC236}">
                  <a16:creationId xmlns:a16="http://schemas.microsoft.com/office/drawing/2014/main" id="{A783381D-135A-4D9F-98E8-A717627D741D}"/>
                </a:ext>
              </a:extLst>
            </p:cNvPr>
            <p:cNvSpPr>
              <a:spLocks/>
            </p:cNvSpPr>
            <p:nvPr userDrawn="1"/>
          </p:nvSpPr>
          <p:spPr bwMode="auto">
            <a:xfrm rot="7320404">
              <a:off x="4909" y="2936"/>
              <a:ext cx="629" cy="293"/>
            </a:xfrm>
            <a:custGeom>
              <a:avLst/>
              <a:gdLst>
                <a:gd name="T0" fmla="*/ 196 w 794"/>
                <a:gd name="T1" fmla="*/ 50 h 414"/>
                <a:gd name="T2" fmla="*/ 176 w 794"/>
                <a:gd name="T3" fmla="*/ 40 h 414"/>
                <a:gd name="T4" fmla="*/ 137 w 794"/>
                <a:gd name="T5" fmla="*/ 26 h 414"/>
                <a:gd name="T6" fmla="*/ 17 w 794"/>
                <a:gd name="T7" fmla="*/ 0 h 414"/>
                <a:gd name="T8" fmla="*/ 6 w 794"/>
                <a:gd name="T9" fmla="*/ 3 h 414"/>
                <a:gd name="T10" fmla="*/ 0 w 794"/>
                <a:gd name="T11" fmla="*/ 11 h 414"/>
                <a:gd name="T12" fmla="*/ 6 w 794"/>
                <a:gd name="T13" fmla="*/ 20 h 414"/>
                <a:gd name="T14" fmla="*/ 141 w 794"/>
                <a:gd name="T15" fmla="*/ 52 h 414"/>
                <a:gd name="T16" fmla="*/ 170 w 794"/>
                <a:gd name="T17" fmla="*/ 49 h 414"/>
                <a:gd name="T18" fmla="*/ 195 w 794"/>
                <a:gd name="T19" fmla="*/ 52 h 414"/>
                <a:gd name="T20" fmla="*/ 196 w 794"/>
                <a:gd name="T21" fmla="*/ 50 h 414"/>
                <a:gd name="T22" fmla="*/ 196 w 794"/>
                <a:gd name="T23" fmla="*/ 5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405422C2-598D-43AA-B979-DDA759E0EDFE}"/>
                </a:ext>
              </a:extLst>
            </p:cNvPr>
            <p:cNvSpPr>
              <a:spLocks/>
            </p:cNvSpPr>
            <p:nvPr userDrawn="1"/>
          </p:nvSpPr>
          <p:spPr bwMode="auto">
            <a:xfrm rot="7320404">
              <a:off x="4893" y="2923"/>
              <a:ext cx="627" cy="290"/>
            </a:xfrm>
            <a:custGeom>
              <a:avLst/>
              <a:gdLst>
                <a:gd name="T0" fmla="*/ 0 w 1586"/>
                <a:gd name="T1" fmla="*/ 0 h 821"/>
                <a:gd name="T2" fmla="*/ 5 w 1586"/>
                <a:gd name="T3" fmla="*/ 1 h 821"/>
                <a:gd name="T4" fmla="*/ 6 w 1586"/>
                <a:gd name="T5" fmla="*/ 1 h 821"/>
                <a:gd name="T6" fmla="*/ 6 w 1586"/>
                <a:gd name="T7" fmla="*/ 1 h 821"/>
                <a:gd name="T8" fmla="*/ 6 w 1586"/>
                <a:gd name="T9" fmla="*/ 2 h 821"/>
                <a:gd name="T10" fmla="*/ 5 w 1586"/>
                <a:gd name="T11" fmla="*/ 1 h 821"/>
                <a:gd name="T12" fmla="*/ 4 w 1586"/>
                <a:gd name="T13" fmla="*/ 2 h 821"/>
                <a:gd name="T14" fmla="*/ 0 w 1586"/>
                <a:gd name="T15" fmla="*/ 1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1BAE2FEE-91A9-4924-88F4-A7791AD49AB5}"/>
                </a:ext>
              </a:extLst>
            </p:cNvPr>
            <p:cNvSpPr>
              <a:spLocks/>
            </p:cNvSpPr>
            <p:nvPr userDrawn="1"/>
          </p:nvSpPr>
          <p:spPr bwMode="auto">
            <a:xfrm rot="7320404">
              <a:off x="5000" y="2913"/>
              <a:ext cx="416" cy="265"/>
            </a:xfrm>
            <a:custGeom>
              <a:avLst/>
              <a:gdLst>
                <a:gd name="T0" fmla="*/ 0 w 1049"/>
                <a:gd name="T1" fmla="*/ 1 h 747"/>
                <a:gd name="T2" fmla="*/ 4 w 1049"/>
                <a:gd name="T3" fmla="*/ 1 h 747"/>
                <a:gd name="T4" fmla="*/ 4 w 1049"/>
                <a:gd name="T5" fmla="*/ 1 h 747"/>
                <a:gd name="T6" fmla="*/ 4 w 1049"/>
                <a:gd name="T7" fmla="*/ 1 h 747"/>
                <a:gd name="T8" fmla="*/ 0 w 1049"/>
                <a:gd name="T9" fmla="*/ 0 h 747"/>
                <a:gd name="T10" fmla="*/ 0 w 1049"/>
                <a:gd name="T11" fmla="*/ 0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B835EDFA-531B-4ED7-B40F-209B7D212225}"/>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108A0F22-3DB4-4490-9DC3-EB7CA79F642F}"/>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1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D9596008-3A01-4869-9BC3-31F5B9FCE62D}"/>
                  </a:ext>
                </a:extLst>
              </p:cNvPr>
              <p:cNvSpPr>
                <a:spLocks/>
              </p:cNvSpPr>
              <p:nvPr userDrawn="1"/>
            </p:nvSpPr>
            <p:spPr bwMode="auto">
              <a:xfrm rot="7320404">
                <a:off x="4887" y="2930"/>
                <a:ext cx="667" cy="311"/>
              </a:xfrm>
              <a:custGeom>
                <a:avLst/>
                <a:gdLst>
                  <a:gd name="T0" fmla="*/ 1 w 1684"/>
                  <a:gd name="T1" fmla="*/ 0 h 880"/>
                  <a:gd name="T2" fmla="*/ 0 w 1684"/>
                  <a:gd name="T3" fmla="*/ 0 h 880"/>
                  <a:gd name="T4" fmla="*/ 0 w 1684"/>
                  <a:gd name="T5" fmla="*/ 0 h 880"/>
                  <a:gd name="T6" fmla="*/ 0 w 1684"/>
                  <a:gd name="T7" fmla="*/ 1 h 880"/>
                  <a:gd name="T8" fmla="*/ 4 w 1684"/>
                  <a:gd name="T9" fmla="*/ 2 h 880"/>
                  <a:gd name="T10" fmla="*/ 6 w 1684"/>
                  <a:gd name="T11" fmla="*/ 2 h 880"/>
                  <a:gd name="T12" fmla="*/ 6 w 1684"/>
                  <a:gd name="T13" fmla="*/ 2 h 880"/>
                  <a:gd name="T14" fmla="*/ 7 w 1684"/>
                  <a:gd name="T15" fmla="*/ 2 h 880"/>
                  <a:gd name="T16" fmla="*/ 6 w 1684"/>
                  <a:gd name="T17" fmla="*/ 1 h 880"/>
                  <a:gd name="T18" fmla="*/ 6 w 1684"/>
                  <a:gd name="T19" fmla="*/ 1 h 880"/>
                  <a:gd name="T20" fmla="*/ 5 w 1684"/>
                  <a:gd name="T21" fmla="*/ 1 h 880"/>
                  <a:gd name="T22" fmla="*/ 6 w 1684"/>
                  <a:gd name="T23" fmla="*/ 1 h 880"/>
                  <a:gd name="T24" fmla="*/ 6 w 1684"/>
                  <a:gd name="T25" fmla="*/ 2 h 880"/>
                  <a:gd name="T26" fmla="*/ 6 w 1684"/>
                  <a:gd name="T27" fmla="*/ 1 h 880"/>
                  <a:gd name="T28" fmla="*/ 5 w 1684"/>
                  <a:gd name="T29" fmla="*/ 2 h 880"/>
                  <a:gd name="T30" fmla="*/ 5 w 1684"/>
                  <a:gd name="T31" fmla="*/ 1 h 880"/>
                  <a:gd name="T32" fmla="*/ 5 w 1684"/>
                  <a:gd name="T33" fmla="*/ 1 h 880"/>
                  <a:gd name="T34" fmla="*/ 5 w 1684"/>
                  <a:gd name="T35" fmla="*/ 1 h 880"/>
                  <a:gd name="T36" fmla="*/ 4 w 1684"/>
                  <a:gd name="T37" fmla="*/ 1 h 880"/>
                  <a:gd name="T38" fmla="*/ 4 w 1684"/>
                  <a:gd name="T39" fmla="*/ 1 h 880"/>
                  <a:gd name="T40" fmla="*/ 0 w 1684"/>
                  <a:gd name="T41" fmla="*/ 1 h 880"/>
                  <a:gd name="T42" fmla="*/ 0 w 1684"/>
                  <a:gd name="T43" fmla="*/ 0 h 880"/>
                  <a:gd name="T44" fmla="*/ 0 w 1684"/>
                  <a:gd name="T45" fmla="*/ 0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5E985A32-0F7B-4132-ADA3-D3DC84E678BC}"/>
                  </a:ext>
                </a:extLst>
              </p:cNvPr>
              <p:cNvSpPr>
                <a:spLocks/>
              </p:cNvSpPr>
              <p:nvPr userDrawn="1"/>
            </p:nvSpPr>
            <p:spPr bwMode="auto">
              <a:xfrm rot="7320404">
                <a:off x="5062" y="2997"/>
                <a:ext cx="472" cy="176"/>
              </a:xfrm>
              <a:custGeom>
                <a:avLst/>
                <a:gdLst>
                  <a:gd name="T0" fmla="*/ 0 w 1190"/>
                  <a:gd name="T1" fmla="*/ 0 h 500"/>
                  <a:gd name="T2" fmla="*/ 5 w 1190"/>
                  <a:gd name="T3" fmla="*/ 1 h 500"/>
                  <a:gd name="T4" fmla="*/ 4 w 1190"/>
                  <a:gd name="T5" fmla="*/ 1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F13044A9-88B8-45F0-91C1-A6699D9E1E4F}"/>
                  </a:ext>
                </a:extLst>
              </p:cNvPr>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1 h 335"/>
                  <a:gd name="T8" fmla="*/ 0 w 160"/>
                  <a:gd name="T9" fmla="*/ 1 h 335"/>
                  <a:gd name="T10" fmla="*/ 0 w 160"/>
                  <a:gd name="T11" fmla="*/ 0 h 335"/>
                  <a:gd name="T12" fmla="*/ 1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550DA8B3-7CF6-4A2B-B866-FA746AF46595}"/>
                  </a:ext>
                </a:extLst>
              </p:cNvPr>
              <p:cNvSpPr>
                <a:spLocks/>
              </p:cNvSpPr>
              <p:nvPr userDrawn="1"/>
            </p:nvSpPr>
            <p:spPr bwMode="auto">
              <a:xfrm rot="7320404">
                <a:off x="5137" y="3000"/>
                <a:ext cx="193" cy="104"/>
              </a:xfrm>
              <a:custGeom>
                <a:avLst/>
                <a:gdLst>
                  <a:gd name="T0" fmla="*/ 0 w 489"/>
                  <a:gd name="T1" fmla="*/ 0 h 296"/>
                  <a:gd name="T2" fmla="*/ 1 w 489"/>
                  <a:gd name="T3" fmla="*/ 0 h 296"/>
                  <a:gd name="T4" fmla="*/ 1 w 489"/>
                  <a:gd name="T5" fmla="*/ 0 h 296"/>
                  <a:gd name="T6" fmla="*/ 2 w 489"/>
                  <a:gd name="T7" fmla="*/ 0 h 296"/>
                  <a:gd name="T8" fmla="*/ 1 w 489"/>
                  <a:gd name="T9" fmla="*/ 0 h 296"/>
                  <a:gd name="T10" fmla="*/ 1 w 489"/>
                  <a:gd name="T11" fmla="*/ 0 h 296"/>
                  <a:gd name="T12" fmla="*/ 0 w 489"/>
                  <a:gd name="T13" fmla="*/ 0 h 296"/>
                  <a:gd name="T14" fmla="*/ 0 w 489"/>
                  <a:gd name="T15" fmla="*/ 0 h 296"/>
                  <a:gd name="T16" fmla="*/ 1 w 489"/>
                  <a:gd name="T17" fmla="*/ 0 h 296"/>
                  <a:gd name="T18" fmla="*/ 2 w 489"/>
                  <a:gd name="T19" fmla="*/ 1 h 296"/>
                  <a:gd name="T20" fmla="*/ 2 w 489"/>
                  <a:gd name="T21" fmla="*/ 0 h 296"/>
                  <a:gd name="T22" fmla="*/ 2 w 489"/>
                  <a:gd name="T23" fmla="*/ 0 h 296"/>
                  <a:gd name="T24" fmla="*/ 1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46EFFBAD-C7C0-47B6-BA5D-078E0BABD9C3}"/>
              </a:ext>
            </a:extLst>
          </p:cNvPr>
          <p:cNvSpPr>
            <a:spLocks/>
          </p:cNvSpPr>
          <p:nvPr/>
        </p:nvSpPr>
        <p:spPr bwMode="auto">
          <a:xfrm>
            <a:off x="1201738" y="5054600"/>
            <a:ext cx="9077325"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a:extLst>
              <a:ext uri="{FF2B5EF4-FFF2-40B4-BE49-F238E27FC236}">
                <a16:creationId xmlns:a16="http://schemas.microsoft.com/office/drawing/2014/main" id="{D3E946CB-0320-442D-B691-9C92AAC67F57}"/>
              </a:ext>
            </a:extLst>
          </p:cNvPr>
          <p:cNvSpPr>
            <a:spLocks/>
          </p:cNvSpPr>
          <p:nvPr/>
        </p:nvSpPr>
        <p:spPr bwMode="auto">
          <a:xfrm>
            <a:off x="5435600" y="1930400"/>
            <a:ext cx="1185863"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 name="Rectangle 3"/>
          <p:cNvSpPr>
            <a:spLocks noGrp="1" noChangeArrowheads="1"/>
          </p:cNvSpPr>
          <p:nvPr>
            <p:ph type="ctrTitle"/>
          </p:nvPr>
        </p:nvSpPr>
        <p:spPr>
          <a:xfrm>
            <a:off x="1828800" y="1511300"/>
            <a:ext cx="8534400" cy="2273300"/>
          </a:xfrm>
          <a:prstGeom prst="rect">
            <a:avLst/>
          </a:prstGeo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7172" name="Rectangle 4"/>
          <p:cNvSpPr>
            <a:spLocks noGrp="1" noChangeArrowheads="1"/>
          </p:cNvSpPr>
          <p:nvPr>
            <p:ph type="subTitle" idx="1"/>
          </p:nvPr>
        </p:nvSpPr>
        <p:spPr>
          <a:xfrm>
            <a:off x="2065867" y="4051300"/>
            <a:ext cx="8043333" cy="1003300"/>
          </a:xfrm>
          <a:prstGeom prst="rect">
            <a:avLst/>
          </a:prstGeo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a:extLst>
              <a:ext uri="{FF2B5EF4-FFF2-40B4-BE49-F238E27FC236}">
                <a16:creationId xmlns:a16="http://schemas.microsoft.com/office/drawing/2014/main" id="{2D1555DE-99AC-424C-AC40-CA94FAB93643}"/>
              </a:ext>
            </a:extLst>
          </p:cNvPr>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B90D481B-8E5A-4168-8694-81474EBE85F6}"/>
              </a:ext>
            </a:extLst>
          </p:cNvPr>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FAA43AA6-7E74-4491-BB2C-90D8D7923C37}"/>
              </a:ext>
            </a:extLst>
          </p:cNvPr>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D97A867-0796-4726-8455-1BA234700042}" type="slidenum">
              <a:rPr lang="en-US" altLang="en-US"/>
              <a:pPr/>
              <a:t>‹#›</a:t>
            </a:fld>
            <a:endParaRPr lang="en-US" altLang="en-US"/>
          </a:p>
        </p:txBody>
      </p:sp>
    </p:spTree>
    <p:extLst>
      <p:ext uri="{BB962C8B-B14F-4D97-AF65-F5344CB8AC3E}">
        <p14:creationId xmlns:p14="http://schemas.microsoft.com/office/powerpoint/2010/main" val="421830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lIns="121917" tIns="60958" rIns="121917" bIns="60958"/>
          <a:lstStyle/>
          <a:p>
            <a:r>
              <a:rPr lang="en-US"/>
              <a:t>Click to edit Master title style</a:t>
            </a:r>
          </a:p>
        </p:txBody>
      </p:sp>
      <p:sp>
        <p:nvSpPr>
          <p:cNvPr id="3" name="Content Placeholder 2"/>
          <p:cNvSpPr>
            <a:spLocks noGrp="1"/>
          </p:cNvSpPr>
          <p:nvPr>
            <p:ph idx="1"/>
          </p:nvPr>
        </p:nvSpPr>
        <p:spPr>
          <a:xfrm>
            <a:off x="838200" y="1826684"/>
            <a:ext cx="10515600" cy="4349749"/>
          </a:xfrm>
          <a:prstGeom prst="rect">
            <a:avLst/>
          </a:prstGeom>
        </p:spPr>
        <p:txBody>
          <a:bodyPr lIns="121917" tIns="60958" rIns="121917" bIns="609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CD39B-843B-4DAD-8A0B-375793D7A453}"/>
              </a:ext>
            </a:extLst>
          </p:cNvPr>
          <p:cNvSpPr>
            <a:spLocks noGrp="1"/>
          </p:cNvSpPr>
          <p:nvPr>
            <p:ph type="dt" sz="half" idx="10"/>
          </p:nvPr>
        </p:nvSpPr>
        <p:spPr>
          <a:xfrm>
            <a:off x="838200" y="6356350"/>
            <a:ext cx="2743200" cy="366713"/>
          </a:xfrm>
          <a:prstGeom prst="rect">
            <a:avLst/>
          </a:prstGeom>
        </p:spPr>
        <p:txBody>
          <a:bodyPr lIns="121917" tIns="60958" rIns="121917" bIns="60958"/>
          <a:lstStyle>
            <a:lvl1pPr>
              <a:defRPr/>
            </a:lvl1pPr>
          </a:lstStyle>
          <a:p>
            <a:pPr>
              <a:defRPr/>
            </a:pPr>
            <a:endParaRPr lang="vi-VN"/>
          </a:p>
        </p:txBody>
      </p:sp>
      <p:sp>
        <p:nvSpPr>
          <p:cNvPr id="5" name="Footer Placeholder 4">
            <a:extLst>
              <a:ext uri="{FF2B5EF4-FFF2-40B4-BE49-F238E27FC236}">
                <a16:creationId xmlns:a16="http://schemas.microsoft.com/office/drawing/2014/main" id="{A5C19249-2457-43BA-9513-50FE71E61891}"/>
              </a:ext>
            </a:extLst>
          </p:cNvPr>
          <p:cNvSpPr>
            <a:spLocks noGrp="1"/>
          </p:cNvSpPr>
          <p:nvPr>
            <p:ph type="ftr" sz="quarter" idx="11"/>
          </p:nvPr>
        </p:nvSpPr>
        <p:spPr>
          <a:xfrm>
            <a:off x="4038600" y="6356350"/>
            <a:ext cx="4114800" cy="366713"/>
          </a:xfrm>
          <a:prstGeom prst="rect">
            <a:avLst/>
          </a:prstGeom>
        </p:spPr>
        <p:txBody>
          <a:bodyPr lIns="121917" tIns="60958" rIns="121917" bIns="60958"/>
          <a:lstStyle>
            <a:lvl1pPr>
              <a:defRPr/>
            </a:lvl1pPr>
          </a:lstStyle>
          <a:p>
            <a:pPr>
              <a:defRPr/>
            </a:pPr>
            <a:endParaRPr lang="vi-VN"/>
          </a:p>
        </p:txBody>
      </p:sp>
      <p:sp>
        <p:nvSpPr>
          <p:cNvPr id="6" name="Slide Number Placeholder 5">
            <a:extLst>
              <a:ext uri="{FF2B5EF4-FFF2-40B4-BE49-F238E27FC236}">
                <a16:creationId xmlns:a16="http://schemas.microsoft.com/office/drawing/2014/main" id="{4AF5ABE4-7214-4BDB-A3B1-A4D79D31E380}"/>
              </a:ext>
            </a:extLst>
          </p:cNvPr>
          <p:cNvSpPr>
            <a:spLocks noGrp="1"/>
          </p:cNvSpPr>
          <p:nvPr>
            <p:ph type="sldNum" sz="quarter" idx="12"/>
          </p:nvPr>
        </p:nvSpPr>
        <p:spPr>
          <a:xfrm>
            <a:off x="8610600" y="6356350"/>
            <a:ext cx="2743200" cy="366713"/>
          </a:xfrm>
          <a:prstGeom prst="rect">
            <a:avLst/>
          </a:prstGeom>
        </p:spPr>
        <p:txBody>
          <a:bodyPr vert="horz" wrap="square" lIns="121917" tIns="60958" rIns="121917" bIns="60958" numCol="1" anchor="t" anchorCtr="0" compatLnSpc="1">
            <a:prstTxWarp prst="textNoShape">
              <a:avLst/>
            </a:prstTxWarp>
          </a:bodyPr>
          <a:lstStyle>
            <a:lvl1pPr>
              <a:defRPr/>
            </a:lvl1pPr>
          </a:lstStyle>
          <a:p>
            <a:fld id="{2A4E1EFB-AAFE-4A3A-81E9-687FC3A66104}" type="slidenum">
              <a:rPr lang="en-US" altLang="en-US"/>
              <a:pPr/>
              <a:t>‹#›</a:t>
            </a:fld>
            <a:endParaRPr lang="en-US" altLang="en-US"/>
          </a:p>
        </p:txBody>
      </p:sp>
    </p:spTree>
    <p:extLst>
      <p:ext uri="{BB962C8B-B14F-4D97-AF65-F5344CB8AC3E}">
        <p14:creationId xmlns:p14="http://schemas.microsoft.com/office/powerpoint/2010/main" val="244644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0F713437-13A3-46B3-BE2C-C3ABBFEBB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080474"/>
      </p:ext>
    </p:extLst>
  </p:cSld>
  <p:clrMapOvr>
    <a:masterClrMapping/>
  </p:clrMapOvr>
  <p:transition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99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96506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0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D876E-188F-4411-A37D-66A6CB8DF9D1}"/>
              </a:ext>
            </a:extLst>
          </p:cNvPr>
          <p:cNvSpPr>
            <a:spLocks noGrp="1"/>
          </p:cNvSpPr>
          <p:nvPr>
            <p:ph type="dt" sz="half" idx="10"/>
          </p:nvPr>
        </p:nvSpPr>
        <p:spPr/>
        <p:txBody>
          <a:bodyPr/>
          <a:lstStyle>
            <a:lvl1pPr>
              <a:defRPr/>
            </a:lvl1pPr>
          </a:lstStyle>
          <a:p>
            <a:pPr>
              <a:defRPr/>
            </a:pPr>
            <a:fld id="{CAD06F2C-EF56-41FC-8875-B7A0B8B34EB7}" type="datetimeFigureOut">
              <a:rPr lang="en-US"/>
              <a:pPr>
                <a:defRPr/>
              </a:pPr>
              <a:t>2/9/2022</a:t>
            </a:fld>
            <a:endParaRPr lang="en-US"/>
          </a:p>
        </p:txBody>
      </p:sp>
      <p:sp>
        <p:nvSpPr>
          <p:cNvPr id="5" name="Footer Placeholder 4">
            <a:extLst>
              <a:ext uri="{FF2B5EF4-FFF2-40B4-BE49-F238E27FC236}">
                <a16:creationId xmlns:a16="http://schemas.microsoft.com/office/drawing/2014/main" id="{E2058038-D49C-485C-BB45-BAC5414CD8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398FCB-85A3-4A7C-87A1-D8C482E63EC4}"/>
              </a:ext>
            </a:extLst>
          </p:cNvPr>
          <p:cNvSpPr>
            <a:spLocks noGrp="1"/>
          </p:cNvSpPr>
          <p:nvPr>
            <p:ph type="sldNum" sz="quarter" idx="12"/>
          </p:nvPr>
        </p:nvSpPr>
        <p:spPr/>
        <p:txBody>
          <a:bodyPr/>
          <a:lstStyle>
            <a:lvl1pPr>
              <a:defRPr/>
            </a:lvl1pPr>
          </a:lstStyle>
          <a:p>
            <a:fld id="{74B70555-9966-421E-B027-60AD71EEB754}" type="slidenum">
              <a:rPr lang="en-US" altLang="en-US"/>
              <a:pPr/>
              <a:t>‹#›</a:t>
            </a:fld>
            <a:endParaRPr lang="en-US" altLang="en-US"/>
          </a:p>
        </p:txBody>
      </p:sp>
    </p:spTree>
    <p:extLst>
      <p:ext uri="{BB962C8B-B14F-4D97-AF65-F5344CB8AC3E}">
        <p14:creationId xmlns:p14="http://schemas.microsoft.com/office/powerpoint/2010/main" val="1094700268"/>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36021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44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206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321767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730671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08855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72058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94975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12297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64049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CD429-BCD1-44D8-AED3-599AA784E7C4}"/>
              </a:ext>
            </a:extLst>
          </p:cNvPr>
          <p:cNvSpPr>
            <a:spLocks noGrp="1"/>
          </p:cNvSpPr>
          <p:nvPr>
            <p:ph type="dt" sz="half" idx="10"/>
          </p:nvPr>
        </p:nvSpPr>
        <p:spPr/>
        <p:txBody>
          <a:bodyPr/>
          <a:lstStyle>
            <a:lvl1pPr>
              <a:defRPr/>
            </a:lvl1pPr>
          </a:lstStyle>
          <a:p>
            <a:pPr>
              <a:defRPr/>
            </a:pPr>
            <a:fld id="{7031B0B8-0836-41C8-8465-E5268F63215D}" type="datetimeFigureOut">
              <a:rPr lang="en-US"/>
              <a:pPr>
                <a:defRPr/>
              </a:pPr>
              <a:t>2/9/2022</a:t>
            </a:fld>
            <a:endParaRPr lang="en-US"/>
          </a:p>
        </p:txBody>
      </p:sp>
      <p:sp>
        <p:nvSpPr>
          <p:cNvPr id="5" name="Footer Placeholder 4">
            <a:extLst>
              <a:ext uri="{FF2B5EF4-FFF2-40B4-BE49-F238E27FC236}">
                <a16:creationId xmlns:a16="http://schemas.microsoft.com/office/drawing/2014/main" id="{67D9261E-5602-45BC-BE96-E50C5817C0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3EBD59-7521-468A-ADD1-E6809FBAE8D3}"/>
              </a:ext>
            </a:extLst>
          </p:cNvPr>
          <p:cNvSpPr>
            <a:spLocks noGrp="1"/>
          </p:cNvSpPr>
          <p:nvPr>
            <p:ph type="sldNum" sz="quarter" idx="12"/>
          </p:nvPr>
        </p:nvSpPr>
        <p:spPr/>
        <p:txBody>
          <a:bodyPr/>
          <a:lstStyle>
            <a:lvl1pPr>
              <a:defRPr/>
            </a:lvl1pPr>
          </a:lstStyle>
          <a:p>
            <a:fld id="{DA80D0DA-1C4B-4594-BDE3-80ACF5AAF8F7}" type="slidenum">
              <a:rPr lang="en-US" altLang="en-US"/>
              <a:pPr/>
              <a:t>‹#›</a:t>
            </a:fld>
            <a:endParaRPr lang="en-US" altLang="en-US"/>
          </a:p>
        </p:txBody>
      </p:sp>
    </p:spTree>
    <p:extLst>
      <p:ext uri="{BB962C8B-B14F-4D97-AF65-F5344CB8AC3E}">
        <p14:creationId xmlns:p14="http://schemas.microsoft.com/office/powerpoint/2010/main" val="295294613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42512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55236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81958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358409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974631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262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423742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31756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19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18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EBD012-DF42-4C93-B5A1-C1767847E25F}"/>
              </a:ext>
            </a:extLst>
          </p:cNvPr>
          <p:cNvSpPr>
            <a:spLocks noGrp="1"/>
          </p:cNvSpPr>
          <p:nvPr>
            <p:ph type="dt" sz="half" idx="10"/>
          </p:nvPr>
        </p:nvSpPr>
        <p:spPr/>
        <p:txBody>
          <a:bodyPr/>
          <a:lstStyle>
            <a:lvl1pPr>
              <a:defRPr/>
            </a:lvl1pPr>
          </a:lstStyle>
          <a:p>
            <a:pPr>
              <a:defRPr/>
            </a:pPr>
            <a:fld id="{1E45ABBE-45DD-4975-823D-41231F8FAB15}" type="datetimeFigureOut">
              <a:rPr lang="en-US"/>
              <a:pPr>
                <a:defRPr/>
              </a:pPr>
              <a:t>2/9/2022</a:t>
            </a:fld>
            <a:endParaRPr lang="en-US"/>
          </a:p>
        </p:txBody>
      </p:sp>
      <p:sp>
        <p:nvSpPr>
          <p:cNvPr id="6" name="Footer Placeholder 4">
            <a:extLst>
              <a:ext uri="{FF2B5EF4-FFF2-40B4-BE49-F238E27FC236}">
                <a16:creationId xmlns:a16="http://schemas.microsoft.com/office/drawing/2014/main" id="{B7C39264-2297-4235-A4C0-DFD2DC6E49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9253BF-12EE-40E6-910C-23AF31A24206}"/>
              </a:ext>
            </a:extLst>
          </p:cNvPr>
          <p:cNvSpPr>
            <a:spLocks noGrp="1"/>
          </p:cNvSpPr>
          <p:nvPr>
            <p:ph type="sldNum" sz="quarter" idx="12"/>
          </p:nvPr>
        </p:nvSpPr>
        <p:spPr/>
        <p:txBody>
          <a:bodyPr/>
          <a:lstStyle>
            <a:lvl1pPr>
              <a:defRPr/>
            </a:lvl1pPr>
          </a:lstStyle>
          <a:p>
            <a:fld id="{6D90C8A8-6774-4D9D-B81D-1B92B2CDA63A}" type="slidenum">
              <a:rPr lang="en-US" altLang="en-US"/>
              <a:pPr/>
              <a:t>‹#›</a:t>
            </a:fld>
            <a:endParaRPr lang="en-US" altLang="en-US"/>
          </a:p>
        </p:txBody>
      </p:sp>
    </p:spTree>
    <p:extLst>
      <p:ext uri="{BB962C8B-B14F-4D97-AF65-F5344CB8AC3E}">
        <p14:creationId xmlns:p14="http://schemas.microsoft.com/office/powerpoint/2010/main" val="4131246111"/>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544649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254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883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997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15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C150D21-D33E-4BE3-83C8-85FE4224361C}"/>
              </a:ext>
            </a:extLst>
          </p:cNvPr>
          <p:cNvSpPr>
            <a:spLocks noGrp="1"/>
          </p:cNvSpPr>
          <p:nvPr>
            <p:ph type="dt" sz="half" idx="10"/>
          </p:nvPr>
        </p:nvSpPr>
        <p:spPr/>
        <p:txBody>
          <a:bodyPr/>
          <a:lstStyle>
            <a:lvl1pPr>
              <a:defRPr/>
            </a:lvl1pPr>
          </a:lstStyle>
          <a:p>
            <a:pPr>
              <a:defRPr/>
            </a:pPr>
            <a:fld id="{4C9680CF-A155-4F77-90EB-CC5DB021031F}" type="datetimeFigureOut">
              <a:rPr lang="en-US"/>
              <a:pPr>
                <a:defRPr/>
              </a:pPr>
              <a:t>2/9/2022</a:t>
            </a:fld>
            <a:endParaRPr lang="en-US"/>
          </a:p>
        </p:txBody>
      </p:sp>
      <p:sp>
        <p:nvSpPr>
          <p:cNvPr id="8" name="Footer Placeholder 4">
            <a:extLst>
              <a:ext uri="{FF2B5EF4-FFF2-40B4-BE49-F238E27FC236}">
                <a16:creationId xmlns:a16="http://schemas.microsoft.com/office/drawing/2014/main" id="{FFCFB5DE-5F16-442A-83B1-F86FB581D1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3A356F-D62D-4B67-A386-67C7132036C7}"/>
              </a:ext>
            </a:extLst>
          </p:cNvPr>
          <p:cNvSpPr>
            <a:spLocks noGrp="1"/>
          </p:cNvSpPr>
          <p:nvPr>
            <p:ph type="sldNum" sz="quarter" idx="12"/>
          </p:nvPr>
        </p:nvSpPr>
        <p:spPr/>
        <p:txBody>
          <a:bodyPr/>
          <a:lstStyle>
            <a:lvl1pPr>
              <a:defRPr/>
            </a:lvl1pPr>
          </a:lstStyle>
          <a:p>
            <a:fld id="{105E903B-62CB-4CE6-B0C4-EBA8E1350D8E}" type="slidenum">
              <a:rPr lang="en-US" altLang="en-US"/>
              <a:pPr/>
              <a:t>‹#›</a:t>
            </a:fld>
            <a:endParaRPr lang="en-US" altLang="en-US"/>
          </a:p>
        </p:txBody>
      </p:sp>
    </p:spTree>
    <p:extLst>
      <p:ext uri="{BB962C8B-B14F-4D97-AF65-F5344CB8AC3E}">
        <p14:creationId xmlns:p14="http://schemas.microsoft.com/office/powerpoint/2010/main" val="1905897152"/>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E5206E5-A7FC-4B32-ACD4-0F5670D82F7B}"/>
              </a:ext>
            </a:extLst>
          </p:cNvPr>
          <p:cNvSpPr>
            <a:spLocks noGrp="1"/>
          </p:cNvSpPr>
          <p:nvPr>
            <p:ph type="dt" sz="half" idx="10"/>
          </p:nvPr>
        </p:nvSpPr>
        <p:spPr/>
        <p:txBody>
          <a:bodyPr/>
          <a:lstStyle>
            <a:lvl1pPr>
              <a:defRPr/>
            </a:lvl1pPr>
          </a:lstStyle>
          <a:p>
            <a:pPr>
              <a:defRPr/>
            </a:pPr>
            <a:fld id="{824C02A1-CA7F-4A64-B33F-808BAC39CE1C}" type="datetimeFigureOut">
              <a:rPr lang="en-US"/>
              <a:pPr>
                <a:defRPr/>
              </a:pPr>
              <a:t>2/9/2022</a:t>
            </a:fld>
            <a:endParaRPr lang="en-US"/>
          </a:p>
        </p:txBody>
      </p:sp>
      <p:sp>
        <p:nvSpPr>
          <p:cNvPr id="4" name="Footer Placeholder 4">
            <a:extLst>
              <a:ext uri="{FF2B5EF4-FFF2-40B4-BE49-F238E27FC236}">
                <a16:creationId xmlns:a16="http://schemas.microsoft.com/office/drawing/2014/main" id="{4329442D-CBB2-4B61-9D2E-6F836AD2AF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2B9A7CB-1F9A-453F-A099-DD92B643E5F8}"/>
              </a:ext>
            </a:extLst>
          </p:cNvPr>
          <p:cNvSpPr>
            <a:spLocks noGrp="1"/>
          </p:cNvSpPr>
          <p:nvPr>
            <p:ph type="sldNum" sz="quarter" idx="12"/>
          </p:nvPr>
        </p:nvSpPr>
        <p:spPr/>
        <p:txBody>
          <a:bodyPr/>
          <a:lstStyle>
            <a:lvl1pPr>
              <a:defRPr/>
            </a:lvl1pPr>
          </a:lstStyle>
          <a:p>
            <a:fld id="{08B5A264-E870-41DB-B654-72EF688FCF3C}" type="slidenum">
              <a:rPr lang="en-US" altLang="en-US"/>
              <a:pPr/>
              <a:t>‹#›</a:t>
            </a:fld>
            <a:endParaRPr lang="en-US" altLang="en-US"/>
          </a:p>
        </p:txBody>
      </p:sp>
    </p:spTree>
    <p:extLst>
      <p:ext uri="{BB962C8B-B14F-4D97-AF65-F5344CB8AC3E}">
        <p14:creationId xmlns:p14="http://schemas.microsoft.com/office/powerpoint/2010/main" val="1215823740"/>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644CEA-9479-45C6-9697-40B577C1CC00}"/>
              </a:ext>
            </a:extLst>
          </p:cNvPr>
          <p:cNvSpPr>
            <a:spLocks noGrp="1"/>
          </p:cNvSpPr>
          <p:nvPr>
            <p:ph type="dt" sz="half" idx="10"/>
          </p:nvPr>
        </p:nvSpPr>
        <p:spPr/>
        <p:txBody>
          <a:bodyPr/>
          <a:lstStyle>
            <a:lvl1pPr>
              <a:defRPr/>
            </a:lvl1pPr>
          </a:lstStyle>
          <a:p>
            <a:pPr>
              <a:defRPr/>
            </a:pPr>
            <a:fld id="{53B1A3F2-95B2-448A-B864-F497CA2FF82D}" type="datetimeFigureOut">
              <a:rPr lang="en-US"/>
              <a:pPr>
                <a:defRPr/>
              </a:pPr>
              <a:t>2/9/2022</a:t>
            </a:fld>
            <a:endParaRPr lang="en-US"/>
          </a:p>
        </p:txBody>
      </p:sp>
      <p:sp>
        <p:nvSpPr>
          <p:cNvPr id="3" name="Footer Placeholder 4">
            <a:extLst>
              <a:ext uri="{FF2B5EF4-FFF2-40B4-BE49-F238E27FC236}">
                <a16:creationId xmlns:a16="http://schemas.microsoft.com/office/drawing/2014/main" id="{F5F3872E-E349-4B06-B751-715EC8583F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C4866D-3B5D-4EA4-A583-D3615CBFC1FB}"/>
              </a:ext>
            </a:extLst>
          </p:cNvPr>
          <p:cNvSpPr>
            <a:spLocks noGrp="1"/>
          </p:cNvSpPr>
          <p:nvPr>
            <p:ph type="sldNum" sz="quarter" idx="12"/>
          </p:nvPr>
        </p:nvSpPr>
        <p:spPr/>
        <p:txBody>
          <a:bodyPr/>
          <a:lstStyle>
            <a:lvl1pPr>
              <a:defRPr/>
            </a:lvl1pPr>
          </a:lstStyle>
          <a:p>
            <a:fld id="{CD7075A0-B967-461B-BFC1-84A263ED0801}" type="slidenum">
              <a:rPr lang="en-US" altLang="en-US"/>
              <a:pPr/>
              <a:t>‹#›</a:t>
            </a:fld>
            <a:endParaRPr lang="en-US" altLang="en-US"/>
          </a:p>
        </p:txBody>
      </p:sp>
    </p:spTree>
    <p:extLst>
      <p:ext uri="{BB962C8B-B14F-4D97-AF65-F5344CB8AC3E}">
        <p14:creationId xmlns:p14="http://schemas.microsoft.com/office/powerpoint/2010/main" val="88023141"/>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185881D-1FCC-434E-A78F-12E120E0F9DC}"/>
              </a:ext>
            </a:extLst>
          </p:cNvPr>
          <p:cNvSpPr>
            <a:spLocks noGrp="1"/>
          </p:cNvSpPr>
          <p:nvPr>
            <p:ph type="dt" sz="half" idx="10"/>
          </p:nvPr>
        </p:nvSpPr>
        <p:spPr/>
        <p:txBody>
          <a:bodyPr/>
          <a:lstStyle>
            <a:lvl1pPr>
              <a:defRPr/>
            </a:lvl1pPr>
          </a:lstStyle>
          <a:p>
            <a:pPr>
              <a:defRPr/>
            </a:pPr>
            <a:fld id="{63AD0C79-C338-48ED-A7A2-F711244F91E8}" type="datetimeFigureOut">
              <a:rPr lang="en-US"/>
              <a:pPr>
                <a:defRPr/>
              </a:pPr>
              <a:t>2/9/2022</a:t>
            </a:fld>
            <a:endParaRPr lang="en-US"/>
          </a:p>
        </p:txBody>
      </p:sp>
      <p:sp>
        <p:nvSpPr>
          <p:cNvPr id="6" name="Footer Placeholder 4">
            <a:extLst>
              <a:ext uri="{FF2B5EF4-FFF2-40B4-BE49-F238E27FC236}">
                <a16:creationId xmlns:a16="http://schemas.microsoft.com/office/drawing/2014/main" id="{09BD1D42-B44D-4EC0-B1EF-5DFB162250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84C079-8EEB-4372-9D77-31AFBDADDD02}"/>
              </a:ext>
            </a:extLst>
          </p:cNvPr>
          <p:cNvSpPr>
            <a:spLocks noGrp="1"/>
          </p:cNvSpPr>
          <p:nvPr>
            <p:ph type="sldNum" sz="quarter" idx="12"/>
          </p:nvPr>
        </p:nvSpPr>
        <p:spPr/>
        <p:txBody>
          <a:bodyPr/>
          <a:lstStyle>
            <a:lvl1pPr>
              <a:defRPr/>
            </a:lvl1pPr>
          </a:lstStyle>
          <a:p>
            <a:fld id="{2661F294-5475-4B49-A060-841573E9C42C}" type="slidenum">
              <a:rPr lang="en-US" altLang="en-US"/>
              <a:pPr/>
              <a:t>‹#›</a:t>
            </a:fld>
            <a:endParaRPr lang="en-US" altLang="en-US"/>
          </a:p>
        </p:txBody>
      </p:sp>
    </p:spTree>
    <p:extLst>
      <p:ext uri="{BB962C8B-B14F-4D97-AF65-F5344CB8AC3E}">
        <p14:creationId xmlns:p14="http://schemas.microsoft.com/office/powerpoint/2010/main" val="2230672550"/>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A3B2C66-E597-4B2D-A7F0-67174D3587AD}"/>
              </a:ext>
            </a:extLst>
          </p:cNvPr>
          <p:cNvSpPr>
            <a:spLocks noGrp="1"/>
          </p:cNvSpPr>
          <p:nvPr>
            <p:ph type="dt" sz="half" idx="10"/>
          </p:nvPr>
        </p:nvSpPr>
        <p:spPr/>
        <p:txBody>
          <a:bodyPr/>
          <a:lstStyle>
            <a:lvl1pPr>
              <a:defRPr/>
            </a:lvl1pPr>
          </a:lstStyle>
          <a:p>
            <a:pPr>
              <a:defRPr/>
            </a:pPr>
            <a:fld id="{1EB34FF7-385C-42ED-9F64-52C8DBDDF836}" type="datetimeFigureOut">
              <a:rPr lang="en-US"/>
              <a:pPr>
                <a:defRPr/>
              </a:pPr>
              <a:t>2/9/2022</a:t>
            </a:fld>
            <a:endParaRPr lang="en-US"/>
          </a:p>
        </p:txBody>
      </p:sp>
      <p:sp>
        <p:nvSpPr>
          <p:cNvPr id="6" name="Footer Placeholder 4">
            <a:extLst>
              <a:ext uri="{FF2B5EF4-FFF2-40B4-BE49-F238E27FC236}">
                <a16:creationId xmlns:a16="http://schemas.microsoft.com/office/drawing/2014/main" id="{3A1E5083-D7B0-4B84-B4A6-6AA4367B52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6F5F27-02B2-499B-8F9A-50E31CA7A8CD}"/>
              </a:ext>
            </a:extLst>
          </p:cNvPr>
          <p:cNvSpPr>
            <a:spLocks noGrp="1"/>
          </p:cNvSpPr>
          <p:nvPr>
            <p:ph type="sldNum" sz="quarter" idx="12"/>
          </p:nvPr>
        </p:nvSpPr>
        <p:spPr/>
        <p:txBody>
          <a:bodyPr/>
          <a:lstStyle>
            <a:lvl1pPr>
              <a:defRPr/>
            </a:lvl1pPr>
          </a:lstStyle>
          <a:p>
            <a:fld id="{88355B64-8FC9-4AA7-8B66-9502EE3F2E49}" type="slidenum">
              <a:rPr lang="en-US" altLang="en-US"/>
              <a:pPr/>
              <a:t>‹#›</a:t>
            </a:fld>
            <a:endParaRPr lang="en-US" altLang="en-US"/>
          </a:p>
        </p:txBody>
      </p:sp>
    </p:spTree>
    <p:extLst>
      <p:ext uri="{BB962C8B-B14F-4D97-AF65-F5344CB8AC3E}">
        <p14:creationId xmlns:p14="http://schemas.microsoft.com/office/powerpoint/2010/main" val="142220670"/>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E6F38D-3662-4759-80BE-C5F94E1A41B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0969A05-46B0-4237-949B-D7C8B7D60AD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149A11-D968-48DE-873C-4143E4E16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142313-9035-4318-AA7C-6D77BD308FFE}" type="datetimeFigureOut">
              <a:rPr lang="en-US"/>
              <a:pPr>
                <a:defRPr/>
              </a:pPr>
              <a:t>2/9/2022</a:t>
            </a:fld>
            <a:endParaRPr lang="en-US"/>
          </a:p>
        </p:txBody>
      </p:sp>
      <p:sp>
        <p:nvSpPr>
          <p:cNvPr id="5" name="Footer Placeholder 4">
            <a:extLst>
              <a:ext uri="{FF2B5EF4-FFF2-40B4-BE49-F238E27FC236}">
                <a16:creationId xmlns:a16="http://schemas.microsoft.com/office/drawing/2014/main" id="{53CE349D-C427-4E02-B5A0-448DB8966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6D73670-912F-4B79-8065-B8EBED923F2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10D2141-99FD-4976-A66F-014A62D0ED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文本框 6">
            <a:extLst>
              <a:ext uri="{FF2B5EF4-FFF2-40B4-BE49-F238E27FC236}">
                <a16:creationId xmlns:a16="http://schemas.microsoft.com/office/drawing/2014/main" id="{8EBDB5F6-89CE-470D-8E83-F12A590097E8}"/>
              </a:ext>
            </a:extLst>
          </p:cNvPr>
          <p:cNvSpPr txBox="1">
            <a:spLocks noChangeArrowheads="1"/>
          </p:cNvSpPr>
          <p:nvPr/>
        </p:nvSpPr>
        <p:spPr bwMode="auto">
          <a:xfrm>
            <a:off x="4318000" y="2971800"/>
            <a:ext cx="3556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zh-CN" altLang="en-US" sz="300">
                <a:solidFill>
                  <a:schemeClr val="bg1"/>
                </a:solidFill>
                <a:latin typeface="Microsoft YaHei" pitchFamily="34" charset="-122"/>
                <a:ea typeface="Microsoft YaHei" pitchFamily="34" charset="-122"/>
                <a:sym typeface="+mn-ea"/>
              </a:rPr>
              <a:t>感谢您下载包图网平台上提供的</a:t>
            </a:r>
            <a:r>
              <a:rPr lang="en-US" altLang="zh-CN" sz="300">
                <a:solidFill>
                  <a:schemeClr val="bg1"/>
                </a:solidFill>
                <a:latin typeface="Microsoft YaHei" pitchFamily="34" charset="-122"/>
                <a:ea typeface="Microsoft YaHei" pitchFamily="34" charset="-122"/>
                <a:sym typeface="+mn-ea"/>
              </a:rPr>
              <a:t>PPT</a:t>
            </a:r>
            <a:r>
              <a:rPr lang="zh-CN" altLang="en-US" sz="300">
                <a:solidFill>
                  <a:schemeClr val="bg1"/>
                </a:solidFill>
                <a:latin typeface="Microsoft YaHei" pitchFamily="34" charset="-122"/>
                <a:ea typeface="Microsoft YaHei" pitchFamily="34" charset="-122"/>
                <a:sym typeface="+mn-ea"/>
              </a:rPr>
              <a:t>作品，为了您和包图网以及原创作者的利益，请勿复制、传播、销售，否则将承担法律责任！包图网将对作品进行维权，按照传播下载次数进行十倍的索取赔偿！</a:t>
            </a:r>
          </a:p>
          <a:p>
            <a:pPr>
              <a:defRPr/>
            </a:pPr>
            <a:r>
              <a:rPr lang="en-US" altLang="zh-CN" sz="600">
                <a:solidFill>
                  <a:schemeClr val="bg1"/>
                </a:solidFill>
                <a:latin typeface="Microsoft YaHei" pitchFamily="34" charset="-122"/>
                <a:ea typeface="Microsoft YaHei"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31573652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1.jpeg"/><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1.jpeg"/><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notesSlide" Target="../notesSlides/notesSlide15.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D4ED12EE-BA73-40F4-B5E1-4A5CBBC64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1988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DCB2DB99-ED13-4FC3-BBA3-6DA8F87A7934}"/>
              </a:ext>
            </a:extLst>
          </p:cNvPr>
          <p:cNvSpPr txBox="1">
            <a:spLocks noChangeArrowheads="1"/>
          </p:cNvSpPr>
          <p:nvPr/>
        </p:nvSpPr>
        <p:spPr bwMode="auto">
          <a:xfrm>
            <a:off x="0" y="1230923"/>
            <a:ext cx="1164272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Luyện từ và câu</a:t>
            </a:r>
          </a:p>
          <a:p>
            <a:pPr algn="ctr" eaLnBrk="1" hangingPunct="1"/>
            <a:r>
              <a:rPr lang="en-US" altLang="en-US" sz="44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Vị ngữ trong câu kể Ai thế nào?</a:t>
            </a:r>
          </a:p>
          <a:p>
            <a:pPr algn="ctr" eaLnBrk="1" hangingPunct="1"/>
            <a:r>
              <a:rPr lang="en-US" altLang="en-US" sz="44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Chủ ngữ trong câu kể Ai thế nào?</a:t>
            </a:r>
          </a:p>
          <a:p>
            <a:pPr eaLnBrk="1" hangingPunct="1"/>
            <a:endParaRPr lang="en-US" altLang="en-US" sz="2400">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ransition spd="slow" advTm="1353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ownloads\Các loại lớp 4B\BÀI GIẢNG POI\Tuần 21\images.jpg">
            <a:extLst>
              <a:ext uri="{FF2B5EF4-FFF2-40B4-BE49-F238E27FC236}">
                <a16:creationId xmlns:a16="http://schemas.microsoft.com/office/drawing/2014/main" id="{A8BA8054-60FE-44A7-BCC9-723F4AE7C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70988"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ownloads\Các loại lớp 4B\BÀI GIẢNG POI\Tuần 21\10917400_1532409277013459_4523351303562142465_n.jpg">
            <a:extLst>
              <a:ext uri="{FF2B5EF4-FFF2-40B4-BE49-F238E27FC236}">
                <a16:creationId xmlns:a16="http://schemas.microsoft.com/office/drawing/2014/main" id="{3EA3A309-A968-4248-8EA4-2813B6592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93675"/>
            <a:ext cx="9786937"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ownloads\Các loại lớp 4B\BÀI GIẢNG POI\Tuần 21\images1439970_T5.jpg">
            <a:extLst>
              <a:ext uri="{FF2B5EF4-FFF2-40B4-BE49-F238E27FC236}">
                <a16:creationId xmlns:a16="http://schemas.microsoft.com/office/drawing/2014/main" id="{0FA96F68-F35C-4971-BC1B-68F0DB1E8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ownloads\Các loại lớp 4B\BÀI GIẢNG POI\Tuần 21\8a1-ds493.gif">
            <a:extLst>
              <a:ext uri="{FF2B5EF4-FFF2-40B4-BE49-F238E27FC236}">
                <a16:creationId xmlns:a16="http://schemas.microsoft.com/office/drawing/2014/main" id="{C9EC79D0-CF83-4648-AA0C-E8D957E1F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7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59">
            <a:extLst>
              <a:ext uri="{FF2B5EF4-FFF2-40B4-BE49-F238E27FC236}">
                <a16:creationId xmlns:a16="http://schemas.microsoft.com/office/drawing/2014/main" id="{91158D6F-C329-4988-A570-F59E32CFBF21}"/>
              </a:ext>
            </a:extLst>
          </p:cNvPr>
          <p:cNvSpPr txBox="1">
            <a:spLocks noChangeArrowheads="1"/>
          </p:cNvSpPr>
          <p:nvPr/>
        </p:nvSpPr>
        <p:spPr bwMode="auto">
          <a:xfrm>
            <a:off x="309563" y="636344"/>
            <a:ext cx="10745300"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C00000"/>
                </a:solidFill>
                <a:latin typeface="Times New Roman" panose="02020603050405020304" pitchFamily="18" charset="0"/>
              </a:rPr>
              <a:t>2. Đặt 3 câu kể Ai thế nào? Mỗi câu tả một cây hoa mà em yêu thích.</a:t>
            </a:r>
          </a:p>
        </p:txBody>
      </p:sp>
      <p:sp>
        <p:nvSpPr>
          <p:cNvPr id="32775" name="Text Box 7">
            <a:extLst>
              <a:ext uri="{FF2B5EF4-FFF2-40B4-BE49-F238E27FC236}">
                <a16:creationId xmlns:a16="http://schemas.microsoft.com/office/drawing/2014/main" id="{51D9AA07-9D95-43B3-A435-DE9BFC8EB41F}"/>
              </a:ext>
            </a:extLst>
          </p:cNvPr>
          <p:cNvSpPr txBox="1">
            <a:spLocks noChangeArrowheads="1"/>
          </p:cNvSpPr>
          <p:nvPr/>
        </p:nvSpPr>
        <p:spPr bwMode="auto">
          <a:xfrm>
            <a:off x="766885" y="3311769"/>
            <a:ext cx="101355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solidFill>
                  <a:srgbClr val="008000"/>
                </a:solidFill>
                <a:latin typeface="Times New Roman" panose="02020603050405020304" pitchFamily="18" charset="0"/>
                <a:cs typeface="Times New Roman" panose="02020603050405020304" pitchFamily="18" charset="0"/>
              </a:rPr>
              <a:t>     Trong vườn, ông tôi trồng rất nhiều loài hoa đang nở rộ chào đón mùa xuân về. Hoa hồng cánh to, tròn, dày và có hương thơm. Hoa đào cánh mỏng màu hồng nhạt. Còn màu vàng rực rỡ là những bông hoa mai…. Mỗi loài hoa đều có màu sắc riêng góp vào vườn hoa hương sắc mùa xuân ngọt ngào.</a:t>
            </a:r>
          </a:p>
        </p:txBody>
      </p:sp>
      <p:sp>
        <p:nvSpPr>
          <p:cNvPr id="32776" name="Text Box 8">
            <a:extLst>
              <a:ext uri="{FF2B5EF4-FFF2-40B4-BE49-F238E27FC236}">
                <a16:creationId xmlns:a16="http://schemas.microsoft.com/office/drawing/2014/main" id="{DF2EBA8B-A478-4260-B1B6-87E908F82F12}"/>
              </a:ext>
            </a:extLst>
          </p:cNvPr>
          <p:cNvSpPr txBox="1">
            <a:spLocks noChangeArrowheads="1"/>
          </p:cNvSpPr>
          <p:nvPr/>
        </p:nvSpPr>
        <p:spPr bwMode="auto">
          <a:xfrm>
            <a:off x="766885" y="1287463"/>
            <a:ext cx="99011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70C0"/>
                </a:solidFill>
                <a:latin typeface="Times New Roman" panose="02020603050405020304" pitchFamily="18" charset="0"/>
                <a:cs typeface="Times New Roman" panose="02020603050405020304" pitchFamily="18" charset="0"/>
              </a:rPr>
              <a:t>- Hoa hồng </a:t>
            </a:r>
            <a:r>
              <a:rPr lang="en-US" altLang="en-US" sz="3200" b="1">
                <a:solidFill>
                  <a:srgbClr val="FF0066"/>
                </a:solidFill>
                <a:latin typeface="Times New Roman" panose="02020603050405020304" pitchFamily="18" charset="0"/>
                <a:cs typeface="Times New Roman" panose="02020603050405020304" pitchFamily="18" charset="0"/>
              </a:rPr>
              <a:t>tỏa hương thơm ngát.</a:t>
            </a:r>
          </a:p>
          <a:p>
            <a:pPr eaLnBrk="1" hangingPunct="1"/>
            <a:r>
              <a:rPr lang="en-US" altLang="en-US" sz="3200" b="1">
                <a:solidFill>
                  <a:srgbClr val="0070C0"/>
                </a:solidFill>
                <a:latin typeface="Times New Roman" panose="02020603050405020304" pitchFamily="18" charset="0"/>
                <a:cs typeface="Times New Roman" panose="02020603050405020304" pitchFamily="18" charset="0"/>
              </a:rPr>
              <a:t>- Hoa hướng dương </a:t>
            </a:r>
            <a:r>
              <a:rPr lang="en-US" altLang="en-US" sz="3200" b="1">
                <a:solidFill>
                  <a:srgbClr val="FF0066"/>
                </a:solidFill>
                <a:latin typeface="Times New Roman" panose="02020603050405020304" pitchFamily="18" charset="0"/>
                <a:cs typeface="Times New Roman" panose="02020603050405020304" pitchFamily="18" charset="0"/>
              </a:rPr>
              <a:t>rực rỡ dưới ánh mặt trời.</a:t>
            </a:r>
          </a:p>
          <a:p>
            <a:pPr eaLnBrk="1" hangingPunct="1"/>
            <a:r>
              <a:rPr lang="en-US" altLang="en-US" sz="3200" b="1">
                <a:solidFill>
                  <a:srgbClr val="0070C0"/>
                </a:solidFill>
                <a:latin typeface="Times New Roman" panose="02020603050405020304" pitchFamily="18" charset="0"/>
                <a:cs typeface="Times New Roman" panose="02020603050405020304" pitchFamily="18" charset="0"/>
              </a:rPr>
              <a:t>- Những bông hoa mười giờ </a:t>
            </a:r>
            <a:r>
              <a:rPr lang="en-US" altLang="en-US" sz="3200" b="1">
                <a:solidFill>
                  <a:srgbClr val="FF0066"/>
                </a:solidFill>
                <a:latin typeface="Times New Roman" panose="02020603050405020304" pitchFamily="18" charset="0"/>
                <a:cs typeface="Times New Roman" panose="02020603050405020304" pitchFamily="18" charset="0"/>
              </a:rPr>
              <a:t>hiền hòa rung rinh theo gió.</a:t>
            </a:r>
            <a:endParaRPr lang="en-US" altLang="en-US" sz="3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6"/>
                                        </p:tgtEl>
                                        <p:attrNameLst>
                                          <p:attrName>style.visibility</p:attrName>
                                        </p:attrNameLst>
                                      </p:cBhvr>
                                      <p:to>
                                        <p:strVal val="visible"/>
                                      </p:to>
                                    </p:set>
                                    <p:anim calcmode="discrete" valueType="clr">
                                      <p:cBhvr override="childStyle">
                                        <p:cTn id="7"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6"/>
                                        </p:tgtEl>
                                        <p:attrNameLst>
                                          <p:attrName>fillcolor</p:attrName>
                                        </p:attrNameLst>
                                      </p:cBhvr>
                                      <p:tavLst>
                                        <p:tav tm="0">
                                          <p:val>
                                            <p:clrVal>
                                              <a:schemeClr val="accent2"/>
                                            </p:clrVal>
                                          </p:val>
                                        </p:tav>
                                        <p:tav tm="50000">
                                          <p:val>
                                            <p:clrVal>
                                              <a:schemeClr val="hlink"/>
                                            </p:clrVal>
                                          </p:val>
                                        </p:tav>
                                      </p:tavLst>
                                    </p:anim>
                                    <p:set>
                                      <p:cBhvr>
                                        <p:cTn id="9" dur="80"/>
                                        <p:tgtEl>
                                          <p:spTgt spid="327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2775"/>
                                        </p:tgtEl>
                                        <p:attrNameLst>
                                          <p:attrName>style.visibility</p:attrName>
                                        </p:attrNameLst>
                                      </p:cBhvr>
                                      <p:to>
                                        <p:strVal val="visible"/>
                                      </p:to>
                                    </p:set>
                                    <p:anim calcmode="discrete" valueType="clr">
                                      <p:cBhvr override="childStyle">
                                        <p:cTn id="14" dur="80"/>
                                        <p:tgtEl>
                                          <p:spTgt spid="3277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2775"/>
                                        </p:tgtEl>
                                        <p:attrNameLst>
                                          <p:attrName>fillcolor</p:attrName>
                                        </p:attrNameLst>
                                      </p:cBhvr>
                                      <p:tavLst>
                                        <p:tav tm="0">
                                          <p:val>
                                            <p:clrVal>
                                              <a:schemeClr val="accent2"/>
                                            </p:clrVal>
                                          </p:val>
                                        </p:tav>
                                        <p:tav tm="50000">
                                          <p:val>
                                            <p:clrVal>
                                              <a:schemeClr val="hlink"/>
                                            </p:clrVal>
                                          </p:val>
                                        </p:tav>
                                      </p:tavLst>
                                    </p:anim>
                                    <p:set>
                                      <p:cBhvr>
                                        <p:cTn id="16" dur="80"/>
                                        <p:tgtEl>
                                          <p:spTgt spid="327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EA7281-1371-45AF-B6CC-1BCB1559CA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12187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CD30D30B-5BDA-4650-A67A-A101B1B3346D}"/>
              </a:ext>
            </a:extLst>
          </p:cNvPr>
          <p:cNvSpPr txBox="1"/>
          <p:nvPr/>
        </p:nvSpPr>
        <p:spPr>
          <a:xfrm>
            <a:off x="2325432" y="1098954"/>
            <a:ext cx="9144000" cy="1685522"/>
          </a:xfrm>
          <a:prstGeom prst="rect">
            <a:avLst/>
          </a:prstGeom>
        </p:spPr>
        <p:style>
          <a:lnRef idx="2">
            <a:schemeClr val="accent6"/>
          </a:lnRef>
          <a:fillRef idx="1">
            <a:schemeClr val="lt1"/>
          </a:fillRef>
          <a:effectRef idx="0">
            <a:schemeClr val="accent6"/>
          </a:effectRef>
          <a:fontRef idx="minor">
            <a:schemeClr val="dk1"/>
          </a:fontRef>
        </p:style>
        <p:txBody>
          <a:bodyPr lIns="121917" tIns="60958" rIns="121917" bIns="60958">
            <a:spAutoFit/>
            <a:scene3d>
              <a:camera prst="orthographicFront"/>
              <a:lightRig rig="soft" dir="t">
                <a:rot lat="0" lon="0" rev="15600000"/>
              </a:lightRig>
            </a:scene3d>
            <a:sp3d extrusionH="57150" prstMaterial="softEdge">
              <a:bevelT w="25400" h="38100"/>
            </a:sp3d>
          </a:bodyPr>
          <a:lstStyle/>
          <a:p>
            <a:pPr algn="ctr" fontAlgn="auto">
              <a:lnSpc>
                <a:spcPct val="150000"/>
              </a:lnSpc>
              <a:spcBef>
                <a:spcPts val="0"/>
              </a:spcBef>
              <a:spcAft>
                <a:spcPts val="0"/>
              </a:spcAft>
              <a:defRPr/>
            </a:pPr>
            <a:r>
              <a:rPr lang="en-US" altLang="zh-CN" sz="3600" b="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TỪ VÀ CÂU:</a:t>
            </a:r>
          </a:p>
          <a:p>
            <a:pPr algn="ctr" fontAlgn="auto">
              <a:lnSpc>
                <a:spcPct val="150000"/>
              </a:lnSpc>
              <a:spcBef>
                <a:spcPts val="0"/>
              </a:spcBef>
              <a:spcAft>
                <a:spcPts val="0"/>
              </a:spcAft>
              <a:defRPr/>
            </a:pPr>
            <a:r>
              <a:rPr lang="en-US" altLang="zh-CN" sz="3600" b="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CHỦ NGỮ TRONG CÂU </a:t>
            </a:r>
            <a:r>
              <a:rPr lang="en-US" altLang="zh-CN" sz="3600" b="1">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KỂ </a:t>
            </a:r>
            <a:r>
              <a:rPr lang="en-US" altLang="zh-CN" sz="3600" b="1" i="1">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AI </a:t>
            </a:r>
            <a:r>
              <a:rPr lang="en-US" altLang="zh-CN" sz="3600" b="1" i="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THẾ NÀO?</a:t>
            </a:r>
          </a:p>
        </p:txBody>
      </p:sp>
      <p:pic>
        <p:nvPicPr>
          <p:cNvPr id="22532" name="Picture 7">
            <a:extLst>
              <a:ext uri="{FF2B5EF4-FFF2-40B4-BE49-F238E27FC236}">
                <a16:creationId xmlns:a16="http://schemas.microsoft.com/office/drawing/2014/main" id="{EA4888FA-DF1B-4D29-8E51-C8F478E2F0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5088" y="471488"/>
            <a:ext cx="1827212"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a:extLst>
              <a:ext uri="{FF2B5EF4-FFF2-40B4-BE49-F238E27FC236}">
                <a16:creationId xmlns:a16="http://schemas.microsoft.com/office/drawing/2014/main" id="{4442FE8A-D3B5-4D84-9A99-993458AF73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6">
            <a:extLst>
              <a:ext uri="{FF2B5EF4-FFF2-40B4-BE49-F238E27FC236}">
                <a16:creationId xmlns:a16="http://schemas.microsoft.com/office/drawing/2014/main" id="{7FBBB4BB-9398-49C5-8743-0F665355C0FC}"/>
              </a:ext>
            </a:extLst>
          </p:cNvPr>
          <p:cNvSpPr txBox="1">
            <a:spLocks noChangeArrowheads="1"/>
          </p:cNvSpPr>
          <p:nvPr>
            <p:custDataLst>
              <p:tags r:id="rId1"/>
            </p:custDataLst>
          </p:nvPr>
        </p:nvSpPr>
        <p:spPr bwMode="auto">
          <a:xfrm>
            <a:off x="2705100" y="1046163"/>
            <a:ext cx="3359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500" b="1">
                <a:solidFill>
                  <a:srgbClr val="83B40D"/>
                </a:solidFill>
                <a:latin typeface="Arial Black" panose="020B0A04020102020204" pitchFamily="34" charset="0"/>
                <a:ea typeface="Microsoft YaHei" panose="020B0503020204020204" pitchFamily="34" charset="-122"/>
                <a:cs typeface="Times New Roman" panose="02020603050405020304" pitchFamily="18" charset="0"/>
              </a:rPr>
              <a:t>01</a:t>
            </a:r>
            <a:endParaRPr lang="zh-CN" altLang="en-US" sz="16500" b="1">
              <a:solidFill>
                <a:srgbClr val="83B40D"/>
              </a:solidFill>
              <a:latin typeface="Arial Black" panose="020B0A04020102020204" pitchFamily="34" charset="0"/>
              <a:ea typeface="Microsoft YaHei" panose="020B0503020204020204" pitchFamily="34" charset="-122"/>
              <a:cs typeface="Times New Roman" panose="02020603050405020304" pitchFamily="18" charset="0"/>
            </a:endParaRPr>
          </a:p>
        </p:txBody>
      </p:sp>
      <p:sp>
        <p:nvSpPr>
          <p:cNvPr id="34" name="文本框 8">
            <a:extLst>
              <a:ext uri="{FF2B5EF4-FFF2-40B4-BE49-F238E27FC236}">
                <a16:creationId xmlns:a16="http://schemas.microsoft.com/office/drawing/2014/main" id="{C2D38846-78DD-434B-A98E-3D6016698AE5}"/>
              </a:ext>
            </a:extLst>
          </p:cNvPr>
          <p:cNvSpPr txBox="1">
            <a:spLocks noChangeArrowheads="1"/>
          </p:cNvSpPr>
          <p:nvPr>
            <p:custDataLst>
              <p:tags r:id="rId2"/>
            </p:custDataLst>
          </p:nvPr>
        </p:nvSpPr>
        <p:spPr bwMode="auto">
          <a:xfrm>
            <a:off x="5741132" y="2091585"/>
            <a:ext cx="5015104" cy="57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5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微软雅黑" panose="020B0503020204020204" pitchFamily="34" charset="-122"/>
                <a:cs typeface="Times New Roman" panose="02020603050405020304" pitchFamily="18" charset="0"/>
              </a:rPr>
              <a:t>NHẬN XÉT</a:t>
            </a:r>
          </a:p>
        </p:txBody>
      </p:sp>
      <p:cxnSp>
        <p:nvCxnSpPr>
          <p:cNvPr id="36" name="直接连接符 10">
            <a:extLst>
              <a:ext uri="{FF2B5EF4-FFF2-40B4-BE49-F238E27FC236}">
                <a16:creationId xmlns:a16="http://schemas.microsoft.com/office/drawing/2014/main" id="{2A548832-6C6D-490D-941D-EC8D93BB06BB}"/>
              </a:ext>
            </a:extLst>
          </p:cNvPr>
          <p:cNvCxnSpPr>
            <a:cxnSpLocks noChangeShapeType="1"/>
          </p:cNvCxnSpPr>
          <p:nvPr>
            <p:custDataLst>
              <p:tags r:id="rId3"/>
            </p:custDataLst>
          </p:nvPr>
        </p:nvCxnSpPr>
        <p:spPr bwMode="auto">
          <a:xfrm>
            <a:off x="6064250" y="2787650"/>
            <a:ext cx="4692650" cy="0"/>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nodeType="afterGroup">
                            <p:stCondLst>
                              <p:cond delay="2130"/>
                            </p:stCondLst>
                            <p:childTnLst>
                              <p:par>
                                <p:cTn id="15" presetID="1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a:extLst>
              <a:ext uri="{FF2B5EF4-FFF2-40B4-BE49-F238E27FC236}">
                <a16:creationId xmlns:a16="http://schemas.microsoft.com/office/drawing/2014/main" id="{88E6BE19-2ED2-4940-9658-9BED66DBFE22}"/>
              </a:ext>
            </a:extLst>
          </p:cNvPr>
          <p:cNvSpPr txBox="1">
            <a:spLocks noChangeArrowheads="1"/>
          </p:cNvSpPr>
          <p:nvPr/>
        </p:nvSpPr>
        <p:spPr bwMode="auto">
          <a:xfrm>
            <a:off x="1042988" y="533400"/>
            <a:ext cx="3803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b="1" u="sng">
                <a:solidFill>
                  <a:srgbClr val="0000FF"/>
                </a:solidFill>
                <a:latin typeface="Times New Roman" panose="02020603050405020304" pitchFamily="18" charset="0"/>
                <a:ea typeface="等线" panose="02010600030101010101" pitchFamily="2" charset="-122"/>
                <a:cs typeface="Times New Roman" panose="02020603050405020304" pitchFamily="18" charset="0"/>
              </a:rPr>
              <a:t>I. Nhận xét:</a:t>
            </a:r>
          </a:p>
        </p:txBody>
      </p:sp>
      <p:sp>
        <p:nvSpPr>
          <p:cNvPr id="24579" name="Text Box 8">
            <a:extLst>
              <a:ext uri="{FF2B5EF4-FFF2-40B4-BE49-F238E27FC236}">
                <a16:creationId xmlns:a16="http://schemas.microsoft.com/office/drawing/2014/main" id="{0B6E7FDA-86FF-4637-BA0A-5D494AC83BBE}"/>
              </a:ext>
            </a:extLst>
          </p:cNvPr>
          <p:cNvSpPr txBox="1">
            <a:spLocks noChangeArrowheads="1"/>
          </p:cNvSpPr>
          <p:nvPr/>
        </p:nvSpPr>
        <p:spPr bwMode="auto">
          <a:xfrm>
            <a:off x="242888" y="1922463"/>
            <a:ext cx="1170622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ct val="50000"/>
              </a:spcBef>
            </a:pPr>
            <a:r>
              <a:rPr lang="en-US" altLang="en-US" sz="3700" b="1">
                <a:solidFill>
                  <a:srgbClr val="0000FF"/>
                </a:solidFill>
                <a:latin typeface="Times New Roman" panose="02020603050405020304" pitchFamily="18" charset="0"/>
                <a:ea typeface="等线" panose="02010600030101010101" pitchFamily="2" charset="-122"/>
                <a:cs typeface="Times New Roman" panose="02020603050405020304" pitchFamily="18" charset="0"/>
              </a:rPr>
              <a:t>       Ngày 2 tháng 9 năm 1945.</a:t>
            </a:r>
          </a:p>
          <a:p>
            <a:pPr algn="just">
              <a:spcBef>
                <a:spcPct val="50000"/>
              </a:spcBef>
            </a:pPr>
            <a:r>
              <a:rPr lang="en-US" altLang="en-US" sz="3700" b="1">
                <a:solidFill>
                  <a:srgbClr val="0000FF"/>
                </a:solidFill>
                <a:latin typeface="Times New Roman" panose="02020603050405020304" pitchFamily="18" charset="0"/>
                <a:ea typeface="等线" panose="02010600030101010101" pitchFamily="2" charset="-122"/>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24580" name="Text Box 14">
            <a:extLst>
              <a:ext uri="{FF2B5EF4-FFF2-40B4-BE49-F238E27FC236}">
                <a16:creationId xmlns:a16="http://schemas.microsoft.com/office/drawing/2014/main" id="{B6D28743-D14F-4E93-ACA0-DF3CA75E8287}"/>
              </a:ext>
            </a:extLst>
          </p:cNvPr>
          <p:cNvSpPr txBox="1">
            <a:spLocks noChangeArrowheads="1"/>
          </p:cNvSpPr>
          <p:nvPr/>
        </p:nvSpPr>
        <p:spPr bwMode="auto">
          <a:xfrm>
            <a:off x="476250" y="1327150"/>
            <a:ext cx="109267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ct val="50000"/>
              </a:spcBef>
            </a:pPr>
            <a:r>
              <a:rPr lang="en-US" altLang="en-US" sz="2800" b="1">
                <a:solidFill>
                  <a:srgbClr val="006600"/>
                </a:solidFill>
                <a:latin typeface="Times New Roman" panose="02020603050405020304" pitchFamily="18" charset="0"/>
                <a:ea typeface="等线" panose="02010600030101010101" pitchFamily="2" charset="-122"/>
                <a:cs typeface="Times New Roman" panose="02020603050405020304" pitchFamily="18" charset="0"/>
              </a:rPr>
              <a:t>1. Tìm các câu kể </a:t>
            </a:r>
            <a:r>
              <a:rPr lang="en-US" altLang="en-US" sz="2800" b="1" i="1">
                <a:solidFill>
                  <a:srgbClr val="006600"/>
                </a:solidFill>
                <a:latin typeface="Times New Roman" panose="02020603050405020304" pitchFamily="18" charset="0"/>
                <a:ea typeface="等线" panose="02010600030101010101" pitchFamily="2" charset="-122"/>
                <a:cs typeface="Times New Roman" panose="02020603050405020304" pitchFamily="18" charset="0"/>
              </a:rPr>
              <a:t>Ai thế nào?</a:t>
            </a:r>
            <a:r>
              <a:rPr lang="en-US" altLang="en-US" sz="2800" b="1">
                <a:solidFill>
                  <a:srgbClr val="006600"/>
                </a:solidFill>
                <a:latin typeface="Times New Roman" panose="02020603050405020304" pitchFamily="18" charset="0"/>
                <a:ea typeface="等线" panose="02010600030101010101" pitchFamily="2" charset="-122"/>
                <a:cs typeface="Times New Roman" panose="02020603050405020304" pitchFamily="18" charset="0"/>
              </a:rPr>
              <a:t> trong đoạn văn sau:</a:t>
            </a:r>
          </a:p>
        </p:txBody>
      </p:sp>
      <p:cxnSp>
        <p:nvCxnSpPr>
          <p:cNvPr id="3" name="Straight Connector 2">
            <a:extLst>
              <a:ext uri="{FF2B5EF4-FFF2-40B4-BE49-F238E27FC236}">
                <a16:creationId xmlns:a16="http://schemas.microsoft.com/office/drawing/2014/main" id="{29EAB1E9-BE2E-498C-AA02-4D6D6EBFC722}"/>
              </a:ext>
            </a:extLst>
          </p:cNvPr>
          <p:cNvCxnSpPr/>
          <p:nvPr/>
        </p:nvCxnSpPr>
        <p:spPr>
          <a:xfrm>
            <a:off x="1398588" y="3408363"/>
            <a:ext cx="54864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71DCF832-9F0D-4977-8B4B-076B88CDB6FE}"/>
              </a:ext>
            </a:extLst>
          </p:cNvPr>
          <p:cNvCxnSpPr/>
          <p:nvPr/>
        </p:nvCxnSpPr>
        <p:spPr>
          <a:xfrm>
            <a:off x="7275513" y="3408363"/>
            <a:ext cx="450215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70559BEE-6D35-4FEA-BF58-909C534DFBBA}"/>
              </a:ext>
            </a:extLst>
          </p:cNvPr>
          <p:cNvCxnSpPr/>
          <p:nvPr/>
        </p:nvCxnSpPr>
        <p:spPr>
          <a:xfrm>
            <a:off x="344488" y="3998913"/>
            <a:ext cx="403225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8C42C50A-DF1D-485A-83FD-14ACB2DBB284}"/>
              </a:ext>
            </a:extLst>
          </p:cNvPr>
          <p:cNvCxnSpPr/>
          <p:nvPr/>
        </p:nvCxnSpPr>
        <p:spPr>
          <a:xfrm>
            <a:off x="6291263" y="4552950"/>
            <a:ext cx="54864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449CBC4E-7F28-41B4-A085-4353360DDB3E}"/>
              </a:ext>
            </a:extLst>
          </p:cNvPr>
          <p:cNvCxnSpPr/>
          <p:nvPr/>
        </p:nvCxnSpPr>
        <p:spPr>
          <a:xfrm>
            <a:off x="1789113" y="5135563"/>
            <a:ext cx="8726487"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392C39B1-67D5-4DB1-8C8D-3E3851366EE4}"/>
              </a:ext>
            </a:extLst>
          </p:cNvPr>
          <p:cNvCxnSpPr/>
          <p:nvPr/>
        </p:nvCxnSpPr>
        <p:spPr>
          <a:xfrm>
            <a:off x="344488" y="5154613"/>
            <a:ext cx="1128712"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sp>
        <p:nvSpPr>
          <p:cNvPr id="24587" name="TextBox 1">
            <a:extLst>
              <a:ext uri="{FF2B5EF4-FFF2-40B4-BE49-F238E27FC236}">
                <a16:creationId xmlns:a16="http://schemas.microsoft.com/office/drawing/2014/main" id="{5C3B6A3C-B115-49B4-9C7E-58861FF01200}"/>
              </a:ext>
            </a:extLst>
          </p:cNvPr>
          <p:cNvSpPr txBox="1">
            <a:spLocks noChangeArrowheads="1"/>
          </p:cNvSpPr>
          <p:nvPr/>
        </p:nvSpPr>
        <p:spPr bwMode="auto">
          <a:xfrm>
            <a:off x="6040438" y="5500688"/>
            <a:ext cx="49466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700" b="1" i="1">
                <a:solidFill>
                  <a:srgbClr val="7030A0"/>
                </a:solidFill>
                <a:latin typeface="Times New Roman" panose="02020603050405020304" pitchFamily="18" charset="0"/>
                <a:ea typeface="等线" panose="02010600030101010101" pitchFamily="2" charset="-122"/>
                <a:cs typeface="Times New Roman" panose="02020603050405020304" pitchFamily="18" charset="0"/>
              </a:rPr>
              <a:t>Theo Võ Nguyên Giáp</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5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55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1000"/>
                                        <p:tgtEl>
                                          <p:spTgt spid="18"/>
                                        </p:tgtEl>
                                      </p:cBhvr>
                                    </p:animEffect>
                                  </p:childTnLst>
                                </p:cTn>
                              </p:par>
                              <p:par>
                                <p:cTn id="13" presetID="16" presetClass="entr" presetSubtype="21" fill="hold" nodeType="withEffect">
                                  <p:stCondLst>
                                    <p:cond delay="550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550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1000"/>
                                        <p:tgtEl>
                                          <p:spTgt spid="22"/>
                                        </p:tgtEl>
                                      </p:cBhvr>
                                    </p:animEffect>
                                  </p:childTnLst>
                                </p:cTn>
                              </p:par>
                              <p:par>
                                <p:cTn id="21" presetID="16" presetClass="entr" presetSubtype="21" fill="hold" nodeType="withEffect">
                                  <p:stCondLst>
                                    <p:cond delay="550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1000"/>
                                        <p:tgtEl>
                                          <p:spTgt spid="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550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9" name="Group 327">
            <a:extLst>
              <a:ext uri="{FF2B5EF4-FFF2-40B4-BE49-F238E27FC236}">
                <a16:creationId xmlns:a16="http://schemas.microsoft.com/office/drawing/2014/main" id="{C40A8680-CFD0-4377-A552-BC4C90F6BAF1}"/>
              </a:ext>
            </a:extLst>
          </p:cNvPr>
          <p:cNvGraphicFramePr>
            <a:graphicFrameLocks noGrp="1"/>
          </p:cNvGraphicFramePr>
          <p:nvPr/>
        </p:nvGraphicFramePr>
        <p:xfrm>
          <a:off x="207963" y="615950"/>
          <a:ext cx="11674475" cy="5834064"/>
        </p:xfrm>
        <a:graphic>
          <a:graphicData uri="http://schemas.openxmlformats.org/drawingml/2006/table">
            <a:tbl>
              <a:tblPr/>
              <a:tblGrid>
                <a:gridCol w="4280640">
                  <a:extLst>
                    <a:ext uri="{9D8B030D-6E8A-4147-A177-3AD203B41FA5}">
                      <a16:colId xmlns:a16="http://schemas.microsoft.com/office/drawing/2014/main" val="20000"/>
                    </a:ext>
                  </a:extLst>
                </a:gridCol>
                <a:gridCol w="2140321">
                  <a:extLst>
                    <a:ext uri="{9D8B030D-6E8A-4147-A177-3AD203B41FA5}">
                      <a16:colId xmlns:a16="http://schemas.microsoft.com/office/drawing/2014/main" val="20001"/>
                    </a:ext>
                  </a:extLst>
                </a:gridCol>
                <a:gridCol w="2334895">
                  <a:extLst>
                    <a:ext uri="{9D8B030D-6E8A-4147-A177-3AD203B41FA5}">
                      <a16:colId xmlns:a16="http://schemas.microsoft.com/office/drawing/2014/main" val="20002"/>
                    </a:ext>
                  </a:extLst>
                </a:gridCol>
                <a:gridCol w="2918619">
                  <a:extLst>
                    <a:ext uri="{9D8B030D-6E8A-4147-A177-3AD203B41FA5}">
                      <a16:colId xmlns:a16="http://schemas.microsoft.com/office/drawing/2014/main" val="20003"/>
                    </a:ext>
                  </a:extLst>
                </a:gridCol>
              </a:tblGrid>
              <a:tr h="1419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4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20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53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526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17046" marR="117046"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34" name="Text Box 299">
            <a:extLst>
              <a:ext uri="{FF2B5EF4-FFF2-40B4-BE49-F238E27FC236}">
                <a16:creationId xmlns:a16="http://schemas.microsoft.com/office/drawing/2014/main" id="{F1D2AE16-D66E-4BD3-B974-B2102610CE51}"/>
              </a:ext>
            </a:extLst>
          </p:cNvPr>
          <p:cNvSpPr txBox="1">
            <a:spLocks noChangeArrowheads="1"/>
          </p:cNvSpPr>
          <p:nvPr/>
        </p:nvSpPr>
        <p:spPr bwMode="auto">
          <a:xfrm>
            <a:off x="328613" y="881063"/>
            <a:ext cx="4000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a:solidFill>
                  <a:srgbClr val="D60093"/>
                </a:solidFill>
                <a:latin typeface="Arial" panose="020B0604020202020204" pitchFamily="34" charset="0"/>
                <a:ea typeface="等线" panose="02010600030101010101" pitchFamily="2" charset="-122"/>
                <a:cs typeface="等线" panose="02010600030101010101" pitchFamily="2" charset="-122"/>
              </a:rPr>
              <a:t>Câu Ai thế nào?</a:t>
            </a:r>
          </a:p>
        </p:txBody>
      </p:sp>
      <p:sp>
        <p:nvSpPr>
          <p:cNvPr id="25635" name="Text Box 300">
            <a:extLst>
              <a:ext uri="{FF2B5EF4-FFF2-40B4-BE49-F238E27FC236}">
                <a16:creationId xmlns:a16="http://schemas.microsoft.com/office/drawing/2014/main" id="{04B969B6-C39A-4374-9945-27F6AB636366}"/>
              </a:ext>
            </a:extLst>
          </p:cNvPr>
          <p:cNvSpPr txBox="1">
            <a:spLocks noChangeArrowheads="1"/>
          </p:cNvSpPr>
          <p:nvPr/>
        </p:nvSpPr>
        <p:spPr bwMode="auto">
          <a:xfrm>
            <a:off x="4795838" y="868363"/>
            <a:ext cx="17557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a:solidFill>
                  <a:srgbClr val="D60093"/>
                </a:solidFill>
                <a:latin typeface="Arial" panose="020B0604020202020204" pitchFamily="34" charset="0"/>
                <a:ea typeface="等线" panose="02010600030101010101" pitchFamily="2" charset="-122"/>
                <a:cs typeface="等线" panose="02010600030101010101" pitchFamily="2" charset="-122"/>
              </a:rPr>
              <a:t>Chủ ngữ</a:t>
            </a:r>
          </a:p>
        </p:txBody>
      </p:sp>
      <p:sp>
        <p:nvSpPr>
          <p:cNvPr id="25636" name="Text Box 301">
            <a:extLst>
              <a:ext uri="{FF2B5EF4-FFF2-40B4-BE49-F238E27FC236}">
                <a16:creationId xmlns:a16="http://schemas.microsoft.com/office/drawing/2014/main" id="{71A76640-72DD-4889-A46E-5FC20123817A}"/>
              </a:ext>
            </a:extLst>
          </p:cNvPr>
          <p:cNvSpPr txBox="1">
            <a:spLocks noChangeArrowheads="1"/>
          </p:cNvSpPr>
          <p:nvPr/>
        </p:nvSpPr>
        <p:spPr bwMode="auto">
          <a:xfrm>
            <a:off x="6711950" y="671513"/>
            <a:ext cx="23415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a:solidFill>
                  <a:srgbClr val="D60093"/>
                </a:solidFill>
                <a:latin typeface="Arial" panose="020B0604020202020204" pitchFamily="34" charset="0"/>
                <a:ea typeface="等线" panose="02010600030101010101" pitchFamily="2" charset="-122"/>
                <a:cs typeface="等线" panose="02010600030101010101" pitchFamily="2" charset="-122"/>
              </a:rPr>
              <a:t>Nội dung CN biểu thị</a:t>
            </a:r>
          </a:p>
        </p:txBody>
      </p:sp>
      <p:sp>
        <p:nvSpPr>
          <p:cNvPr id="25637" name="Text Box 302">
            <a:extLst>
              <a:ext uri="{FF2B5EF4-FFF2-40B4-BE49-F238E27FC236}">
                <a16:creationId xmlns:a16="http://schemas.microsoft.com/office/drawing/2014/main" id="{10AFA2D2-727B-48FE-82F0-A3B752E05EA8}"/>
              </a:ext>
            </a:extLst>
          </p:cNvPr>
          <p:cNvSpPr txBox="1">
            <a:spLocks noChangeArrowheads="1"/>
          </p:cNvSpPr>
          <p:nvPr/>
        </p:nvSpPr>
        <p:spPr bwMode="auto">
          <a:xfrm>
            <a:off x="9378950" y="665163"/>
            <a:ext cx="27305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D60093"/>
                </a:solidFill>
                <a:latin typeface="Arial" panose="020B0604020202020204" pitchFamily="34" charset="0"/>
                <a:ea typeface="等线" panose="02010600030101010101" pitchFamily="2" charset="-122"/>
                <a:cs typeface="等线" panose="02010600030101010101" pitchFamily="2" charset="-122"/>
              </a:rPr>
              <a:t>Từ ngữ tạo thành CN</a:t>
            </a:r>
          </a:p>
        </p:txBody>
      </p:sp>
      <p:sp>
        <p:nvSpPr>
          <p:cNvPr id="25638" name="Text Box 308">
            <a:extLst>
              <a:ext uri="{FF2B5EF4-FFF2-40B4-BE49-F238E27FC236}">
                <a16:creationId xmlns:a16="http://schemas.microsoft.com/office/drawing/2014/main" id="{327AA719-05E1-41B8-BF50-B3E18313CA9E}"/>
              </a:ext>
            </a:extLst>
          </p:cNvPr>
          <p:cNvSpPr txBox="1">
            <a:spLocks noChangeArrowheads="1"/>
          </p:cNvSpPr>
          <p:nvPr/>
        </p:nvSpPr>
        <p:spPr bwMode="auto">
          <a:xfrm>
            <a:off x="366713" y="2027238"/>
            <a:ext cx="41925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b="1">
                <a:solidFill>
                  <a:srgbClr val="0000FF"/>
                </a:solidFill>
                <a:latin typeface="Arial" panose="020B0604020202020204" pitchFamily="34" charset="0"/>
                <a:ea typeface="等线" panose="02010600030101010101" pitchFamily="2" charset="-122"/>
                <a:cs typeface="等线" panose="02010600030101010101" pitchFamily="2" charset="-122"/>
              </a:rPr>
              <a:t>Hà Nội</a:t>
            </a:r>
            <a:r>
              <a:rPr lang="en-US" altLang="en-US" sz="2800">
                <a:solidFill>
                  <a:srgbClr val="0000FF"/>
                </a:solidFill>
                <a:latin typeface="Arial" panose="020B0604020202020204" pitchFamily="34" charset="0"/>
                <a:ea typeface="等线" panose="02010600030101010101" pitchFamily="2" charset="-122"/>
                <a:cs typeface="等线" panose="02010600030101010101" pitchFamily="2" charset="-122"/>
              </a:rPr>
              <a:t> </a:t>
            </a:r>
            <a:r>
              <a:rPr lang="en-US" altLang="en-US" sz="2800" b="1">
                <a:solidFill>
                  <a:srgbClr val="0000FF"/>
                </a:solidFill>
                <a:latin typeface="Arial" panose="020B0604020202020204" pitchFamily="34" charset="0"/>
                <a:ea typeface="等线" panose="02010600030101010101" pitchFamily="2" charset="-122"/>
                <a:cs typeface="等线" panose="02010600030101010101" pitchFamily="2" charset="-122"/>
              </a:rPr>
              <a:t>tưng bừng màu đỏ.</a:t>
            </a:r>
            <a:endParaRPr lang="en-US" altLang="en-US" sz="2800">
              <a:latin typeface="Arial" panose="020B0604020202020204" pitchFamily="34" charset="0"/>
              <a:ea typeface="等线" panose="02010600030101010101" pitchFamily="2" charset="-122"/>
              <a:cs typeface="等线" panose="02010600030101010101" pitchFamily="2" charset="-122"/>
            </a:endParaRPr>
          </a:p>
        </p:txBody>
      </p:sp>
      <p:sp>
        <p:nvSpPr>
          <p:cNvPr id="25639" name="Text Box 309">
            <a:extLst>
              <a:ext uri="{FF2B5EF4-FFF2-40B4-BE49-F238E27FC236}">
                <a16:creationId xmlns:a16="http://schemas.microsoft.com/office/drawing/2014/main" id="{CAD06FBC-8942-4ACD-A614-05A43C12A4A8}"/>
              </a:ext>
            </a:extLst>
          </p:cNvPr>
          <p:cNvSpPr txBox="1">
            <a:spLocks noChangeArrowheads="1"/>
          </p:cNvSpPr>
          <p:nvPr/>
        </p:nvSpPr>
        <p:spPr bwMode="auto">
          <a:xfrm>
            <a:off x="366713" y="2989263"/>
            <a:ext cx="419258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b="1">
                <a:solidFill>
                  <a:srgbClr val="0000FF"/>
                </a:solidFill>
                <a:latin typeface="Arial" panose="020B0604020202020204" pitchFamily="34" charset="0"/>
                <a:ea typeface="等线" panose="02010600030101010101" pitchFamily="2" charset="-122"/>
                <a:cs typeface="等线" panose="02010600030101010101" pitchFamily="2" charset="-122"/>
              </a:rPr>
              <a:t>Cả một vùng trời bát ngát cờ, đèn và hoa.</a:t>
            </a:r>
            <a:endParaRPr lang="en-US" altLang="en-US" sz="2800">
              <a:latin typeface="Arial" panose="020B0604020202020204" pitchFamily="34" charset="0"/>
              <a:ea typeface="等线" panose="02010600030101010101" pitchFamily="2" charset="-122"/>
              <a:cs typeface="等线" panose="02010600030101010101" pitchFamily="2" charset="-122"/>
            </a:endParaRPr>
          </a:p>
        </p:txBody>
      </p:sp>
      <p:sp>
        <p:nvSpPr>
          <p:cNvPr id="25640" name="Text Box 310">
            <a:extLst>
              <a:ext uri="{FF2B5EF4-FFF2-40B4-BE49-F238E27FC236}">
                <a16:creationId xmlns:a16="http://schemas.microsoft.com/office/drawing/2014/main" id="{6363102F-4961-40E7-8546-4480F64904BF}"/>
              </a:ext>
            </a:extLst>
          </p:cNvPr>
          <p:cNvSpPr txBox="1">
            <a:spLocks noChangeArrowheads="1"/>
          </p:cNvSpPr>
          <p:nvPr/>
        </p:nvSpPr>
        <p:spPr bwMode="auto">
          <a:xfrm>
            <a:off x="328613" y="4056063"/>
            <a:ext cx="4292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b="1">
                <a:solidFill>
                  <a:srgbClr val="0000FF"/>
                </a:solidFill>
                <a:latin typeface="Arial" panose="020B0604020202020204" pitchFamily="34" charset="0"/>
                <a:ea typeface="等线" panose="02010600030101010101" pitchFamily="2" charset="-122"/>
                <a:cs typeface="等线" panose="02010600030101010101" pitchFamily="2" charset="-122"/>
              </a:rPr>
              <a:t>Các cụ già vẻ mặt nghiêm trang.</a:t>
            </a:r>
            <a:endParaRPr lang="en-US" altLang="en-US" sz="2800">
              <a:latin typeface="Arial" panose="020B0604020202020204" pitchFamily="34" charset="0"/>
              <a:ea typeface="等线" panose="02010600030101010101" pitchFamily="2" charset="-122"/>
              <a:cs typeface="等线" panose="02010600030101010101" pitchFamily="2" charset="-122"/>
            </a:endParaRPr>
          </a:p>
        </p:txBody>
      </p:sp>
      <p:sp>
        <p:nvSpPr>
          <p:cNvPr id="25641" name="Text Box 311">
            <a:extLst>
              <a:ext uri="{FF2B5EF4-FFF2-40B4-BE49-F238E27FC236}">
                <a16:creationId xmlns:a16="http://schemas.microsoft.com/office/drawing/2014/main" id="{7BFC8B3B-5287-44B2-8D97-36BA7877FB9A}"/>
              </a:ext>
            </a:extLst>
          </p:cNvPr>
          <p:cNvSpPr txBox="1">
            <a:spLocks noChangeArrowheads="1"/>
          </p:cNvSpPr>
          <p:nvPr/>
        </p:nvSpPr>
        <p:spPr bwMode="auto">
          <a:xfrm>
            <a:off x="277813" y="5251450"/>
            <a:ext cx="43703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b="1">
                <a:solidFill>
                  <a:srgbClr val="0000FF"/>
                </a:solidFill>
                <a:latin typeface="Arial" panose="020B0604020202020204" pitchFamily="34" charset="0"/>
                <a:ea typeface="等线" panose="02010600030101010101" pitchFamily="2" charset="-122"/>
                <a:cs typeface="等线" panose="02010600030101010101" pitchFamily="2" charset="-122"/>
              </a:rPr>
              <a:t>Những cô gái thủ đô  hớn hở, áo màu rực rỡ.</a:t>
            </a:r>
            <a:endParaRPr lang="en-US" altLang="en-US" sz="2800">
              <a:latin typeface="Arial" panose="020B0604020202020204" pitchFamily="34" charset="0"/>
              <a:ea typeface="等线" panose="02010600030101010101" pitchFamily="2" charset="-122"/>
              <a:cs typeface="等线" panose="02010600030101010101" pitchFamily="2" charset="-122"/>
            </a:endParaRPr>
          </a:p>
        </p:txBody>
      </p:sp>
      <p:sp>
        <p:nvSpPr>
          <p:cNvPr id="3384" name="Text Box 312">
            <a:extLst>
              <a:ext uri="{FF2B5EF4-FFF2-40B4-BE49-F238E27FC236}">
                <a16:creationId xmlns:a16="http://schemas.microsoft.com/office/drawing/2014/main" id="{E4E022C7-E946-43FF-95AD-6906F23B75E1}"/>
              </a:ext>
            </a:extLst>
          </p:cNvPr>
          <p:cNvSpPr txBox="1">
            <a:spLocks noChangeArrowheads="1"/>
          </p:cNvSpPr>
          <p:nvPr/>
        </p:nvSpPr>
        <p:spPr bwMode="auto">
          <a:xfrm>
            <a:off x="4497388" y="2228850"/>
            <a:ext cx="1852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700" b="1">
                <a:solidFill>
                  <a:srgbClr val="FF0000"/>
                </a:solidFill>
                <a:latin typeface="Arial" panose="020B0604020202020204" pitchFamily="34" charset="0"/>
                <a:ea typeface="等线" panose="02010600030101010101" pitchFamily="2" charset="-122"/>
                <a:cs typeface="等线" panose="02010600030101010101" pitchFamily="2" charset="-122"/>
              </a:rPr>
              <a:t>Hà Nội</a:t>
            </a:r>
          </a:p>
        </p:txBody>
      </p:sp>
      <p:sp>
        <p:nvSpPr>
          <p:cNvPr id="3385" name="Text Box 313">
            <a:extLst>
              <a:ext uri="{FF2B5EF4-FFF2-40B4-BE49-F238E27FC236}">
                <a16:creationId xmlns:a16="http://schemas.microsoft.com/office/drawing/2014/main" id="{A6906C10-AB6C-4287-8E10-A751700B826C}"/>
              </a:ext>
            </a:extLst>
          </p:cNvPr>
          <p:cNvSpPr txBox="1">
            <a:spLocks noChangeArrowheads="1"/>
          </p:cNvSpPr>
          <p:nvPr/>
        </p:nvSpPr>
        <p:spPr bwMode="auto">
          <a:xfrm>
            <a:off x="4719638" y="3060700"/>
            <a:ext cx="2036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700" b="1">
                <a:solidFill>
                  <a:srgbClr val="FF0000"/>
                </a:solidFill>
                <a:latin typeface="Arial" panose="020B0604020202020204" pitchFamily="34" charset="0"/>
                <a:ea typeface="等线" panose="02010600030101010101" pitchFamily="2" charset="-122"/>
                <a:cs typeface="等线" panose="02010600030101010101" pitchFamily="2" charset="-122"/>
              </a:rPr>
              <a:t>Cả một vùng trời</a:t>
            </a:r>
          </a:p>
        </p:txBody>
      </p:sp>
      <p:sp>
        <p:nvSpPr>
          <p:cNvPr id="3386" name="Text Box 314">
            <a:extLst>
              <a:ext uri="{FF2B5EF4-FFF2-40B4-BE49-F238E27FC236}">
                <a16:creationId xmlns:a16="http://schemas.microsoft.com/office/drawing/2014/main" id="{6BAB0535-62DE-43D9-A58B-D09B5C26BEEE}"/>
              </a:ext>
            </a:extLst>
          </p:cNvPr>
          <p:cNvSpPr txBox="1">
            <a:spLocks noChangeArrowheads="1"/>
          </p:cNvSpPr>
          <p:nvPr/>
        </p:nvSpPr>
        <p:spPr bwMode="auto">
          <a:xfrm>
            <a:off x="4602163" y="4217988"/>
            <a:ext cx="1949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700" b="1">
                <a:solidFill>
                  <a:srgbClr val="FF0000"/>
                </a:solidFill>
                <a:latin typeface="Arial" panose="020B0604020202020204" pitchFamily="34" charset="0"/>
                <a:ea typeface="等线" panose="02010600030101010101" pitchFamily="2" charset="-122"/>
                <a:cs typeface="等线" panose="02010600030101010101" pitchFamily="2" charset="-122"/>
              </a:rPr>
              <a:t>Các cụ già</a:t>
            </a:r>
          </a:p>
        </p:txBody>
      </p:sp>
      <p:sp>
        <p:nvSpPr>
          <p:cNvPr id="3387" name="Text Box 315">
            <a:extLst>
              <a:ext uri="{FF2B5EF4-FFF2-40B4-BE49-F238E27FC236}">
                <a16:creationId xmlns:a16="http://schemas.microsoft.com/office/drawing/2014/main" id="{4703B460-6FEE-43BE-A586-B6E36F666708}"/>
              </a:ext>
            </a:extLst>
          </p:cNvPr>
          <p:cNvSpPr txBox="1">
            <a:spLocks noChangeArrowheads="1"/>
          </p:cNvSpPr>
          <p:nvPr/>
        </p:nvSpPr>
        <p:spPr bwMode="auto">
          <a:xfrm>
            <a:off x="4621213" y="5287963"/>
            <a:ext cx="2262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700" b="1">
                <a:solidFill>
                  <a:srgbClr val="FF0000"/>
                </a:solidFill>
                <a:latin typeface="Arial" panose="020B0604020202020204" pitchFamily="34" charset="0"/>
                <a:ea typeface="等线" panose="02010600030101010101" pitchFamily="2" charset="-122"/>
                <a:cs typeface="等线" panose="02010600030101010101" pitchFamily="2" charset="-122"/>
              </a:rPr>
              <a:t>Những cô gái thủ đô</a:t>
            </a:r>
          </a:p>
        </p:txBody>
      </p:sp>
      <p:sp>
        <p:nvSpPr>
          <p:cNvPr id="3388" name="Text Box 316">
            <a:extLst>
              <a:ext uri="{FF2B5EF4-FFF2-40B4-BE49-F238E27FC236}">
                <a16:creationId xmlns:a16="http://schemas.microsoft.com/office/drawing/2014/main" id="{4F2C21DB-FE04-4023-B974-578CAC17EC7B}"/>
              </a:ext>
            </a:extLst>
          </p:cNvPr>
          <p:cNvSpPr txBox="1">
            <a:spLocks noChangeArrowheads="1"/>
          </p:cNvSpPr>
          <p:nvPr/>
        </p:nvSpPr>
        <p:spPr bwMode="auto">
          <a:xfrm>
            <a:off x="6754813" y="2058988"/>
            <a:ext cx="21939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70C0"/>
                </a:solidFill>
                <a:latin typeface="Arial" panose="020B0604020202020204" pitchFamily="34" charset="0"/>
                <a:ea typeface="等线" panose="02010600030101010101" pitchFamily="2" charset="-122"/>
                <a:cs typeface="等线" panose="02010600030101010101" pitchFamily="2" charset="-122"/>
              </a:rPr>
              <a:t>Nói về Hà Nội</a:t>
            </a:r>
          </a:p>
        </p:txBody>
      </p:sp>
      <p:sp>
        <p:nvSpPr>
          <p:cNvPr id="3389" name="Text Box 317">
            <a:extLst>
              <a:ext uri="{FF2B5EF4-FFF2-40B4-BE49-F238E27FC236}">
                <a16:creationId xmlns:a16="http://schemas.microsoft.com/office/drawing/2014/main" id="{8ED1B208-D590-4D9E-B7B9-93330B5C7AA9}"/>
              </a:ext>
            </a:extLst>
          </p:cNvPr>
          <p:cNvSpPr txBox="1">
            <a:spLocks noChangeArrowheads="1"/>
          </p:cNvSpPr>
          <p:nvPr/>
        </p:nvSpPr>
        <p:spPr bwMode="auto">
          <a:xfrm>
            <a:off x="6716713" y="2995613"/>
            <a:ext cx="23320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70C0"/>
                </a:solidFill>
                <a:latin typeface="Arial" panose="020B0604020202020204" pitchFamily="34" charset="0"/>
                <a:ea typeface="等线" panose="02010600030101010101" pitchFamily="2" charset="-122"/>
                <a:cs typeface="等线" panose="02010600030101010101" pitchFamily="2" charset="-122"/>
              </a:rPr>
              <a:t>Nói về vùng trời Hà Nội</a:t>
            </a:r>
          </a:p>
        </p:txBody>
      </p:sp>
      <p:sp>
        <p:nvSpPr>
          <p:cNvPr id="3390" name="Text Box 318">
            <a:extLst>
              <a:ext uri="{FF2B5EF4-FFF2-40B4-BE49-F238E27FC236}">
                <a16:creationId xmlns:a16="http://schemas.microsoft.com/office/drawing/2014/main" id="{DED0467A-3B9E-4D86-80BD-9A3276432B01}"/>
              </a:ext>
            </a:extLst>
          </p:cNvPr>
          <p:cNvSpPr txBox="1">
            <a:spLocks noChangeArrowheads="1"/>
          </p:cNvSpPr>
          <p:nvPr/>
        </p:nvSpPr>
        <p:spPr bwMode="auto">
          <a:xfrm>
            <a:off x="6754813" y="4043363"/>
            <a:ext cx="21113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900" b="1">
                <a:solidFill>
                  <a:srgbClr val="0070C0"/>
                </a:solidFill>
                <a:latin typeface="Arial" panose="020B0604020202020204" pitchFamily="34" charset="0"/>
                <a:ea typeface="等线" panose="02010600030101010101" pitchFamily="2" charset="-122"/>
                <a:cs typeface="等线" panose="02010600030101010101" pitchFamily="2" charset="-122"/>
              </a:rPr>
              <a:t>Nói về các cụ già</a:t>
            </a:r>
          </a:p>
        </p:txBody>
      </p:sp>
      <p:sp>
        <p:nvSpPr>
          <p:cNvPr id="3391" name="Text Box 319">
            <a:extLst>
              <a:ext uri="{FF2B5EF4-FFF2-40B4-BE49-F238E27FC236}">
                <a16:creationId xmlns:a16="http://schemas.microsoft.com/office/drawing/2014/main" id="{F42674B5-402C-4C1D-9E02-3CA01147981F}"/>
              </a:ext>
            </a:extLst>
          </p:cNvPr>
          <p:cNvSpPr txBox="1">
            <a:spLocks noChangeArrowheads="1"/>
          </p:cNvSpPr>
          <p:nvPr/>
        </p:nvSpPr>
        <p:spPr bwMode="auto">
          <a:xfrm>
            <a:off x="6673850" y="5176838"/>
            <a:ext cx="2538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700" b="1">
                <a:solidFill>
                  <a:srgbClr val="0070C0"/>
                </a:solidFill>
                <a:latin typeface="Arial" panose="020B0604020202020204" pitchFamily="34" charset="0"/>
                <a:ea typeface="等线" panose="02010600030101010101" pitchFamily="2" charset="-122"/>
                <a:cs typeface="等线" panose="02010600030101010101" pitchFamily="2" charset="-122"/>
              </a:rPr>
              <a:t>Nói về những cô gái thủ đô</a:t>
            </a:r>
          </a:p>
        </p:txBody>
      </p:sp>
      <p:sp>
        <p:nvSpPr>
          <p:cNvPr id="3392" name="Text Box 320">
            <a:extLst>
              <a:ext uri="{FF2B5EF4-FFF2-40B4-BE49-F238E27FC236}">
                <a16:creationId xmlns:a16="http://schemas.microsoft.com/office/drawing/2014/main" id="{D453049B-62CE-44C0-BB8C-CE5207F3C8CC}"/>
              </a:ext>
            </a:extLst>
          </p:cNvPr>
          <p:cNvSpPr txBox="1">
            <a:spLocks noChangeArrowheads="1"/>
          </p:cNvSpPr>
          <p:nvPr/>
        </p:nvSpPr>
        <p:spPr bwMode="auto">
          <a:xfrm>
            <a:off x="9169400" y="2322513"/>
            <a:ext cx="2730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2060"/>
                </a:solidFill>
                <a:latin typeface="Arial" panose="020B0604020202020204" pitchFamily="34" charset="0"/>
                <a:ea typeface="等线" panose="02010600030101010101" pitchFamily="2" charset="-122"/>
                <a:cs typeface="等线" panose="02010600030101010101" pitchFamily="2" charset="-122"/>
              </a:rPr>
              <a:t>Danh từ riêng</a:t>
            </a:r>
          </a:p>
        </p:txBody>
      </p:sp>
      <p:sp>
        <p:nvSpPr>
          <p:cNvPr id="3393" name="Text Box 321">
            <a:extLst>
              <a:ext uri="{FF2B5EF4-FFF2-40B4-BE49-F238E27FC236}">
                <a16:creationId xmlns:a16="http://schemas.microsoft.com/office/drawing/2014/main" id="{7FAB823A-27C2-47D3-BC93-02B32008FDE0}"/>
              </a:ext>
            </a:extLst>
          </p:cNvPr>
          <p:cNvSpPr txBox="1">
            <a:spLocks noChangeArrowheads="1"/>
          </p:cNvSpPr>
          <p:nvPr/>
        </p:nvSpPr>
        <p:spPr bwMode="auto">
          <a:xfrm>
            <a:off x="9212263" y="3302000"/>
            <a:ext cx="28273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2060"/>
                </a:solidFill>
                <a:latin typeface="Arial" panose="020B0604020202020204" pitchFamily="34" charset="0"/>
                <a:ea typeface="等线" panose="02010600030101010101" pitchFamily="2" charset="-122"/>
                <a:cs typeface="等线" panose="02010600030101010101" pitchFamily="2" charset="-122"/>
              </a:rPr>
              <a:t>Cụm danh từ</a:t>
            </a:r>
          </a:p>
        </p:txBody>
      </p:sp>
      <p:sp>
        <p:nvSpPr>
          <p:cNvPr id="3394" name="Text Box 322">
            <a:extLst>
              <a:ext uri="{FF2B5EF4-FFF2-40B4-BE49-F238E27FC236}">
                <a16:creationId xmlns:a16="http://schemas.microsoft.com/office/drawing/2014/main" id="{9C711654-1764-40D1-90F3-B63CBE57EF38}"/>
              </a:ext>
            </a:extLst>
          </p:cNvPr>
          <p:cNvSpPr txBox="1">
            <a:spLocks noChangeArrowheads="1"/>
          </p:cNvSpPr>
          <p:nvPr/>
        </p:nvSpPr>
        <p:spPr bwMode="auto">
          <a:xfrm>
            <a:off x="9164638" y="5448300"/>
            <a:ext cx="2828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2060"/>
                </a:solidFill>
                <a:latin typeface="Arial" panose="020B0604020202020204" pitchFamily="34" charset="0"/>
                <a:ea typeface="等线" panose="02010600030101010101" pitchFamily="2" charset="-122"/>
                <a:cs typeface="等线" panose="02010600030101010101" pitchFamily="2" charset="-122"/>
              </a:rPr>
              <a:t>Cụm danh từ</a:t>
            </a:r>
          </a:p>
        </p:txBody>
      </p:sp>
      <p:sp>
        <p:nvSpPr>
          <p:cNvPr id="3395" name="Text Box 323">
            <a:extLst>
              <a:ext uri="{FF2B5EF4-FFF2-40B4-BE49-F238E27FC236}">
                <a16:creationId xmlns:a16="http://schemas.microsoft.com/office/drawing/2014/main" id="{97251F4C-3254-4C41-8FB7-18EA3907378D}"/>
              </a:ext>
            </a:extLst>
          </p:cNvPr>
          <p:cNvSpPr txBox="1">
            <a:spLocks noChangeArrowheads="1"/>
          </p:cNvSpPr>
          <p:nvPr/>
        </p:nvSpPr>
        <p:spPr bwMode="auto">
          <a:xfrm>
            <a:off x="9186863" y="4249738"/>
            <a:ext cx="2828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2060"/>
                </a:solidFill>
                <a:latin typeface="Arial" panose="020B0604020202020204" pitchFamily="34" charset="0"/>
                <a:ea typeface="等线" panose="02010600030101010101" pitchFamily="2" charset="-122"/>
                <a:cs typeface="等线" panose="02010600030101010101" pitchFamily="2" charset="-122"/>
              </a:rPr>
              <a:t>Cụm danh từ</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10000"/>
                                  </p:stCondLst>
                                  <p:childTnLst>
                                    <p:set>
                                      <p:cBhvr>
                                        <p:cTn id="6" dur="1" fill="hold">
                                          <p:stCondLst>
                                            <p:cond delay="0"/>
                                          </p:stCondLst>
                                        </p:cTn>
                                        <p:tgtEl>
                                          <p:spTgt spid="3384"/>
                                        </p:tgtEl>
                                        <p:attrNameLst>
                                          <p:attrName>style.visibility</p:attrName>
                                        </p:attrNameLst>
                                      </p:cBhvr>
                                      <p:to>
                                        <p:strVal val="visible"/>
                                      </p:to>
                                    </p:set>
                                    <p:animEffect transition="in" filter="barn(inVertical)">
                                      <p:cBhvr>
                                        <p:cTn id="7" dur="500"/>
                                        <p:tgtEl>
                                          <p:spTgt spid="3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10000"/>
                                  </p:stCondLst>
                                  <p:childTnLst>
                                    <p:set>
                                      <p:cBhvr>
                                        <p:cTn id="11" dur="1" fill="hold">
                                          <p:stCondLst>
                                            <p:cond delay="0"/>
                                          </p:stCondLst>
                                        </p:cTn>
                                        <p:tgtEl>
                                          <p:spTgt spid="3388"/>
                                        </p:tgtEl>
                                        <p:attrNameLst>
                                          <p:attrName>style.visibility</p:attrName>
                                        </p:attrNameLst>
                                      </p:cBhvr>
                                      <p:to>
                                        <p:strVal val="visible"/>
                                      </p:to>
                                    </p:set>
                                    <p:animEffect transition="in" filter="circle(in)">
                                      <p:cBhvr>
                                        <p:cTn id="12" dur="250"/>
                                        <p:tgtEl>
                                          <p:spTgt spid="3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10000"/>
                                  </p:stCondLst>
                                  <p:childTnLst>
                                    <p:set>
                                      <p:cBhvr>
                                        <p:cTn id="16" dur="1" fill="hold">
                                          <p:stCondLst>
                                            <p:cond delay="0"/>
                                          </p:stCondLst>
                                        </p:cTn>
                                        <p:tgtEl>
                                          <p:spTgt spid="3392"/>
                                        </p:tgtEl>
                                        <p:attrNameLst>
                                          <p:attrName>style.visibility</p:attrName>
                                        </p:attrNameLst>
                                      </p:cBhvr>
                                      <p:to>
                                        <p:strVal val="visible"/>
                                      </p:to>
                                    </p:set>
                                    <p:animEffect transition="in" filter="circle(in)">
                                      <p:cBhvr>
                                        <p:cTn id="17" dur="500"/>
                                        <p:tgtEl>
                                          <p:spTgt spid="33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10000"/>
                                  </p:stCondLst>
                                  <p:childTnLst>
                                    <p:set>
                                      <p:cBhvr>
                                        <p:cTn id="21" dur="1" fill="hold">
                                          <p:stCondLst>
                                            <p:cond delay="0"/>
                                          </p:stCondLst>
                                        </p:cTn>
                                        <p:tgtEl>
                                          <p:spTgt spid="3385"/>
                                        </p:tgtEl>
                                        <p:attrNameLst>
                                          <p:attrName>style.visibility</p:attrName>
                                        </p:attrNameLst>
                                      </p:cBhvr>
                                      <p:to>
                                        <p:strVal val="visible"/>
                                      </p:to>
                                    </p:set>
                                    <p:animEffect transition="in" filter="fade">
                                      <p:cBhvr>
                                        <p:cTn id="22" dur="500"/>
                                        <p:tgtEl>
                                          <p:spTgt spid="33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10000"/>
                                  </p:stCondLst>
                                  <p:childTnLst>
                                    <p:set>
                                      <p:cBhvr>
                                        <p:cTn id="26" dur="1" fill="hold">
                                          <p:stCondLst>
                                            <p:cond delay="0"/>
                                          </p:stCondLst>
                                        </p:cTn>
                                        <p:tgtEl>
                                          <p:spTgt spid="3389"/>
                                        </p:tgtEl>
                                        <p:attrNameLst>
                                          <p:attrName>style.visibility</p:attrName>
                                        </p:attrNameLst>
                                      </p:cBhvr>
                                      <p:to>
                                        <p:strVal val="visible"/>
                                      </p:to>
                                    </p:set>
                                    <p:animEffect transition="in" filter="fade">
                                      <p:cBhvr>
                                        <p:cTn id="27" dur="500"/>
                                        <p:tgtEl>
                                          <p:spTgt spid="33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10000"/>
                                  </p:stCondLst>
                                  <p:childTnLst>
                                    <p:set>
                                      <p:cBhvr>
                                        <p:cTn id="31" dur="1" fill="hold">
                                          <p:stCondLst>
                                            <p:cond delay="0"/>
                                          </p:stCondLst>
                                        </p:cTn>
                                        <p:tgtEl>
                                          <p:spTgt spid="3393"/>
                                        </p:tgtEl>
                                        <p:attrNameLst>
                                          <p:attrName>style.visibility</p:attrName>
                                        </p:attrNameLst>
                                      </p:cBhvr>
                                      <p:to>
                                        <p:strVal val="visible"/>
                                      </p:to>
                                    </p:set>
                                    <p:animEffect transition="in" filter="fade">
                                      <p:cBhvr>
                                        <p:cTn id="32" dur="500"/>
                                        <p:tgtEl>
                                          <p:spTgt spid="33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10000"/>
                                  </p:stCondLst>
                                  <p:childTnLst>
                                    <p:set>
                                      <p:cBhvr>
                                        <p:cTn id="36" dur="1" fill="hold">
                                          <p:stCondLst>
                                            <p:cond delay="0"/>
                                          </p:stCondLst>
                                        </p:cTn>
                                        <p:tgtEl>
                                          <p:spTgt spid="3386"/>
                                        </p:tgtEl>
                                        <p:attrNameLst>
                                          <p:attrName>style.visibility</p:attrName>
                                        </p:attrNameLst>
                                      </p:cBhvr>
                                      <p:to>
                                        <p:strVal val="visible"/>
                                      </p:to>
                                    </p:set>
                                    <p:animEffect transition="in" filter="fade">
                                      <p:cBhvr>
                                        <p:cTn id="37" dur="500"/>
                                        <p:tgtEl>
                                          <p:spTgt spid="33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10000"/>
                                  </p:stCondLst>
                                  <p:childTnLst>
                                    <p:set>
                                      <p:cBhvr>
                                        <p:cTn id="41" dur="1" fill="hold">
                                          <p:stCondLst>
                                            <p:cond delay="0"/>
                                          </p:stCondLst>
                                        </p:cTn>
                                        <p:tgtEl>
                                          <p:spTgt spid="3390"/>
                                        </p:tgtEl>
                                        <p:attrNameLst>
                                          <p:attrName>style.visibility</p:attrName>
                                        </p:attrNameLst>
                                      </p:cBhvr>
                                      <p:to>
                                        <p:strVal val="visible"/>
                                      </p:to>
                                    </p:set>
                                    <p:animEffect transition="in" filter="barn(inVertical)">
                                      <p:cBhvr>
                                        <p:cTn id="42" dur="500"/>
                                        <p:tgtEl>
                                          <p:spTgt spid="33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10000"/>
                                  </p:stCondLst>
                                  <p:childTnLst>
                                    <p:set>
                                      <p:cBhvr>
                                        <p:cTn id="46" dur="1" fill="hold">
                                          <p:stCondLst>
                                            <p:cond delay="0"/>
                                          </p:stCondLst>
                                        </p:cTn>
                                        <p:tgtEl>
                                          <p:spTgt spid="3395"/>
                                        </p:tgtEl>
                                        <p:attrNameLst>
                                          <p:attrName>style.visibility</p:attrName>
                                        </p:attrNameLst>
                                      </p:cBhvr>
                                      <p:to>
                                        <p:strVal val="visible"/>
                                      </p:to>
                                    </p:set>
                                    <p:animEffect transition="in" filter="wipe(down)">
                                      <p:cBhvr>
                                        <p:cTn id="47" dur="500"/>
                                        <p:tgtEl>
                                          <p:spTgt spid="339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10000"/>
                                  </p:stCondLst>
                                  <p:childTnLst>
                                    <p:set>
                                      <p:cBhvr>
                                        <p:cTn id="51" dur="1" fill="hold">
                                          <p:stCondLst>
                                            <p:cond delay="0"/>
                                          </p:stCondLst>
                                        </p:cTn>
                                        <p:tgtEl>
                                          <p:spTgt spid="3387"/>
                                        </p:tgtEl>
                                        <p:attrNameLst>
                                          <p:attrName>style.visibility</p:attrName>
                                        </p:attrNameLst>
                                      </p:cBhvr>
                                      <p:to>
                                        <p:strVal val="visible"/>
                                      </p:to>
                                    </p:set>
                                    <p:animEffect transition="in" filter="circle(in)">
                                      <p:cBhvr>
                                        <p:cTn id="52" dur="500"/>
                                        <p:tgtEl>
                                          <p:spTgt spid="338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10000"/>
                                  </p:stCondLst>
                                  <p:childTnLst>
                                    <p:set>
                                      <p:cBhvr>
                                        <p:cTn id="56" dur="1" fill="hold">
                                          <p:stCondLst>
                                            <p:cond delay="0"/>
                                          </p:stCondLst>
                                        </p:cTn>
                                        <p:tgtEl>
                                          <p:spTgt spid="339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10000"/>
                                  </p:stCondLst>
                                  <p:childTnLst>
                                    <p:set>
                                      <p:cBhvr>
                                        <p:cTn id="60" dur="1" fill="hold">
                                          <p:stCondLst>
                                            <p:cond delay="0"/>
                                          </p:stCondLst>
                                        </p:cTn>
                                        <p:tgtEl>
                                          <p:spTgt spid="3394"/>
                                        </p:tgtEl>
                                        <p:attrNameLst>
                                          <p:attrName>style.visibility</p:attrName>
                                        </p:attrNameLst>
                                      </p:cBhvr>
                                      <p:to>
                                        <p:strVal val="visible"/>
                                      </p:to>
                                    </p:set>
                                    <p:animEffect transition="in" filter="wipe(down)">
                                      <p:cBhvr>
                                        <p:cTn id="61" dur="500"/>
                                        <p:tgtEl>
                                          <p:spTgt spid="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 grpId="0"/>
      <p:bldP spid="3385" grpId="0"/>
      <p:bldP spid="3386" grpId="0"/>
      <p:bldP spid="3387" grpId="0"/>
      <p:bldP spid="3388" grpId="0"/>
      <p:bldP spid="3389" grpId="0"/>
      <p:bldP spid="3390" grpId="0"/>
      <p:bldP spid="3391" grpId="0"/>
      <p:bldP spid="3392" grpId="0"/>
      <p:bldP spid="3393" grpId="0"/>
      <p:bldP spid="3394" grpId="0"/>
      <p:bldP spid="33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EAA05C9-6F62-459E-9DE1-576BDE741663}"/>
              </a:ext>
            </a:extLst>
          </p:cNvPr>
          <p:cNvSpPr/>
          <p:nvPr/>
        </p:nvSpPr>
        <p:spPr>
          <a:xfrm>
            <a:off x="64811" y="3120570"/>
            <a:ext cx="5804363" cy="2989607"/>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lIns="121917" tIns="60958" rIns="121917" bIns="60958" anchor="ctr"/>
          <a:lstStyle/>
          <a:p>
            <a:pPr algn="ctr" fontAlgn="auto">
              <a:spcBef>
                <a:spcPts val="0"/>
              </a:spcBef>
              <a:spcAft>
                <a:spcPts val="0"/>
              </a:spcAft>
              <a:defRPr/>
            </a:pPr>
            <a:endParaRPr lang="en-US"/>
          </a:p>
        </p:txBody>
      </p:sp>
      <p:sp>
        <p:nvSpPr>
          <p:cNvPr id="66" name="Freeform 11">
            <a:extLst>
              <a:ext uri="{FF2B5EF4-FFF2-40B4-BE49-F238E27FC236}">
                <a16:creationId xmlns:a16="http://schemas.microsoft.com/office/drawing/2014/main" id="{D5F2D870-DF15-4A74-924F-BA9DBD44D0C4}"/>
              </a:ext>
            </a:extLst>
          </p:cNvPr>
          <p:cNvSpPr>
            <a:spLocks noEditPoints="1"/>
          </p:cNvSpPr>
          <p:nvPr/>
        </p:nvSpPr>
        <p:spPr bwMode="auto">
          <a:xfrm>
            <a:off x="4114800" y="199054"/>
            <a:ext cx="3486151" cy="129384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lIns="91438" tIns="45719" rIns="91438" bIns="45719"/>
          <a:lstStyle/>
          <a:p>
            <a:pPr fontAlgn="auto">
              <a:spcBef>
                <a:spcPts val="0"/>
              </a:spcBef>
              <a:spcAft>
                <a:spcPts val="0"/>
              </a:spcAft>
              <a:defRPr/>
            </a:pPr>
            <a:endParaRPr lang="en-US" sz="1400" dirty="0">
              <a:cs typeface="+mn-ea"/>
              <a:sym typeface="+mn-lt"/>
            </a:endParaRPr>
          </a:p>
          <a:p>
            <a:pPr fontAlgn="auto">
              <a:spcBef>
                <a:spcPts val="0"/>
              </a:spcBef>
              <a:spcAft>
                <a:spcPts val="0"/>
              </a:spcAft>
              <a:defRPr/>
            </a:pPr>
            <a:r>
              <a:rPr lang="en-US" sz="24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Câu</a:t>
            </a:r>
            <a:r>
              <a:rPr lang="en-US" sz="24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24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kể</a:t>
            </a:r>
            <a:r>
              <a:rPr lang="en-US" sz="24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2400" b="1" i="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Ai </a:t>
            </a:r>
            <a:r>
              <a:rPr lang="en-US" sz="2400" b="1" i="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thế</a:t>
            </a:r>
            <a:r>
              <a:rPr lang="en-US" sz="2400" b="1" i="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2400" b="1" i="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nào</a:t>
            </a:r>
            <a:r>
              <a:rPr lang="en-U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sym typeface="+mn-lt"/>
              </a:rPr>
              <a:t>?</a:t>
            </a:r>
          </a:p>
        </p:txBody>
      </p:sp>
      <p:sp>
        <p:nvSpPr>
          <p:cNvPr id="2" name="Rounded Rectangle 1">
            <a:extLst>
              <a:ext uri="{FF2B5EF4-FFF2-40B4-BE49-F238E27FC236}">
                <a16:creationId xmlns:a16="http://schemas.microsoft.com/office/drawing/2014/main" id="{846F452A-C3CD-4B2C-A3C3-63CCFDED2854}"/>
              </a:ext>
            </a:extLst>
          </p:cNvPr>
          <p:cNvSpPr/>
          <p:nvPr/>
        </p:nvSpPr>
        <p:spPr>
          <a:xfrm>
            <a:off x="2164704" y="2094202"/>
            <a:ext cx="1621850" cy="510073"/>
          </a:xfrm>
          <a:prstGeom prst="roundRect">
            <a:avLst/>
          </a:prstGeom>
          <a:ln/>
        </p:spPr>
        <p:style>
          <a:lnRef idx="2">
            <a:schemeClr val="accent6"/>
          </a:lnRef>
          <a:fillRef idx="1">
            <a:schemeClr val="lt1"/>
          </a:fillRef>
          <a:effectRef idx="0">
            <a:schemeClr val="accent6"/>
          </a:effectRef>
          <a:fontRef idx="minor">
            <a:schemeClr val="dk1"/>
          </a:fontRef>
        </p:style>
        <p:txBody>
          <a:bodyPr lIns="121917" tIns="60958" rIns="121917" bIns="60958"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err="1">
                <a:ln w="11430"/>
                <a:solidFill>
                  <a:srgbClr val="0070C0"/>
                </a:solidFill>
              </a:rPr>
              <a:t>Chủ</a:t>
            </a:r>
            <a:r>
              <a:rPr lang="en-US" sz="2400" b="1" dirty="0">
                <a:ln w="11430"/>
                <a:solidFill>
                  <a:srgbClr val="0070C0"/>
                </a:solidFill>
              </a:rPr>
              <a:t> </a:t>
            </a:r>
            <a:r>
              <a:rPr lang="en-US" sz="2400" b="1" dirty="0" err="1">
                <a:ln w="11430"/>
                <a:solidFill>
                  <a:srgbClr val="0070C0"/>
                </a:solidFill>
              </a:rPr>
              <a:t>ngữ</a:t>
            </a:r>
            <a:endParaRPr lang="en-US" sz="2400" b="1" dirty="0">
              <a:ln w="11430"/>
              <a:solidFill>
                <a:srgbClr val="0070C0"/>
              </a:solidFill>
            </a:endParaRPr>
          </a:p>
        </p:txBody>
      </p:sp>
      <p:sp>
        <p:nvSpPr>
          <p:cNvPr id="20" name="Rounded Rectangle 19">
            <a:extLst>
              <a:ext uri="{FF2B5EF4-FFF2-40B4-BE49-F238E27FC236}">
                <a16:creationId xmlns:a16="http://schemas.microsoft.com/office/drawing/2014/main" id="{CD275FED-1168-4226-A4CC-36727C61762D}"/>
              </a:ext>
            </a:extLst>
          </p:cNvPr>
          <p:cNvSpPr/>
          <p:nvPr/>
        </p:nvSpPr>
        <p:spPr>
          <a:xfrm>
            <a:off x="8186060" y="2094202"/>
            <a:ext cx="1343608" cy="510073"/>
          </a:xfrm>
          <a:prstGeom prst="roundRect">
            <a:avLst/>
          </a:prstGeom>
          <a:ln/>
        </p:spPr>
        <p:style>
          <a:lnRef idx="2">
            <a:schemeClr val="accent6"/>
          </a:lnRef>
          <a:fillRef idx="1">
            <a:schemeClr val="lt1"/>
          </a:fillRef>
          <a:effectRef idx="0">
            <a:schemeClr val="accent6"/>
          </a:effectRef>
          <a:fontRef idx="minor">
            <a:schemeClr val="dk1"/>
          </a:fontRef>
        </p:style>
        <p:txBody>
          <a:bodyPr lIns="121917" tIns="60958" rIns="121917" bIns="60958"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err="1">
                <a:ln w="11430"/>
                <a:solidFill>
                  <a:srgbClr val="0070C0"/>
                </a:solidFill>
                <a:effectLst>
                  <a:outerShdw blurRad="80000" dist="40000" dir="5040000" algn="tl">
                    <a:srgbClr val="000000">
                      <a:alpha val="30000"/>
                    </a:srgbClr>
                  </a:outerShdw>
                </a:effectLst>
              </a:rPr>
              <a:t>Vị</a:t>
            </a:r>
            <a:r>
              <a:rPr lang="en-US" sz="2400" b="1" dirty="0">
                <a:ln w="11430"/>
                <a:solidFill>
                  <a:srgbClr val="0070C0"/>
                </a:solidFill>
                <a:effectLst>
                  <a:outerShdw blurRad="80000" dist="40000" dir="5040000" algn="tl">
                    <a:srgbClr val="000000">
                      <a:alpha val="30000"/>
                    </a:srgbClr>
                  </a:outerShdw>
                </a:effectLst>
              </a:rPr>
              <a:t> </a:t>
            </a:r>
            <a:r>
              <a:rPr lang="en-US" sz="2400" b="1" dirty="0" err="1">
                <a:ln w="11430"/>
                <a:solidFill>
                  <a:srgbClr val="0070C0"/>
                </a:solidFill>
                <a:effectLst>
                  <a:outerShdw blurRad="80000" dist="40000" dir="5040000" algn="tl">
                    <a:srgbClr val="000000">
                      <a:alpha val="30000"/>
                    </a:srgbClr>
                  </a:outerShdw>
                </a:effectLst>
              </a:rPr>
              <a:t>ngữ</a:t>
            </a:r>
            <a:endParaRPr lang="en-US" sz="2400" b="1" dirty="0">
              <a:ln w="11430"/>
              <a:solidFill>
                <a:srgbClr val="0070C0"/>
              </a:solidFill>
              <a:effectLst>
                <a:outerShdw blurRad="80000" dist="40000" dir="5040000" algn="tl">
                  <a:srgbClr val="000000">
                    <a:alpha val="30000"/>
                  </a:srgbClr>
                </a:outerShdw>
              </a:effectLst>
            </a:endParaRPr>
          </a:p>
        </p:txBody>
      </p:sp>
      <p:cxnSp>
        <p:nvCxnSpPr>
          <p:cNvPr id="10" name="Curved Connector 9">
            <a:extLst>
              <a:ext uri="{FF2B5EF4-FFF2-40B4-BE49-F238E27FC236}">
                <a16:creationId xmlns:a16="http://schemas.microsoft.com/office/drawing/2014/main" id="{BED75254-E823-4A18-8521-CE7A7CAFF771}"/>
              </a:ext>
            </a:extLst>
          </p:cNvPr>
          <p:cNvCxnSpPr>
            <a:cxnSpLocks/>
            <a:endCxn id="2" idx="0"/>
          </p:cNvCxnSpPr>
          <p:nvPr/>
        </p:nvCxnSpPr>
        <p:spPr>
          <a:xfrm rot="10800000" flipV="1">
            <a:off x="2975629" y="846138"/>
            <a:ext cx="1615422" cy="1248064"/>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640B1D47-BB3F-4DF5-981E-6ACD6227A577}"/>
              </a:ext>
            </a:extLst>
          </p:cNvPr>
          <p:cNvCxnSpPr>
            <a:cxnSpLocks/>
            <a:endCxn id="20" idx="0"/>
          </p:cNvCxnSpPr>
          <p:nvPr/>
        </p:nvCxnSpPr>
        <p:spPr>
          <a:xfrm>
            <a:off x="7287141" y="732613"/>
            <a:ext cx="1570723" cy="1361589"/>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B0D550B4-DA59-44AD-A252-E3B6F17F6ED5}"/>
              </a:ext>
            </a:extLst>
          </p:cNvPr>
          <p:cNvSpPr/>
          <p:nvPr/>
        </p:nvSpPr>
        <p:spPr>
          <a:xfrm>
            <a:off x="398463" y="3370263"/>
            <a:ext cx="2039937" cy="249872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sz="1900" b="1" i="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en-US" sz="1900" b="1" i="1" dirty="0" err="1">
                <a:solidFill>
                  <a:srgbClr val="002060"/>
                </a:solidFill>
                <a:latin typeface="Times New Roman" pitchFamily="18" charset="0"/>
                <a:cs typeface="Times New Roman" pitchFamily="18" charset="0"/>
              </a:rPr>
              <a:t>Chủ</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ngữ</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của</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câu</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kể</a:t>
            </a:r>
            <a:r>
              <a:rPr lang="en-US" sz="1900" b="1" i="1" dirty="0">
                <a:solidFill>
                  <a:srgbClr val="002060"/>
                </a:solidFill>
                <a:latin typeface="Times New Roman" pitchFamily="18" charset="0"/>
                <a:cs typeface="Times New Roman" pitchFamily="18" charset="0"/>
              </a:rPr>
              <a:t> Ai </a:t>
            </a:r>
            <a:r>
              <a:rPr lang="en-US" sz="1900" b="1" i="1" dirty="0" err="1">
                <a:solidFill>
                  <a:srgbClr val="002060"/>
                </a:solidFill>
                <a:latin typeface="Times New Roman" pitchFamily="18" charset="0"/>
                <a:cs typeface="Times New Roman" pitchFamily="18" charset="0"/>
              </a:rPr>
              <a:t>thế</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nào</a:t>
            </a:r>
            <a:r>
              <a:rPr lang="en-US" sz="1900" b="1" i="1" dirty="0">
                <a:solidFill>
                  <a:srgbClr val="002060"/>
                </a:solidFill>
                <a:latin typeface="Times New Roman" pitchFamily="18" charset="0"/>
                <a:cs typeface="Times New Roman" pitchFamily="18" charset="0"/>
              </a:rPr>
              <a:t>?</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chỉ</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những</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sự</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vật</a:t>
            </a:r>
            <a:r>
              <a:rPr lang="en-US" sz="1900" b="1" i="1" dirty="0">
                <a:solidFill>
                  <a:srgbClr val="FF000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có</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đặc</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điểm</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tính</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chất</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hoặc</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trạng</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thái</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được</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nêu</a:t>
            </a:r>
            <a:r>
              <a:rPr lang="en-US" sz="1900" b="1" i="1" dirty="0">
                <a:solidFill>
                  <a:srgbClr val="002060"/>
                </a:solidFill>
                <a:latin typeface="Times New Roman" pitchFamily="18" charset="0"/>
                <a:cs typeface="Times New Roman" pitchFamily="18" charset="0"/>
              </a:rPr>
              <a:t> ở </a:t>
            </a:r>
            <a:r>
              <a:rPr lang="en-US" sz="1900" b="1" i="1" dirty="0" err="1">
                <a:solidFill>
                  <a:srgbClr val="002060"/>
                </a:solidFill>
                <a:latin typeface="Times New Roman" pitchFamily="18" charset="0"/>
                <a:cs typeface="Times New Roman" pitchFamily="18" charset="0"/>
              </a:rPr>
              <a:t>vị</a:t>
            </a:r>
            <a:r>
              <a:rPr lang="en-US" sz="1900" b="1" i="1" dirty="0">
                <a:solidFill>
                  <a:srgbClr val="002060"/>
                </a:solidFill>
                <a:latin typeface="Times New Roman" pitchFamily="18" charset="0"/>
                <a:cs typeface="Times New Roman" pitchFamily="18" charset="0"/>
              </a:rPr>
              <a:t> </a:t>
            </a:r>
            <a:r>
              <a:rPr lang="en-US" sz="1900" b="1" i="1" dirty="0" err="1">
                <a:solidFill>
                  <a:srgbClr val="002060"/>
                </a:solidFill>
                <a:latin typeface="Times New Roman" pitchFamily="18" charset="0"/>
                <a:cs typeface="Times New Roman" pitchFamily="18" charset="0"/>
              </a:rPr>
              <a:t>ngữ</a:t>
            </a:r>
            <a:r>
              <a:rPr lang="en-US" sz="1900" b="1" i="1" dirty="0">
                <a:solidFill>
                  <a:srgbClr val="002060"/>
                </a:solidFill>
                <a:latin typeface="Times New Roman" pitchFamily="18" charset="0"/>
                <a:cs typeface="Times New Roman" pitchFamily="18" charset="0"/>
              </a:rPr>
              <a:t>.</a:t>
            </a:r>
          </a:p>
          <a:p>
            <a:pPr algn="ctr" fontAlgn="auto">
              <a:spcBef>
                <a:spcPts val="0"/>
              </a:spcBef>
              <a:spcAft>
                <a:spcPts val="0"/>
              </a:spcAft>
              <a:defRPr/>
            </a:pPr>
            <a:endParaRPr lang="en-US" sz="1600" dirty="0">
              <a:solidFill>
                <a:schemeClr val="tx1"/>
              </a:solidFill>
              <a:latin typeface="Times New Roman" pitchFamily="18" charset="0"/>
              <a:cs typeface="Times New Roman" pitchFamily="18" charset="0"/>
            </a:endParaRPr>
          </a:p>
        </p:txBody>
      </p:sp>
      <p:sp>
        <p:nvSpPr>
          <p:cNvPr id="32" name="Rounded Rectangle 31">
            <a:extLst>
              <a:ext uri="{FF2B5EF4-FFF2-40B4-BE49-F238E27FC236}">
                <a16:creationId xmlns:a16="http://schemas.microsoft.com/office/drawing/2014/main" id="{BC2124E1-0B6D-49AE-9826-58E776A0BA58}"/>
              </a:ext>
            </a:extLst>
          </p:cNvPr>
          <p:cNvSpPr/>
          <p:nvPr/>
        </p:nvSpPr>
        <p:spPr>
          <a:xfrm>
            <a:off x="3481388" y="3370263"/>
            <a:ext cx="2005012" cy="249872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2100" b="1" i="1" dirty="0" err="1">
                <a:solidFill>
                  <a:srgbClr val="002060"/>
                </a:solidFill>
                <a:latin typeface="Times New Roman" pitchFamily="18" charset="0"/>
                <a:cs typeface="Times New Roman" pitchFamily="18" charset="0"/>
              </a:rPr>
              <a:t>Chủ</a:t>
            </a:r>
            <a:r>
              <a:rPr lang="en-US" sz="2100" b="1" i="1" dirty="0">
                <a:solidFill>
                  <a:srgbClr val="002060"/>
                </a:solidFill>
                <a:latin typeface="Times New Roman" pitchFamily="18" charset="0"/>
                <a:cs typeface="Times New Roman" pitchFamily="18" charset="0"/>
              </a:rPr>
              <a:t> </a:t>
            </a:r>
            <a:r>
              <a:rPr lang="en-US" sz="2100" b="1" i="1" dirty="0" err="1">
                <a:solidFill>
                  <a:srgbClr val="002060"/>
                </a:solidFill>
                <a:latin typeface="Times New Roman" pitchFamily="18" charset="0"/>
                <a:cs typeface="Times New Roman" pitchFamily="18" charset="0"/>
              </a:rPr>
              <a:t>ngữ</a:t>
            </a:r>
            <a:r>
              <a:rPr lang="en-US" sz="2100" b="1" i="1" dirty="0">
                <a:solidFill>
                  <a:srgbClr val="002060"/>
                </a:solidFill>
                <a:latin typeface="Times New Roman" pitchFamily="18" charset="0"/>
                <a:cs typeface="Times New Roman" pitchFamily="18" charset="0"/>
              </a:rPr>
              <a:t> </a:t>
            </a:r>
            <a:r>
              <a:rPr lang="en-US" sz="2100" b="1" i="1" dirty="0" err="1">
                <a:solidFill>
                  <a:srgbClr val="002060"/>
                </a:solidFill>
                <a:latin typeface="Times New Roman" pitchFamily="18" charset="0"/>
                <a:cs typeface="Times New Roman" pitchFamily="18" charset="0"/>
              </a:rPr>
              <a:t>thường</a:t>
            </a:r>
            <a:r>
              <a:rPr lang="en-US" sz="2100" b="1" i="1" dirty="0">
                <a:solidFill>
                  <a:srgbClr val="002060"/>
                </a:solidFill>
                <a:latin typeface="Times New Roman" pitchFamily="18" charset="0"/>
                <a:cs typeface="Times New Roman" pitchFamily="18" charset="0"/>
              </a:rPr>
              <a:t> do </a:t>
            </a:r>
            <a:r>
              <a:rPr lang="en-US" sz="2100" b="1" i="1" dirty="0" err="1">
                <a:solidFill>
                  <a:srgbClr val="FF0000"/>
                </a:solidFill>
                <a:latin typeface="Times New Roman" pitchFamily="18" charset="0"/>
                <a:cs typeface="Times New Roman" pitchFamily="18" charset="0"/>
              </a:rPr>
              <a:t>danh</a:t>
            </a:r>
            <a:r>
              <a:rPr lang="en-US" sz="2100" b="1" i="1" dirty="0">
                <a:solidFill>
                  <a:srgbClr val="FF0000"/>
                </a:solidFill>
                <a:latin typeface="Times New Roman" pitchFamily="18" charset="0"/>
                <a:cs typeface="Times New Roman" pitchFamily="18" charset="0"/>
              </a:rPr>
              <a:t> </a:t>
            </a:r>
            <a:r>
              <a:rPr lang="en-US" sz="2100" b="1" i="1" dirty="0" err="1">
                <a:solidFill>
                  <a:srgbClr val="FF0000"/>
                </a:solidFill>
                <a:latin typeface="Times New Roman" pitchFamily="18" charset="0"/>
                <a:cs typeface="Times New Roman" pitchFamily="18" charset="0"/>
              </a:rPr>
              <a:t>từ</a:t>
            </a:r>
            <a:r>
              <a:rPr lang="en-US" sz="2100" b="1" i="1" dirty="0">
                <a:solidFill>
                  <a:srgbClr val="FF0000"/>
                </a:solidFill>
                <a:latin typeface="Times New Roman" pitchFamily="18" charset="0"/>
                <a:cs typeface="Times New Roman" pitchFamily="18" charset="0"/>
              </a:rPr>
              <a:t> </a:t>
            </a:r>
          </a:p>
          <a:p>
            <a:pPr algn="ctr" fontAlgn="auto">
              <a:spcBef>
                <a:spcPts val="0"/>
              </a:spcBef>
              <a:spcAft>
                <a:spcPts val="0"/>
              </a:spcAft>
              <a:defRPr/>
            </a:pPr>
            <a:r>
              <a:rPr lang="en-US" sz="2100" b="1" i="1" dirty="0">
                <a:solidFill>
                  <a:srgbClr val="FF0000"/>
                </a:solidFill>
                <a:latin typeface="Times New Roman" pitchFamily="18" charset="0"/>
                <a:cs typeface="Times New Roman" pitchFamily="18" charset="0"/>
              </a:rPr>
              <a:t>( </a:t>
            </a:r>
            <a:r>
              <a:rPr lang="en-US" sz="2100" b="1" i="1" dirty="0" err="1">
                <a:solidFill>
                  <a:srgbClr val="FF0000"/>
                </a:solidFill>
                <a:latin typeface="Times New Roman" pitchFamily="18" charset="0"/>
                <a:cs typeface="Times New Roman" pitchFamily="18" charset="0"/>
              </a:rPr>
              <a:t>hoặc</a:t>
            </a:r>
            <a:r>
              <a:rPr lang="en-US" sz="2100" b="1" i="1" dirty="0">
                <a:solidFill>
                  <a:srgbClr val="FF0000"/>
                </a:solidFill>
                <a:latin typeface="Times New Roman" pitchFamily="18" charset="0"/>
                <a:cs typeface="Times New Roman" pitchFamily="18" charset="0"/>
              </a:rPr>
              <a:t> </a:t>
            </a:r>
            <a:r>
              <a:rPr lang="en-US" sz="2100" b="1" i="1" dirty="0" err="1">
                <a:solidFill>
                  <a:srgbClr val="FF0000"/>
                </a:solidFill>
                <a:latin typeface="Times New Roman" pitchFamily="18" charset="0"/>
                <a:cs typeface="Times New Roman" pitchFamily="18" charset="0"/>
              </a:rPr>
              <a:t>cụm</a:t>
            </a:r>
            <a:r>
              <a:rPr lang="en-US" sz="2100" b="1" i="1" dirty="0">
                <a:solidFill>
                  <a:srgbClr val="FF0000"/>
                </a:solidFill>
                <a:latin typeface="Times New Roman" pitchFamily="18" charset="0"/>
                <a:cs typeface="Times New Roman" pitchFamily="18" charset="0"/>
              </a:rPr>
              <a:t> </a:t>
            </a:r>
            <a:r>
              <a:rPr lang="en-US" sz="2100" b="1" i="1" dirty="0" err="1">
                <a:solidFill>
                  <a:srgbClr val="FF0000"/>
                </a:solidFill>
                <a:latin typeface="Times New Roman" pitchFamily="18" charset="0"/>
                <a:cs typeface="Times New Roman" pitchFamily="18" charset="0"/>
              </a:rPr>
              <a:t>danh</a:t>
            </a:r>
            <a:r>
              <a:rPr lang="en-US" sz="2100" b="1" i="1" dirty="0">
                <a:solidFill>
                  <a:srgbClr val="FF0000"/>
                </a:solidFill>
                <a:latin typeface="Times New Roman" pitchFamily="18" charset="0"/>
                <a:cs typeface="Times New Roman" pitchFamily="18" charset="0"/>
              </a:rPr>
              <a:t> </a:t>
            </a:r>
            <a:r>
              <a:rPr lang="en-US" sz="2100" b="1" i="1" dirty="0" err="1">
                <a:solidFill>
                  <a:srgbClr val="FF0000"/>
                </a:solidFill>
                <a:latin typeface="Times New Roman" pitchFamily="18" charset="0"/>
                <a:cs typeface="Times New Roman" pitchFamily="18" charset="0"/>
              </a:rPr>
              <a:t>từ</a:t>
            </a:r>
            <a:r>
              <a:rPr lang="en-US" sz="2100" b="1" i="1" dirty="0">
                <a:solidFill>
                  <a:srgbClr val="FF0000"/>
                </a:solidFill>
                <a:latin typeface="Times New Roman" pitchFamily="18" charset="0"/>
                <a:cs typeface="Times New Roman" pitchFamily="18" charset="0"/>
              </a:rPr>
              <a:t>)</a:t>
            </a:r>
            <a:r>
              <a:rPr lang="en-US" sz="2100" b="1" i="1" dirty="0">
                <a:solidFill>
                  <a:schemeClr val="tx1"/>
                </a:solidFill>
                <a:latin typeface="Times New Roman" pitchFamily="18" charset="0"/>
                <a:cs typeface="Times New Roman" pitchFamily="18" charset="0"/>
              </a:rPr>
              <a:t> </a:t>
            </a:r>
            <a:r>
              <a:rPr lang="en-US" sz="2100" b="1" i="1" dirty="0" err="1">
                <a:solidFill>
                  <a:srgbClr val="002060"/>
                </a:solidFill>
                <a:latin typeface="Times New Roman" pitchFamily="18" charset="0"/>
                <a:cs typeface="Times New Roman" pitchFamily="18" charset="0"/>
              </a:rPr>
              <a:t>tạo</a:t>
            </a:r>
            <a:r>
              <a:rPr lang="en-US" sz="2100" b="1" i="1" dirty="0">
                <a:solidFill>
                  <a:srgbClr val="002060"/>
                </a:solidFill>
                <a:latin typeface="Times New Roman" pitchFamily="18" charset="0"/>
                <a:cs typeface="Times New Roman" pitchFamily="18" charset="0"/>
              </a:rPr>
              <a:t> </a:t>
            </a:r>
            <a:r>
              <a:rPr lang="en-US" sz="2100" b="1" i="1" dirty="0" err="1">
                <a:solidFill>
                  <a:srgbClr val="002060"/>
                </a:solidFill>
                <a:latin typeface="Times New Roman" pitchFamily="18" charset="0"/>
                <a:cs typeface="Times New Roman" pitchFamily="18" charset="0"/>
              </a:rPr>
              <a:t>thành</a:t>
            </a:r>
            <a:r>
              <a:rPr lang="en-US" sz="2100" b="1" i="1" dirty="0">
                <a:solidFill>
                  <a:srgbClr val="002060"/>
                </a:solidFill>
                <a:latin typeface="Times New Roman" pitchFamily="18" charset="0"/>
                <a:cs typeface="Times New Roman" pitchFamily="18" charset="0"/>
              </a:rPr>
              <a:t>.</a:t>
            </a:r>
            <a:endParaRPr lang="vi-VN" sz="2100" i="1" dirty="0">
              <a:solidFill>
                <a:srgbClr val="002060"/>
              </a:solidFill>
              <a:latin typeface="Times New Roman" pitchFamily="18" charset="0"/>
              <a:cs typeface="Times New Roman" pitchFamily="18" charset="0"/>
            </a:endParaRPr>
          </a:p>
          <a:p>
            <a:pPr algn="ctr" fontAlgn="auto">
              <a:spcBef>
                <a:spcPts val="0"/>
              </a:spcBef>
              <a:spcAft>
                <a:spcPts val="0"/>
              </a:spcAft>
              <a:defRPr/>
            </a:pPr>
            <a:endParaRPr lang="en-US" sz="1900" dirty="0">
              <a:solidFill>
                <a:schemeClr val="tx1"/>
              </a:solidFill>
            </a:endParaRPr>
          </a:p>
        </p:txBody>
      </p:sp>
      <p:sp>
        <p:nvSpPr>
          <p:cNvPr id="33" name="Rounded Rectangle 32">
            <a:extLst>
              <a:ext uri="{FF2B5EF4-FFF2-40B4-BE49-F238E27FC236}">
                <a16:creationId xmlns:a16="http://schemas.microsoft.com/office/drawing/2014/main" id="{69A8E0F2-0B18-4D0C-B4FF-AE68361AE72B}"/>
              </a:ext>
            </a:extLst>
          </p:cNvPr>
          <p:cNvSpPr/>
          <p:nvPr/>
        </p:nvSpPr>
        <p:spPr>
          <a:xfrm>
            <a:off x="6567488" y="3186113"/>
            <a:ext cx="2051050" cy="23907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sz="2100" b="1" dirty="0">
              <a:solidFill>
                <a:schemeClr val="tx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100" b="1" dirty="0" err="1">
                <a:solidFill>
                  <a:schemeClr val="tx1"/>
                </a:solidFill>
                <a:latin typeface="Times New Roman" panose="02020603050405020304" pitchFamily="18" charset="0"/>
                <a:cs typeface="Times New Roman" panose="02020603050405020304" pitchFamily="18" charset="0"/>
              </a:rPr>
              <a:t>Chỉ</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đặc</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điểm</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tính</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chất</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hoặc</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trạng</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thái</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của</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sự</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vật</a:t>
            </a:r>
            <a:r>
              <a:rPr lang="en-US" sz="2100" b="1" dirty="0">
                <a:solidFill>
                  <a:schemeClr val="tx1"/>
                </a:solidFill>
                <a:latin typeface="Times New Roman" panose="02020603050405020304" pitchFamily="18" charset="0"/>
                <a:cs typeface="Times New Roman" panose="02020603050405020304" pitchFamily="18" charset="0"/>
              </a:rPr>
              <a:t> đ</a:t>
            </a:r>
            <a:r>
              <a:rPr lang="vi-VN" sz="2100" b="1" dirty="0">
                <a:solidFill>
                  <a:schemeClr val="tx1"/>
                </a:solidFill>
                <a:latin typeface="Times New Roman" panose="02020603050405020304" pitchFamily="18" charset="0"/>
                <a:cs typeface="Times New Roman" panose="02020603050405020304" pitchFamily="18" charset="0"/>
              </a:rPr>
              <a:t>ư</a:t>
            </a:r>
            <a:r>
              <a:rPr lang="en-US" sz="2100" b="1" dirty="0" err="1">
                <a:solidFill>
                  <a:schemeClr val="tx1"/>
                </a:solidFill>
                <a:latin typeface="Times New Roman" panose="02020603050405020304" pitchFamily="18" charset="0"/>
                <a:cs typeface="Times New Roman" panose="02020603050405020304" pitchFamily="18" charset="0"/>
              </a:rPr>
              <a:t>ợc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đến</a:t>
            </a:r>
            <a:r>
              <a:rPr lang="en-US" sz="2100" b="1" dirty="0">
                <a:solidFill>
                  <a:schemeClr val="tx1"/>
                </a:solidFill>
                <a:latin typeface="Times New Roman" panose="02020603050405020304" pitchFamily="18" charset="0"/>
                <a:cs typeface="Times New Roman" panose="02020603050405020304" pitchFamily="18" charset="0"/>
              </a:rPr>
              <a:t> ở </a:t>
            </a:r>
            <a:r>
              <a:rPr lang="en-US" sz="2100" b="1" dirty="0" err="1">
                <a:solidFill>
                  <a:schemeClr val="tx1"/>
                </a:solidFill>
                <a:latin typeface="Times New Roman" panose="02020603050405020304" pitchFamily="18" charset="0"/>
                <a:cs typeface="Times New Roman" panose="02020603050405020304" pitchFamily="18" charset="0"/>
              </a:rPr>
              <a:t>chủ</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ngữ</a:t>
            </a:r>
            <a:r>
              <a:rPr lang="en-US" sz="2100" b="1" dirty="0">
                <a:solidFill>
                  <a:schemeClr val="tx1"/>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endParaRPr lang="en-US" sz="1900" b="1" dirty="0">
              <a:solidFill>
                <a:schemeClr val="tx1"/>
              </a:solidFill>
            </a:endParaRPr>
          </a:p>
        </p:txBody>
      </p:sp>
      <p:sp>
        <p:nvSpPr>
          <p:cNvPr id="34" name="Rounded Rectangle 33">
            <a:extLst>
              <a:ext uri="{FF2B5EF4-FFF2-40B4-BE49-F238E27FC236}">
                <a16:creationId xmlns:a16="http://schemas.microsoft.com/office/drawing/2014/main" id="{3C679467-061A-4CBE-9F62-A495EC782FAB}"/>
              </a:ext>
            </a:extLst>
          </p:cNvPr>
          <p:cNvSpPr/>
          <p:nvPr/>
        </p:nvSpPr>
        <p:spPr>
          <a:xfrm>
            <a:off x="9529763" y="3186113"/>
            <a:ext cx="1965325" cy="23907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2100" b="1" dirty="0">
                <a:solidFill>
                  <a:schemeClr val="tx1"/>
                </a:solidFill>
                <a:latin typeface="Times New Roman" panose="02020603050405020304" pitchFamily="18" charset="0"/>
                <a:cs typeface="Times New Roman" panose="02020603050405020304" pitchFamily="18" charset="0"/>
              </a:rPr>
              <a:t>Do </a:t>
            </a:r>
            <a:r>
              <a:rPr lang="en-US" sz="2100" b="1" dirty="0" err="1">
                <a:solidFill>
                  <a:srgbClr val="E5007F"/>
                </a:solidFill>
                <a:latin typeface="Times New Roman" panose="02020603050405020304" pitchFamily="18" charset="0"/>
                <a:cs typeface="Times New Roman" panose="02020603050405020304" pitchFamily="18" charset="0"/>
              </a:rPr>
              <a:t>tính</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từ</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động</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err="1">
                <a:solidFill>
                  <a:srgbClr val="E5007F"/>
                </a:solidFill>
                <a:latin typeface="Times New Roman" panose="02020603050405020304" pitchFamily="18" charset="0"/>
                <a:cs typeface="Times New Roman" panose="02020603050405020304" pitchFamily="18" charset="0"/>
              </a:rPr>
              <a:t>từ</a:t>
            </a:r>
            <a:r>
              <a:rPr lang="en-US" sz="2100" b="1" dirty="0">
                <a:solidFill>
                  <a:srgbClr val="E5007F"/>
                </a:solidFill>
                <a:latin typeface="Times New Roman" panose="02020603050405020304" pitchFamily="18" charset="0"/>
                <a:cs typeface="Times New Roman" panose="02020603050405020304" pitchFamily="18" charset="0"/>
              </a:rPr>
              <a:t> </a:t>
            </a:r>
            <a:r>
              <a:rPr lang="en-US" sz="2100" b="1" dirty="0">
                <a:solidFill>
                  <a:schemeClr val="tx1"/>
                </a:solidFill>
                <a:latin typeface="Times New Roman" panose="02020603050405020304" pitchFamily="18" charset="0"/>
                <a:cs typeface="Times New Roman" panose="02020603050405020304" pitchFamily="18" charset="0"/>
              </a:rPr>
              <a:t>(</a:t>
            </a:r>
            <a:r>
              <a:rPr lang="en-US" sz="2100" b="1" dirty="0" err="1">
                <a:solidFill>
                  <a:schemeClr val="tx1"/>
                </a:solidFill>
                <a:latin typeface="Times New Roman" panose="02020603050405020304" pitchFamily="18" charset="0"/>
                <a:cs typeface="Times New Roman" panose="02020603050405020304" pitchFamily="18" charset="0"/>
              </a:rPr>
              <a:t>hoặc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cụm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tính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từ</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cụm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động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từ</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tạo</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thành</a:t>
            </a:r>
            <a:r>
              <a:rPr lang="en-US" sz="2100" b="1" dirty="0">
                <a:solidFill>
                  <a:schemeClr val="tx1"/>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endParaRPr lang="en-US" sz="1900" b="1" dirty="0">
              <a:solidFill>
                <a:schemeClr val="tx1"/>
              </a:solidFill>
            </a:endParaRPr>
          </a:p>
        </p:txBody>
      </p:sp>
      <p:cxnSp>
        <p:nvCxnSpPr>
          <p:cNvPr id="16" name="Curved Connector 15">
            <a:extLst>
              <a:ext uri="{FF2B5EF4-FFF2-40B4-BE49-F238E27FC236}">
                <a16:creationId xmlns:a16="http://schemas.microsoft.com/office/drawing/2014/main" id="{9AFAD89C-9EC2-457A-99AC-6F130CFC8CAE}"/>
              </a:ext>
            </a:extLst>
          </p:cNvPr>
          <p:cNvCxnSpPr>
            <a:stCxn id="20" idx="2"/>
            <a:endCxn id="33" idx="0"/>
          </p:cNvCxnSpPr>
          <p:nvPr/>
        </p:nvCxnSpPr>
        <p:spPr>
          <a:xfrm rot="5400000">
            <a:off x="7935118" y="2262982"/>
            <a:ext cx="582613" cy="1263650"/>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DA161401-D62F-4AD1-9930-B95BBF2CC024}"/>
              </a:ext>
            </a:extLst>
          </p:cNvPr>
          <p:cNvCxnSpPr>
            <a:stCxn id="20" idx="2"/>
            <a:endCxn id="34" idx="0"/>
          </p:cNvCxnSpPr>
          <p:nvPr/>
        </p:nvCxnSpPr>
        <p:spPr>
          <a:xfrm rot="16200000" flipH="1">
            <a:off x="9394825" y="2066925"/>
            <a:ext cx="582613" cy="1655763"/>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C4F1C31-552B-4153-BC13-1330DFFA0AF1}"/>
              </a:ext>
            </a:extLst>
          </p:cNvPr>
          <p:cNvSpPr/>
          <p:nvPr/>
        </p:nvSpPr>
        <p:spPr>
          <a:xfrm>
            <a:off x="845978" y="3369387"/>
            <a:ext cx="1318727" cy="1181877"/>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1" name="Oval 40">
            <a:extLst>
              <a:ext uri="{FF2B5EF4-FFF2-40B4-BE49-F238E27FC236}">
                <a16:creationId xmlns:a16="http://schemas.microsoft.com/office/drawing/2014/main" id="{0E65CC34-E552-4955-BB4E-E128516ED571}"/>
              </a:ext>
            </a:extLst>
          </p:cNvPr>
          <p:cNvSpPr/>
          <p:nvPr/>
        </p:nvSpPr>
        <p:spPr>
          <a:xfrm>
            <a:off x="3694069" y="3369388"/>
            <a:ext cx="1318727" cy="1181877"/>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22" name="Curved Connector 21">
            <a:extLst>
              <a:ext uri="{FF2B5EF4-FFF2-40B4-BE49-F238E27FC236}">
                <a16:creationId xmlns:a16="http://schemas.microsoft.com/office/drawing/2014/main" id="{2982B42F-8789-4D36-A2C2-2B4C26DA28BE}"/>
              </a:ext>
            </a:extLst>
          </p:cNvPr>
          <p:cNvCxnSpPr>
            <a:cxnSpLocks/>
            <a:stCxn id="2" idx="2"/>
            <a:endCxn id="19" idx="0"/>
          </p:cNvCxnSpPr>
          <p:nvPr/>
        </p:nvCxnSpPr>
        <p:spPr>
          <a:xfrm rot="5400000">
            <a:off x="1857930" y="2251688"/>
            <a:ext cx="765112" cy="1470287"/>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296AF436-7627-4899-BFC0-FBD4DB7A4DAE}"/>
              </a:ext>
            </a:extLst>
          </p:cNvPr>
          <p:cNvCxnSpPr>
            <a:cxnSpLocks/>
            <a:stCxn id="2" idx="2"/>
            <a:endCxn id="41" idx="0"/>
          </p:cNvCxnSpPr>
          <p:nvPr/>
        </p:nvCxnSpPr>
        <p:spPr>
          <a:xfrm rot="16200000" flipH="1">
            <a:off x="3281975" y="2297929"/>
            <a:ext cx="765113" cy="1377804"/>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585DCE-AF3F-4EDD-8881-F6DB3D530854}"/>
              </a:ext>
            </a:extLst>
          </p:cNvPr>
          <p:cNvSpPr txBox="1"/>
          <p:nvPr/>
        </p:nvSpPr>
        <p:spPr>
          <a:xfrm>
            <a:off x="2552700" y="4279900"/>
            <a:ext cx="806450" cy="708025"/>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lIns="121917" tIns="60958" rIns="121917" bIns="60958">
            <a:spAutoFit/>
          </a:bodyPr>
          <a:lstStyle/>
          <a:p>
            <a:pPr fontAlgn="auto">
              <a:spcBef>
                <a:spcPts val="0"/>
              </a:spcBef>
              <a:spcAft>
                <a:spcPts val="0"/>
              </a:spcAft>
              <a:defRPr/>
            </a:pPr>
            <a:r>
              <a:rPr lang="en-US" sz="1900" b="1" dirty="0">
                <a:latin typeface="Times New Roman" panose="02020603050405020304" pitchFamily="18" charset="0"/>
                <a:cs typeface="Times New Roman" panose="02020603050405020304" pitchFamily="18"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0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xit" presetSubtype="0" fill="hold" nodeType="clickEffect">
                                  <p:stCondLst>
                                    <p:cond delay="200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16" presetClass="entr" presetSubtype="21"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xit" presetSubtype="0" fill="hold" nodeType="clickEffect">
                                  <p:stCondLst>
                                    <p:cond delay="2000"/>
                                  </p:stCondLst>
                                  <p:childTnLst>
                                    <p:anim calcmode="lin" valueType="num">
                                      <p:cBhvr>
                                        <p:cTn id="31" dur="1000"/>
                                        <p:tgtEl>
                                          <p:spTgt spid="41"/>
                                        </p:tgtEl>
                                        <p:attrNameLst>
                                          <p:attrName>ppt_w</p:attrName>
                                        </p:attrNameLst>
                                      </p:cBhvr>
                                      <p:tavLst>
                                        <p:tav tm="0">
                                          <p:val>
                                            <p:strVal val="ppt_w"/>
                                          </p:val>
                                        </p:tav>
                                        <p:tav tm="100000">
                                          <p:val>
                                            <p:fltVal val="0"/>
                                          </p:val>
                                        </p:tav>
                                      </p:tavLst>
                                    </p:anim>
                                    <p:anim calcmode="lin" valueType="num">
                                      <p:cBhvr>
                                        <p:cTn id="32" dur="1000"/>
                                        <p:tgtEl>
                                          <p:spTgt spid="41"/>
                                        </p:tgtEl>
                                        <p:attrNameLst>
                                          <p:attrName>ppt_h</p:attrName>
                                        </p:attrNameLst>
                                      </p:cBhvr>
                                      <p:tavLst>
                                        <p:tav tm="0">
                                          <p:val>
                                            <p:strVal val="ppt_h"/>
                                          </p:val>
                                        </p:tav>
                                        <p:tav tm="100000">
                                          <p:val>
                                            <p:fltVal val="0"/>
                                          </p:val>
                                        </p:tav>
                                      </p:tavLst>
                                    </p:anim>
                                    <p:anim calcmode="lin" valueType="num">
                                      <p:cBhvr>
                                        <p:cTn id="33" dur="1000"/>
                                        <p:tgtEl>
                                          <p:spTgt spid="41"/>
                                        </p:tgtEl>
                                        <p:attrNameLst>
                                          <p:attrName>style.rotation</p:attrName>
                                        </p:attrNameLst>
                                      </p:cBhvr>
                                      <p:tavLst>
                                        <p:tav tm="0">
                                          <p:val>
                                            <p:fltVal val="0"/>
                                          </p:val>
                                        </p:tav>
                                        <p:tav tm="100000">
                                          <p:val>
                                            <p:fltVal val="90"/>
                                          </p:val>
                                        </p:tav>
                                      </p:tavLst>
                                    </p:anim>
                                    <p:animEffect transition="out" filter="fade">
                                      <p:cBhvr>
                                        <p:cTn id="34" dur="1000"/>
                                        <p:tgtEl>
                                          <p:spTgt spid="41"/>
                                        </p:tgtEl>
                                      </p:cBhvr>
                                    </p:animEffect>
                                    <p:set>
                                      <p:cBhvr>
                                        <p:cTn id="35" dur="1" fill="hold">
                                          <p:stCondLst>
                                            <p:cond delay="999"/>
                                          </p:stCondLst>
                                        </p:cTn>
                                        <p:tgtEl>
                                          <p:spTgt spid="41"/>
                                        </p:tgtEl>
                                        <p:attrNameLst>
                                          <p:attrName>style.visibility</p:attrName>
                                        </p:attrNameLst>
                                      </p:cBhvr>
                                      <p:to>
                                        <p:strVal val="hidden"/>
                                      </p:to>
                                    </p:set>
                                  </p:childTnLst>
                                </p:cTn>
                              </p:par>
                              <p:par>
                                <p:cTn id="36" presetID="53" presetClass="entr" presetSubtype="16" fill="hold" grpId="0" nodeType="withEffect">
                                  <p:stCondLst>
                                    <p:cond delay="20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Effect transition="in" filter="fade">
                                      <p:cBhvr>
                                        <p:cTn id="40" dur="1000"/>
                                        <p:tgtEl>
                                          <p:spTgt spid="32"/>
                                        </p:tgtEl>
                                      </p:cBhvr>
                                    </p:animEffect>
                                  </p:childTnLst>
                                </p:cTn>
                              </p:par>
                            </p:childTnLst>
                          </p:cTn>
                        </p:par>
                        <p:par>
                          <p:cTn id="41" fill="hold" nodeType="afterGroup">
                            <p:stCondLst>
                              <p:cond delay="3000"/>
                            </p:stCondLst>
                            <p:childTnLst>
                              <p:par>
                                <p:cTn id="42" presetID="21" presetClass="entr" presetSubtype="1" fill="hold" nodeType="afterEffect">
                                  <p:stCondLst>
                                    <p:cond delay="200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par>
                          <p:cTn id="45" fill="hold" nodeType="afterGroup">
                            <p:stCondLst>
                              <p:cond delay="7000"/>
                            </p:stCondLst>
                            <p:childTnLst>
                              <p:par>
                                <p:cTn id="46" presetID="16" presetClass="entr" presetSubtype="21" fill="hold" grpId="0" nodeType="afterEffect">
                                  <p:stCondLst>
                                    <p:cond delay="200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740572"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1. Hãy đặt câu kể theo kiểu </a:t>
            </a:r>
            <a:r>
              <a:rPr kumimoji="0" lang="en-US" altLang="en-US" sz="32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Ai thế nào?</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 Câu kể </a:t>
            </a:r>
            <a:r>
              <a:rPr kumimoji="0" lang="en-US" altLang="en-US" sz="32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Ai thế nào? </a:t>
            </a: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gồm có những </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bộ phận nào?</a:t>
            </a:r>
          </a:p>
        </p:txBody>
      </p:sp>
    </p:spTree>
    <p:extLst>
      <p:ext uri="{BB962C8B-B14F-4D97-AF65-F5344CB8AC3E}">
        <p14:creationId xmlns:p14="http://schemas.microsoft.com/office/powerpoint/2010/main" val="56377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a:extLst>
              <a:ext uri="{FF2B5EF4-FFF2-40B4-BE49-F238E27FC236}">
                <a16:creationId xmlns:a16="http://schemas.microsoft.com/office/drawing/2014/main" id="{D9779693-1076-461B-8EC1-E29E5660EF4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6">
            <a:extLst>
              <a:ext uri="{FF2B5EF4-FFF2-40B4-BE49-F238E27FC236}">
                <a16:creationId xmlns:a16="http://schemas.microsoft.com/office/drawing/2014/main" id="{D40E0EC8-C502-4FA5-8FC9-6F8B34EF0EB2}"/>
              </a:ext>
            </a:extLst>
          </p:cNvPr>
          <p:cNvSpPr txBox="1">
            <a:spLocks noChangeArrowheads="1"/>
          </p:cNvSpPr>
          <p:nvPr>
            <p:custDataLst>
              <p:tags r:id="rId1"/>
            </p:custDataLst>
          </p:nvPr>
        </p:nvSpPr>
        <p:spPr bwMode="auto">
          <a:xfrm>
            <a:off x="2705100" y="1046163"/>
            <a:ext cx="3359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500" b="1">
                <a:solidFill>
                  <a:srgbClr val="83B40D"/>
                </a:solidFill>
                <a:latin typeface="Arial Black" panose="020B0A04020102020204" pitchFamily="34" charset="0"/>
                <a:ea typeface="Microsoft YaHei" panose="020B0503020204020204" pitchFamily="34" charset="-122"/>
                <a:cs typeface="Times New Roman" panose="02020603050405020304" pitchFamily="18" charset="0"/>
              </a:rPr>
              <a:t>02</a:t>
            </a:r>
            <a:endParaRPr lang="zh-CN" altLang="en-US" sz="16500" b="1">
              <a:solidFill>
                <a:srgbClr val="83B40D"/>
              </a:solidFill>
              <a:latin typeface="Arial Black" panose="020B0A04020102020204" pitchFamily="34" charset="0"/>
              <a:ea typeface="Microsoft YaHei" panose="020B0503020204020204" pitchFamily="34" charset="-122"/>
              <a:cs typeface="Times New Roman" panose="02020603050405020304" pitchFamily="18" charset="0"/>
            </a:endParaRPr>
          </a:p>
        </p:txBody>
      </p:sp>
      <p:sp>
        <p:nvSpPr>
          <p:cNvPr id="34" name="文本框 8">
            <a:extLst>
              <a:ext uri="{FF2B5EF4-FFF2-40B4-BE49-F238E27FC236}">
                <a16:creationId xmlns:a16="http://schemas.microsoft.com/office/drawing/2014/main" id="{0BF5548F-ADEC-405D-9AF3-3F3A9933EB41}"/>
              </a:ext>
            </a:extLst>
          </p:cNvPr>
          <p:cNvSpPr txBox="1">
            <a:spLocks noChangeArrowheads="1"/>
          </p:cNvSpPr>
          <p:nvPr>
            <p:custDataLst>
              <p:tags r:id="rId2"/>
            </p:custDataLst>
          </p:nvPr>
        </p:nvSpPr>
        <p:spPr bwMode="auto">
          <a:xfrm>
            <a:off x="5646387" y="1670020"/>
            <a:ext cx="4552676" cy="57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mn-cs"/>
              </a:rPr>
              <a:t>LUYỆN TẬP</a:t>
            </a:r>
          </a:p>
        </p:txBody>
      </p:sp>
      <p:cxnSp>
        <p:nvCxnSpPr>
          <p:cNvPr id="36" name="直接连接符 10">
            <a:extLst>
              <a:ext uri="{FF2B5EF4-FFF2-40B4-BE49-F238E27FC236}">
                <a16:creationId xmlns:a16="http://schemas.microsoft.com/office/drawing/2014/main" id="{AC613A85-5EBD-4EC0-8127-DF91459E2808}"/>
              </a:ext>
            </a:extLst>
          </p:cNvPr>
          <p:cNvCxnSpPr>
            <a:cxnSpLocks noChangeShapeType="1"/>
          </p:cNvCxnSpPr>
          <p:nvPr>
            <p:custDataLst>
              <p:tags r:id="rId3"/>
            </p:custDataLst>
          </p:nvPr>
        </p:nvCxnSpPr>
        <p:spPr bwMode="auto">
          <a:xfrm>
            <a:off x="5783263" y="2297113"/>
            <a:ext cx="4279900" cy="7937"/>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nodeType="afterGroup">
                            <p:stCondLst>
                              <p:cond delay="2130"/>
                            </p:stCondLst>
                            <p:childTnLst>
                              <p:par>
                                <p:cTn id="15" presetID="1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52">
            <a:extLst>
              <a:ext uri="{FF2B5EF4-FFF2-40B4-BE49-F238E27FC236}">
                <a16:creationId xmlns:a16="http://schemas.microsoft.com/office/drawing/2014/main" id="{4A3965A1-9121-4551-B96A-13127168DB2C}"/>
              </a:ext>
            </a:extLst>
          </p:cNvPr>
          <p:cNvSpPr>
            <a:spLocks noEditPoints="1"/>
          </p:cNvSpPr>
          <p:nvPr/>
        </p:nvSpPr>
        <p:spPr bwMode="auto">
          <a:xfrm>
            <a:off x="4249738" y="1858963"/>
            <a:ext cx="485775" cy="458787"/>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68578" tIns="34290" rIns="68578" bIns="34290"/>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10" name="AutoShape 19">
            <a:extLst>
              <a:ext uri="{FF2B5EF4-FFF2-40B4-BE49-F238E27FC236}">
                <a16:creationId xmlns:a16="http://schemas.microsoft.com/office/drawing/2014/main" id="{3995CC48-7FAE-433A-9385-9F95220B6B10}"/>
              </a:ext>
            </a:extLst>
          </p:cNvPr>
          <p:cNvSpPr>
            <a:spLocks noChangeArrowheads="1"/>
          </p:cNvSpPr>
          <p:nvPr/>
        </p:nvSpPr>
        <p:spPr bwMode="ltGray">
          <a:xfrm>
            <a:off x="0" y="39688"/>
            <a:ext cx="12192000" cy="977900"/>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121917" tIns="60958" rIns="121917" bIns="60958" anchor="ctr"/>
          <a:lstStyle/>
          <a:p>
            <a:pPr fontAlgn="auto">
              <a:spcBef>
                <a:spcPct val="50000"/>
              </a:spcBef>
              <a:spcAft>
                <a:spcPts val="0"/>
              </a:spcAft>
              <a:defRPr/>
            </a:pPr>
            <a:endParaRPr lang="en-US" sz="2400" b="1" i="1" dirty="0">
              <a:solidFill>
                <a:srgbClr val="006600"/>
              </a:solidFill>
              <a:latin typeface="Times New Roman" pitchFamily="18" charset="0"/>
              <a:cs typeface="Times New Roman" pitchFamily="18" charset="0"/>
            </a:endParaRPr>
          </a:p>
          <a:p>
            <a:pPr fontAlgn="auto">
              <a:spcBef>
                <a:spcPct val="50000"/>
              </a:spcBef>
              <a:spcAft>
                <a:spcPts val="0"/>
              </a:spcAft>
              <a:defRPr/>
            </a:pPr>
            <a:r>
              <a:rPr lang="en-US" sz="2400" b="1" i="1" dirty="0">
                <a:solidFill>
                  <a:srgbClr val="FFFF00"/>
                </a:solidFill>
                <a:latin typeface="Times New Roman" pitchFamily="18" charset="0"/>
                <a:cs typeface="Times New Roman" pitchFamily="18" charset="0"/>
              </a:rPr>
              <a:t>2. </a:t>
            </a:r>
            <a:r>
              <a:rPr lang="en-US" sz="2400" b="1" i="1" dirty="0" err="1">
                <a:solidFill>
                  <a:srgbClr val="FFFF00"/>
                </a:solidFill>
                <a:latin typeface="Times New Roman" pitchFamily="18" charset="0"/>
                <a:cs typeface="Times New Roman" pitchFamily="18" charset="0"/>
              </a:rPr>
              <a:t>Viết</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một</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đoạn</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văn</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từ</a:t>
            </a:r>
            <a:r>
              <a:rPr lang="en-US" sz="2400" b="1" i="1" dirty="0">
                <a:solidFill>
                  <a:srgbClr val="FFFF00"/>
                </a:solidFill>
                <a:latin typeface="Times New Roman" pitchFamily="18" charset="0"/>
                <a:cs typeface="Times New Roman" pitchFamily="18" charset="0"/>
              </a:rPr>
              <a:t> 5 </a:t>
            </a:r>
            <a:r>
              <a:rPr lang="en-US" sz="2400" b="1" i="1" dirty="0" err="1">
                <a:solidFill>
                  <a:srgbClr val="FFFF00"/>
                </a:solidFill>
                <a:latin typeface="Times New Roman" pitchFamily="18" charset="0"/>
                <a:cs typeface="Times New Roman" pitchFamily="18" charset="0"/>
              </a:rPr>
              <a:t>đến</a:t>
            </a:r>
            <a:r>
              <a:rPr lang="en-US" sz="2400" b="1" i="1" dirty="0">
                <a:solidFill>
                  <a:srgbClr val="FFFF00"/>
                </a:solidFill>
                <a:latin typeface="Times New Roman" pitchFamily="18" charset="0"/>
                <a:cs typeface="Times New Roman" pitchFamily="18" charset="0"/>
              </a:rPr>
              <a:t> 7 </a:t>
            </a:r>
            <a:r>
              <a:rPr lang="en-US" sz="2400" b="1" i="1" dirty="0" err="1">
                <a:solidFill>
                  <a:srgbClr val="FFFF00"/>
                </a:solidFill>
                <a:latin typeface="Times New Roman" pitchFamily="18" charset="0"/>
                <a:cs typeface="Times New Roman" pitchFamily="18" charset="0"/>
              </a:rPr>
              <a:t>câu</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về</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một</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loại</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trái</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cây</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mà</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em</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thích</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trong</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đoạn</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văn</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có</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dùng</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một</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số</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câu</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kể</a:t>
            </a:r>
            <a:r>
              <a:rPr lang="en-US" sz="2400" b="1" i="1" dirty="0">
                <a:solidFill>
                  <a:srgbClr val="FFFF00"/>
                </a:solidFill>
                <a:latin typeface="Times New Roman" pitchFamily="18" charset="0"/>
                <a:cs typeface="Times New Roman" pitchFamily="18" charset="0"/>
              </a:rPr>
              <a:t> Ai </a:t>
            </a:r>
            <a:r>
              <a:rPr lang="en-US" sz="2400" b="1" i="1" dirty="0" err="1">
                <a:solidFill>
                  <a:srgbClr val="FFFF00"/>
                </a:solidFill>
                <a:latin typeface="Times New Roman" pitchFamily="18" charset="0"/>
                <a:cs typeface="Times New Roman" pitchFamily="18" charset="0"/>
              </a:rPr>
              <a:t>thế</a:t>
            </a:r>
            <a:r>
              <a:rPr lang="en-US" sz="2400" b="1" i="1" dirty="0">
                <a:solidFill>
                  <a:srgbClr val="FFFF00"/>
                </a:solidFill>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nào</a:t>
            </a:r>
            <a:r>
              <a:rPr lang="en-US" sz="2400" b="1" i="1" dirty="0">
                <a:solidFill>
                  <a:srgbClr val="FFFF00"/>
                </a:solidFill>
                <a:latin typeface="Times New Roman" pitchFamily="18" charset="0"/>
                <a:cs typeface="Times New Roman" pitchFamily="18" charset="0"/>
              </a:rPr>
              <a:t>?</a:t>
            </a:r>
          </a:p>
          <a:p>
            <a:pPr fontAlgn="auto">
              <a:spcBef>
                <a:spcPct val="50000"/>
              </a:spcBef>
              <a:spcAft>
                <a:spcPts val="0"/>
              </a:spcAft>
              <a:defRPr/>
            </a:pPr>
            <a:endParaRPr lang="en-US" sz="2400" b="1" dirty="0">
              <a:solidFill>
                <a:srgbClr val="FFFF00"/>
              </a:solidFill>
              <a:latin typeface="Times New Roman" pitchFamily="18" charset="0"/>
              <a:cs typeface="Times New Roman" pitchFamily="18" charset="0"/>
            </a:endParaRPr>
          </a:p>
        </p:txBody>
      </p:sp>
      <p:pic>
        <p:nvPicPr>
          <p:cNvPr id="17" name="Picture 2" descr="Kết quả hình ảnh cho trái táo">
            <a:extLst>
              <a:ext uri="{FF2B5EF4-FFF2-40B4-BE49-F238E27FC236}">
                <a16:creationId xmlns:a16="http://schemas.microsoft.com/office/drawing/2014/main" id="{6BDACBE9-60AB-49C4-8195-569A610AD92E}"/>
              </a:ext>
            </a:extLst>
          </p:cNvPr>
          <p:cNvPicPr>
            <a:picLocks noChangeAspect="1" noChangeArrowheads="1"/>
          </p:cNvPicPr>
          <p:nvPr/>
        </p:nvPicPr>
        <p:blipFill>
          <a:blip r:embed="rId3"/>
          <a:srcRect/>
          <a:stretch>
            <a:fillRect/>
          </a:stretch>
        </p:blipFill>
        <p:spPr bwMode="auto">
          <a:xfrm>
            <a:off x="846138" y="1608138"/>
            <a:ext cx="4754562" cy="407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4" descr="Kết quả hình ảnh cho tráixoài">
            <a:extLst>
              <a:ext uri="{FF2B5EF4-FFF2-40B4-BE49-F238E27FC236}">
                <a16:creationId xmlns:a16="http://schemas.microsoft.com/office/drawing/2014/main" id="{59C286D1-1BA6-48EC-B2AE-58C86070E38F}"/>
              </a:ext>
            </a:extLst>
          </p:cNvPr>
          <p:cNvPicPr>
            <a:picLocks noChangeAspect="1" noChangeArrowheads="1"/>
          </p:cNvPicPr>
          <p:nvPr/>
        </p:nvPicPr>
        <p:blipFill>
          <a:blip r:embed="rId4"/>
          <a:srcRect/>
          <a:stretch>
            <a:fillRect/>
          </a:stretch>
        </p:blipFill>
        <p:spPr bwMode="auto">
          <a:xfrm>
            <a:off x="6350000" y="1608138"/>
            <a:ext cx="4692650" cy="407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B5B92AA-8C92-463D-9AEC-6ADA8D3553A4}"/>
              </a:ext>
            </a:extLst>
          </p:cNvPr>
          <p:cNvCxnSpPr/>
          <p:nvPr/>
        </p:nvCxnSpPr>
        <p:spPr>
          <a:xfrm>
            <a:off x="628650" y="528638"/>
            <a:ext cx="64579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293CB9-CF53-4CB6-A59B-1A65A6421161}"/>
              </a:ext>
            </a:extLst>
          </p:cNvPr>
          <p:cNvCxnSpPr/>
          <p:nvPr/>
        </p:nvCxnSpPr>
        <p:spPr>
          <a:xfrm>
            <a:off x="1871663" y="901700"/>
            <a:ext cx="21605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descr="quyt-cat1">
            <a:extLst>
              <a:ext uri="{FF2B5EF4-FFF2-40B4-BE49-F238E27FC236}">
                <a16:creationId xmlns:a16="http://schemas.microsoft.com/office/drawing/2014/main" id="{16BA704E-C3EE-4D39-BAD5-4B10A5F926EB}"/>
              </a:ext>
            </a:extLst>
          </p:cNvPr>
          <p:cNvPicPr>
            <a:picLocks noChangeAspect="1" noChangeArrowheads="1"/>
          </p:cNvPicPr>
          <p:nvPr/>
        </p:nvPicPr>
        <p:blipFill>
          <a:blip r:embed="rId3"/>
          <a:srcRect/>
          <a:stretch>
            <a:fillRect/>
          </a:stretch>
        </p:blipFill>
        <p:spPr bwMode="auto">
          <a:xfrm>
            <a:off x="6394450" y="0"/>
            <a:ext cx="5797550" cy="339090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1757" name="Picture 13" descr="11%20Buoi%205%20roi">
            <a:extLst>
              <a:ext uri="{FF2B5EF4-FFF2-40B4-BE49-F238E27FC236}">
                <a16:creationId xmlns:a16="http://schemas.microsoft.com/office/drawing/2014/main" id="{5FBE7ED0-9700-49B3-A6CA-54BC8C5851B1}"/>
              </a:ext>
            </a:extLst>
          </p:cNvPr>
          <p:cNvPicPr>
            <a:picLocks noChangeAspect="1" noChangeArrowheads="1"/>
          </p:cNvPicPr>
          <p:nvPr/>
        </p:nvPicPr>
        <p:blipFill>
          <a:blip r:embed="rId4"/>
          <a:srcRect/>
          <a:stretch>
            <a:fillRect/>
          </a:stretch>
        </p:blipFill>
        <p:spPr bwMode="auto">
          <a:xfrm>
            <a:off x="0" y="0"/>
            <a:ext cx="5994400" cy="339090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1" name="Picture 3" descr="55190210-hanhdttpapaw-dudu">
            <a:extLst>
              <a:ext uri="{FF2B5EF4-FFF2-40B4-BE49-F238E27FC236}">
                <a16:creationId xmlns:a16="http://schemas.microsoft.com/office/drawing/2014/main" id="{1C2EA405-A4A0-4D59-9001-36DECC7AB440}"/>
              </a:ext>
            </a:extLst>
          </p:cNvPr>
          <p:cNvPicPr>
            <a:picLocks noChangeAspect="1" noChangeArrowheads="1"/>
          </p:cNvPicPr>
          <p:nvPr/>
        </p:nvPicPr>
        <p:blipFill>
          <a:blip r:embed="rId5"/>
          <a:srcRect/>
          <a:stretch>
            <a:fillRect/>
          </a:stretch>
        </p:blipFill>
        <p:spPr bwMode="auto">
          <a:xfrm>
            <a:off x="0" y="3543300"/>
            <a:ext cx="5994400" cy="331470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2" name="Picture 4" descr="DUA%20HAU%20satra">
            <a:extLst>
              <a:ext uri="{FF2B5EF4-FFF2-40B4-BE49-F238E27FC236}">
                <a16:creationId xmlns:a16="http://schemas.microsoft.com/office/drawing/2014/main" id="{700ADCBA-1CE8-4FCD-8AE4-9966FF579E10}"/>
              </a:ext>
            </a:extLst>
          </p:cNvPr>
          <p:cNvPicPr>
            <a:picLocks noChangeAspect="1" noChangeArrowheads="1"/>
          </p:cNvPicPr>
          <p:nvPr/>
        </p:nvPicPr>
        <p:blipFill>
          <a:blip r:embed="rId6"/>
          <a:srcRect/>
          <a:stretch>
            <a:fillRect/>
          </a:stretch>
        </p:blipFill>
        <p:spPr bwMode="auto">
          <a:xfrm>
            <a:off x="6394450" y="3687763"/>
            <a:ext cx="5797550" cy="315277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72A4FAE-D5C3-409C-AF72-4A1D6B1B8E23}"/>
              </a:ext>
            </a:extLst>
          </p:cNvPr>
          <p:cNvGrpSpPr/>
          <p:nvPr/>
        </p:nvGrpSpPr>
        <p:grpSpPr bwMode="auto">
          <a:xfrm>
            <a:off x="6057733" y="3769595"/>
            <a:ext cx="411503" cy="333008"/>
            <a:chOff x="530226" y="4267200"/>
            <a:chExt cx="274638" cy="222250"/>
          </a:xfrm>
          <a:solidFill>
            <a:schemeClr val="bg1"/>
          </a:solidFill>
        </p:grpSpPr>
        <p:sp>
          <p:nvSpPr>
            <p:cNvPr id="19" name="Freeform 316">
              <a:extLst>
                <a:ext uri="{FF2B5EF4-FFF2-40B4-BE49-F238E27FC236}">
                  <a16:creationId xmlns:a16="http://schemas.microsoft.com/office/drawing/2014/main" id="{93652AA6-B321-4AF7-BCBE-06525C89C296}"/>
                </a:ext>
              </a:extLst>
            </p:cNvPr>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0" name="Freeform 317">
              <a:extLst>
                <a:ext uri="{FF2B5EF4-FFF2-40B4-BE49-F238E27FC236}">
                  <a16:creationId xmlns:a16="http://schemas.microsoft.com/office/drawing/2014/main" id="{379E4355-8EA0-4D7A-B17B-EBD4DDD3C88F}"/>
                </a:ext>
              </a:extLst>
            </p:cNvPr>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grpSp>
      <p:grpSp>
        <p:nvGrpSpPr>
          <p:cNvPr id="23" name="组合 22">
            <a:extLst>
              <a:ext uri="{FF2B5EF4-FFF2-40B4-BE49-F238E27FC236}">
                <a16:creationId xmlns:a16="http://schemas.microsoft.com/office/drawing/2014/main" id="{AFA57D25-DEAE-4A2B-98D6-96175C52AB30}"/>
              </a:ext>
            </a:extLst>
          </p:cNvPr>
          <p:cNvGrpSpPr/>
          <p:nvPr/>
        </p:nvGrpSpPr>
        <p:grpSpPr bwMode="auto">
          <a:xfrm>
            <a:off x="7069661" y="3785940"/>
            <a:ext cx="519121" cy="417683"/>
            <a:chOff x="3836988" y="3163888"/>
            <a:chExt cx="276225" cy="222249"/>
          </a:xfrm>
          <a:solidFill>
            <a:schemeClr val="bg1"/>
          </a:solidFill>
        </p:grpSpPr>
        <p:sp>
          <p:nvSpPr>
            <p:cNvPr id="24" name="Oval 298">
              <a:extLst>
                <a:ext uri="{FF2B5EF4-FFF2-40B4-BE49-F238E27FC236}">
                  <a16:creationId xmlns:a16="http://schemas.microsoft.com/office/drawing/2014/main" id="{0DA5690F-AA5F-4C79-AB70-6106247EF0A3}"/>
                </a:ext>
              </a:extLst>
            </p:cNvPr>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5" name="Oval 299">
              <a:extLst>
                <a:ext uri="{FF2B5EF4-FFF2-40B4-BE49-F238E27FC236}">
                  <a16:creationId xmlns:a16="http://schemas.microsoft.com/office/drawing/2014/main" id="{9ACDC139-FCBC-4771-94A8-417213EB6B32}"/>
                </a:ext>
              </a:extLst>
            </p:cNvPr>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6" name="Freeform 300">
              <a:extLst>
                <a:ext uri="{FF2B5EF4-FFF2-40B4-BE49-F238E27FC236}">
                  <a16:creationId xmlns:a16="http://schemas.microsoft.com/office/drawing/2014/main" id="{C0A49B6C-BBDA-4963-B6B3-C93ACF0CD9F4}"/>
                </a:ext>
              </a:extLst>
            </p:cNvPr>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7" name="Freeform 301">
              <a:extLst>
                <a:ext uri="{FF2B5EF4-FFF2-40B4-BE49-F238E27FC236}">
                  <a16:creationId xmlns:a16="http://schemas.microsoft.com/office/drawing/2014/main" id="{75ED69F1-6FAE-42E7-9CE9-9A99C11C13E7}"/>
                </a:ext>
              </a:extLst>
            </p:cNvPr>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grpSp>
      <p:sp>
        <p:nvSpPr>
          <p:cNvPr id="30" name="Freeform 325">
            <a:extLst>
              <a:ext uri="{FF2B5EF4-FFF2-40B4-BE49-F238E27FC236}">
                <a16:creationId xmlns:a16="http://schemas.microsoft.com/office/drawing/2014/main" id="{BD6E8AB8-91CC-4BC7-B6DC-D6015143E8FA}"/>
              </a:ext>
            </a:extLst>
          </p:cNvPr>
          <p:cNvSpPr>
            <a:spLocks/>
          </p:cNvSpPr>
          <p:nvPr/>
        </p:nvSpPr>
        <p:spPr bwMode="auto">
          <a:xfrm>
            <a:off x="8256588" y="3744913"/>
            <a:ext cx="368300" cy="352425"/>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68578" tIns="34290" rIns="68578" bIns="34290"/>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33" name="Freeform 493">
            <a:extLst>
              <a:ext uri="{FF2B5EF4-FFF2-40B4-BE49-F238E27FC236}">
                <a16:creationId xmlns:a16="http://schemas.microsoft.com/office/drawing/2014/main" id="{CCA054D9-AFAB-4FC0-AFAC-327F83D92BCB}"/>
              </a:ext>
            </a:extLst>
          </p:cNvPr>
          <p:cNvSpPr>
            <a:spLocks/>
          </p:cNvSpPr>
          <p:nvPr/>
        </p:nvSpPr>
        <p:spPr bwMode="auto">
          <a:xfrm>
            <a:off x="9342438" y="3741738"/>
            <a:ext cx="384175" cy="400050"/>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68578" tIns="34290" rIns="68578" bIns="34290"/>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31" name="Text Box 13">
            <a:extLst>
              <a:ext uri="{FF2B5EF4-FFF2-40B4-BE49-F238E27FC236}">
                <a16:creationId xmlns:a16="http://schemas.microsoft.com/office/drawing/2014/main" id="{A7B55A3D-7206-4314-BFF6-B9723C33A64A}"/>
              </a:ext>
            </a:extLst>
          </p:cNvPr>
          <p:cNvSpPr txBox="1">
            <a:spLocks noChangeArrowheads="1"/>
          </p:cNvSpPr>
          <p:nvPr/>
        </p:nvSpPr>
        <p:spPr bwMode="auto">
          <a:xfrm>
            <a:off x="1843088" y="4995863"/>
            <a:ext cx="1026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ea typeface="等线" panose="02010600030101010101" pitchFamily="2" charset="-122"/>
                <a:cs typeface="Times New Roman" panose="02020603050405020304" pitchFamily="18" charset="0"/>
              </a:rPr>
              <a:t>e. Ăn trái đó ta cảm giác thế nào? </a:t>
            </a:r>
          </a:p>
        </p:txBody>
      </p:sp>
      <p:sp>
        <p:nvSpPr>
          <p:cNvPr id="3" name="Rectangle 2">
            <a:extLst>
              <a:ext uri="{FF2B5EF4-FFF2-40B4-BE49-F238E27FC236}">
                <a16:creationId xmlns:a16="http://schemas.microsoft.com/office/drawing/2014/main" id="{D5B229DF-1216-48CB-B4BA-7704FA5D73E1}"/>
              </a:ext>
            </a:extLst>
          </p:cNvPr>
          <p:cNvSpPr/>
          <p:nvPr/>
        </p:nvSpPr>
        <p:spPr>
          <a:xfrm>
            <a:off x="1" y="41039"/>
            <a:ext cx="2197767" cy="779700"/>
          </a:xfrm>
          <a:prstGeom prst="rect">
            <a:avLst/>
          </a:prstGeom>
          <a:solidFill>
            <a:srgbClr val="00FF00"/>
          </a:solidFill>
        </p:spPr>
        <p:style>
          <a:lnRef idx="1">
            <a:schemeClr val="accent6"/>
          </a:lnRef>
          <a:fillRef idx="2">
            <a:schemeClr val="accent6"/>
          </a:fillRef>
          <a:effectRef idx="1">
            <a:schemeClr val="accent6"/>
          </a:effectRef>
          <a:fontRef idx="minor">
            <a:schemeClr val="dk1"/>
          </a:fontRef>
        </p:style>
        <p:txBody>
          <a:bodyPr lIns="121917" tIns="60958" rIns="121917" bIns="60958">
            <a:spAutoFit/>
          </a:bodyPr>
          <a:lstStyle/>
          <a:p>
            <a:pPr algn="ctr" fontAlgn="auto">
              <a:spcBef>
                <a:spcPts val="0"/>
              </a:spcBef>
              <a:spcAft>
                <a:spcPts val="0"/>
              </a:spcAft>
              <a:defRPr/>
            </a:pPr>
            <a:r>
              <a:rPr lang="en-US" sz="43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Gợi</a:t>
            </a:r>
            <a:r>
              <a:rPr lang="en-US" sz="4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ý  </a:t>
            </a:r>
          </a:p>
        </p:txBody>
      </p:sp>
      <p:sp>
        <p:nvSpPr>
          <p:cNvPr id="4" name="Rectangle 3">
            <a:extLst>
              <a:ext uri="{FF2B5EF4-FFF2-40B4-BE49-F238E27FC236}">
                <a16:creationId xmlns:a16="http://schemas.microsoft.com/office/drawing/2014/main" id="{7F057030-B359-4A69-836A-D4A9D61A3D21}"/>
              </a:ext>
            </a:extLst>
          </p:cNvPr>
          <p:cNvSpPr>
            <a:spLocks noChangeArrowheads="1"/>
          </p:cNvSpPr>
          <p:nvPr/>
        </p:nvSpPr>
        <p:spPr bwMode="auto">
          <a:xfrm>
            <a:off x="1758950" y="862013"/>
            <a:ext cx="101520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a. Hình dáng của trái đó thế nào?</a:t>
            </a:r>
          </a:p>
        </p:txBody>
      </p:sp>
      <p:sp>
        <p:nvSpPr>
          <p:cNvPr id="35" name="Rectangle 34">
            <a:extLst>
              <a:ext uri="{FF2B5EF4-FFF2-40B4-BE49-F238E27FC236}">
                <a16:creationId xmlns:a16="http://schemas.microsoft.com/office/drawing/2014/main" id="{23268051-03DB-4F4E-9A55-BEE8F2A3644B}"/>
              </a:ext>
            </a:extLst>
          </p:cNvPr>
          <p:cNvSpPr>
            <a:spLocks noChangeArrowheads="1"/>
          </p:cNvSpPr>
          <p:nvPr/>
        </p:nvSpPr>
        <p:spPr bwMode="auto">
          <a:xfrm>
            <a:off x="1962150" y="1395413"/>
            <a:ext cx="10152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 Bầu bĩnh, tròn, dài, ……. )</a:t>
            </a:r>
          </a:p>
        </p:txBody>
      </p:sp>
      <p:sp>
        <p:nvSpPr>
          <p:cNvPr id="5" name="Rectangle 4">
            <a:extLst>
              <a:ext uri="{FF2B5EF4-FFF2-40B4-BE49-F238E27FC236}">
                <a16:creationId xmlns:a16="http://schemas.microsoft.com/office/drawing/2014/main" id="{EF275F61-8FB5-4022-A71B-5144A43DAB14}"/>
              </a:ext>
            </a:extLst>
          </p:cNvPr>
          <p:cNvSpPr>
            <a:spLocks noChangeArrowheads="1"/>
          </p:cNvSpPr>
          <p:nvPr/>
        </p:nvSpPr>
        <p:spPr bwMode="auto">
          <a:xfrm>
            <a:off x="1758950" y="1846263"/>
            <a:ext cx="38814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b. Màu của trái thế nào?</a:t>
            </a:r>
          </a:p>
        </p:txBody>
      </p:sp>
      <p:sp>
        <p:nvSpPr>
          <p:cNvPr id="36" name="Rectangle 35">
            <a:extLst>
              <a:ext uri="{FF2B5EF4-FFF2-40B4-BE49-F238E27FC236}">
                <a16:creationId xmlns:a16="http://schemas.microsoft.com/office/drawing/2014/main" id="{91395376-1CEE-4C77-A675-0E23631DE153}"/>
              </a:ext>
            </a:extLst>
          </p:cNvPr>
          <p:cNvSpPr>
            <a:spLocks noChangeArrowheads="1"/>
          </p:cNvSpPr>
          <p:nvPr/>
        </p:nvSpPr>
        <p:spPr bwMode="auto">
          <a:xfrm>
            <a:off x="1962150" y="2379663"/>
            <a:ext cx="10152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 Xanh, đỏ, vàng óng, cam, ……. )</a:t>
            </a:r>
          </a:p>
        </p:txBody>
      </p:sp>
      <p:sp>
        <p:nvSpPr>
          <p:cNvPr id="6" name="Rectangle 5">
            <a:extLst>
              <a:ext uri="{FF2B5EF4-FFF2-40B4-BE49-F238E27FC236}">
                <a16:creationId xmlns:a16="http://schemas.microsoft.com/office/drawing/2014/main" id="{402FBBFB-D35B-4BB4-A750-016A2F21675C}"/>
              </a:ext>
            </a:extLst>
          </p:cNvPr>
          <p:cNvSpPr>
            <a:spLocks noChangeArrowheads="1"/>
          </p:cNvSpPr>
          <p:nvPr/>
        </p:nvSpPr>
        <p:spPr bwMode="auto">
          <a:xfrm>
            <a:off x="1758950" y="2871788"/>
            <a:ext cx="4868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c. Hương thơm của trái ra sao?</a:t>
            </a:r>
          </a:p>
        </p:txBody>
      </p:sp>
      <p:sp>
        <p:nvSpPr>
          <p:cNvPr id="37" name="Rectangle 36">
            <a:extLst>
              <a:ext uri="{FF2B5EF4-FFF2-40B4-BE49-F238E27FC236}">
                <a16:creationId xmlns:a16="http://schemas.microsoft.com/office/drawing/2014/main" id="{08A371B5-D3F2-4BFA-9968-F193F43E1D8F}"/>
              </a:ext>
            </a:extLst>
          </p:cNvPr>
          <p:cNvSpPr>
            <a:spLocks noChangeArrowheads="1"/>
          </p:cNvSpPr>
          <p:nvPr/>
        </p:nvSpPr>
        <p:spPr bwMode="auto">
          <a:xfrm>
            <a:off x="1962150" y="3405188"/>
            <a:ext cx="101520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(Thơm nhẹ nhàng, thơm ngát, ……. )</a:t>
            </a:r>
          </a:p>
        </p:txBody>
      </p:sp>
      <p:sp>
        <p:nvSpPr>
          <p:cNvPr id="7" name="Rectangle 6">
            <a:extLst>
              <a:ext uri="{FF2B5EF4-FFF2-40B4-BE49-F238E27FC236}">
                <a16:creationId xmlns:a16="http://schemas.microsoft.com/office/drawing/2014/main" id="{0F52C3C4-90DD-4561-AF45-58641A9E36A0}"/>
              </a:ext>
            </a:extLst>
          </p:cNvPr>
          <p:cNvSpPr>
            <a:spLocks noChangeArrowheads="1"/>
          </p:cNvSpPr>
          <p:nvPr/>
        </p:nvSpPr>
        <p:spPr bwMode="auto">
          <a:xfrm>
            <a:off x="1798638" y="3875088"/>
            <a:ext cx="42100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d. Vị của trái như thế nào?</a:t>
            </a:r>
          </a:p>
        </p:txBody>
      </p:sp>
      <p:sp>
        <p:nvSpPr>
          <p:cNvPr id="38" name="Rectangle 37">
            <a:extLst>
              <a:ext uri="{FF2B5EF4-FFF2-40B4-BE49-F238E27FC236}">
                <a16:creationId xmlns:a16="http://schemas.microsoft.com/office/drawing/2014/main" id="{6BA04902-924E-412F-B206-9E6199FCB52E}"/>
              </a:ext>
            </a:extLst>
          </p:cNvPr>
          <p:cNvSpPr>
            <a:spLocks noChangeArrowheads="1"/>
          </p:cNvSpPr>
          <p:nvPr/>
        </p:nvSpPr>
        <p:spPr bwMode="auto">
          <a:xfrm>
            <a:off x="1962150" y="4408488"/>
            <a:ext cx="101520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(Ngọt, chua, ngọt lịm, ……. )</a:t>
            </a:r>
          </a:p>
        </p:txBody>
      </p:sp>
      <p:sp>
        <p:nvSpPr>
          <p:cNvPr id="39" name="Rectangle 38">
            <a:extLst>
              <a:ext uri="{FF2B5EF4-FFF2-40B4-BE49-F238E27FC236}">
                <a16:creationId xmlns:a16="http://schemas.microsoft.com/office/drawing/2014/main" id="{64F733C0-12AA-48B8-813A-548ADF69000B}"/>
              </a:ext>
            </a:extLst>
          </p:cNvPr>
          <p:cNvSpPr>
            <a:spLocks noChangeArrowheads="1"/>
          </p:cNvSpPr>
          <p:nvPr/>
        </p:nvSpPr>
        <p:spPr bwMode="auto">
          <a:xfrm>
            <a:off x="2008188" y="5529263"/>
            <a:ext cx="10152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(Cảm thấy thích thú, hương vị của quả đọng mãi, ……. )</a:t>
            </a:r>
          </a:p>
        </p:txBody>
      </p:sp>
      <p:cxnSp>
        <p:nvCxnSpPr>
          <p:cNvPr id="9" name="Curved Connector 8">
            <a:extLst>
              <a:ext uri="{FF2B5EF4-FFF2-40B4-BE49-F238E27FC236}">
                <a16:creationId xmlns:a16="http://schemas.microsoft.com/office/drawing/2014/main" id="{F07CBF31-8FF1-4BE8-8D11-8139E304AAA6}"/>
              </a:ext>
            </a:extLst>
          </p:cNvPr>
          <p:cNvCxnSpPr>
            <a:stCxn id="3" idx="2"/>
            <a:endCxn id="4" idx="1"/>
          </p:cNvCxnSpPr>
          <p:nvPr/>
        </p:nvCxnSpPr>
        <p:spPr>
          <a:xfrm rot="16200000" flipH="1">
            <a:off x="1274762" y="644526"/>
            <a:ext cx="307975" cy="6604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57084976-5A73-41D7-808D-43C1EA9A91B4}"/>
              </a:ext>
            </a:extLst>
          </p:cNvPr>
          <p:cNvCxnSpPr>
            <a:stCxn id="3" idx="2"/>
            <a:endCxn id="5" idx="1"/>
          </p:cNvCxnSpPr>
          <p:nvPr/>
        </p:nvCxnSpPr>
        <p:spPr>
          <a:xfrm rot="16200000" flipH="1">
            <a:off x="781844" y="1137444"/>
            <a:ext cx="1293812" cy="6604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F53C27D8-A363-4E81-BAFA-3F08D2714CFB}"/>
              </a:ext>
            </a:extLst>
          </p:cNvPr>
          <p:cNvCxnSpPr>
            <a:stCxn id="3" idx="2"/>
            <a:endCxn id="6" idx="1"/>
          </p:cNvCxnSpPr>
          <p:nvPr/>
        </p:nvCxnSpPr>
        <p:spPr>
          <a:xfrm rot="16200000" flipH="1">
            <a:off x="268287" y="1651001"/>
            <a:ext cx="2320925" cy="6604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7680D601-3391-4C46-828E-774B293DF78B}"/>
              </a:ext>
            </a:extLst>
          </p:cNvPr>
          <p:cNvCxnSpPr>
            <a:stCxn id="3" idx="2"/>
            <a:endCxn id="7" idx="1"/>
          </p:cNvCxnSpPr>
          <p:nvPr/>
        </p:nvCxnSpPr>
        <p:spPr>
          <a:xfrm rot="16200000" flipH="1">
            <a:off x="-213519" y="2132807"/>
            <a:ext cx="3324225" cy="700088"/>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089EB24E-9E15-4771-8F44-A4CF48887810}"/>
              </a:ext>
            </a:extLst>
          </p:cNvPr>
          <p:cNvCxnSpPr>
            <a:stCxn id="3" idx="2"/>
            <a:endCxn id="31" idx="1"/>
          </p:cNvCxnSpPr>
          <p:nvPr/>
        </p:nvCxnSpPr>
        <p:spPr>
          <a:xfrm rot="16200000" flipH="1">
            <a:off x="-750094" y="2669382"/>
            <a:ext cx="4441825" cy="744538"/>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nodeType="afterGroup">
                            <p:stCondLst>
                              <p:cond delay="2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nodeType="afterGroup">
                            <p:stCondLst>
                              <p:cond delay="75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1000"/>
                                        <p:tgtEl>
                                          <p:spTgt spid="4"/>
                                        </p:tgtEl>
                                      </p:cBhvr>
                                    </p:animEffect>
                                  </p:childTnLst>
                                </p:cTn>
                              </p:par>
                            </p:childTnLst>
                          </p:cTn>
                        </p:par>
                        <p:par>
                          <p:cTn id="35" fill="hold" nodeType="afterGroup">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1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1000"/>
                                        <p:tgtEl>
                                          <p:spTgt spid="5"/>
                                        </p:tgtEl>
                                      </p:cBhvr>
                                    </p:animEffect>
                                  </p:childTnLst>
                                </p:cTn>
                              </p:par>
                            </p:childTnLst>
                          </p:cTn>
                        </p:par>
                        <p:par>
                          <p:cTn id="47" fill="hold" nodeType="afterGroup">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1000"/>
                                        <p:tgtEl>
                                          <p:spTgt spid="3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1000"/>
                                        <p:tgtEl>
                                          <p:spTgt spid="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000"/>
                                        <p:tgtEl>
                                          <p:spTgt spid="6"/>
                                        </p:tgtEl>
                                      </p:cBhvr>
                                    </p:animEffect>
                                  </p:childTnLst>
                                </p:cTn>
                              </p:par>
                            </p:childTnLst>
                          </p:cTn>
                        </p:par>
                        <p:par>
                          <p:cTn id="59" fill="hold" nodeType="afterGroup">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1000"/>
                                        <p:tgtEl>
                                          <p:spTgt spid="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1000"/>
                                        <p:tgtEl>
                                          <p:spTgt spid="4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1000"/>
                                        <p:tgtEl>
                                          <p:spTgt spid="7"/>
                                        </p:tgtEl>
                                      </p:cBhvr>
                                    </p:animEffect>
                                  </p:childTnLst>
                                </p:cTn>
                              </p:par>
                            </p:childTnLst>
                          </p:cTn>
                        </p:par>
                        <p:par>
                          <p:cTn id="71" fill="hold" nodeType="afterGroup">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1000"/>
                                        <p:tgtEl>
                                          <p:spTgt spid="3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6" presetClass="entr" presetSubtype="16"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in)">
                                      <p:cBhvr>
                                        <p:cTn id="79" dur="1000"/>
                                        <p:tgtEl>
                                          <p:spTgt spid="45"/>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1000"/>
                                        <p:tgtEl>
                                          <p:spTgt spid="31"/>
                                        </p:tgtEl>
                                      </p:cBhvr>
                                    </p:animEffect>
                                  </p:childTnLst>
                                </p:cTn>
                              </p:par>
                            </p:childTnLst>
                          </p:cTn>
                        </p:par>
                        <p:par>
                          <p:cTn id="83" fill="hold" nodeType="afterGroup">
                            <p:stCondLst>
                              <p:cond delay="1000"/>
                            </p:stCondLst>
                            <p:childTnLst>
                              <p:par>
                                <p:cTn id="84" presetID="16" presetClass="entr" presetSubtype="21"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35" grpId="0"/>
      <p:bldP spid="5" grpId="0"/>
      <p:bldP spid="36" grpId="0"/>
      <p:bldP spid="6" grpId="0"/>
      <p:bldP spid="37" grpId="0"/>
      <p:bldP spid="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7">
            <a:extLst>
              <a:ext uri="{FF2B5EF4-FFF2-40B4-BE49-F238E27FC236}">
                <a16:creationId xmlns:a16="http://schemas.microsoft.com/office/drawing/2014/main" id="{795CC13D-3BFC-4BC6-9149-C0272CD807DD}"/>
              </a:ext>
            </a:extLst>
          </p:cNvPr>
          <p:cNvSpPr/>
          <p:nvPr/>
        </p:nvSpPr>
        <p:spPr bwMode="auto">
          <a:xfrm>
            <a:off x="2722961" y="227824"/>
            <a:ext cx="2526863" cy="194256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Ví</a:t>
            </a:r>
            <a:r>
              <a:rPr lang="en-US" sz="3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 </a:t>
            </a:r>
            <a:r>
              <a:rPr lang="en-US" sz="3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dụ</a:t>
            </a:r>
            <a:endParaRPr lang="en-US" sz="3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endParaRPr>
          </a:p>
        </p:txBody>
      </p:sp>
      <p:sp>
        <p:nvSpPr>
          <p:cNvPr id="4" name="TextBox 3">
            <a:extLst>
              <a:ext uri="{FF2B5EF4-FFF2-40B4-BE49-F238E27FC236}">
                <a16:creationId xmlns:a16="http://schemas.microsoft.com/office/drawing/2014/main" id="{4B07306E-00E5-42A2-BBF3-3CE656EA4FA8}"/>
              </a:ext>
            </a:extLst>
          </p:cNvPr>
          <p:cNvSpPr txBox="1"/>
          <p:nvPr/>
        </p:nvSpPr>
        <p:spPr>
          <a:xfrm>
            <a:off x="230188" y="2522538"/>
            <a:ext cx="11187112" cy="3446462"/>
          </a:xfrm>
          <a:prstGeom prst="rect">
            <a:avLst/>
          </a:prstGeom>
        </p:spPr>
        <p:style>
          <a:lnRef idx="2">
            <a:schemeClr val="accent1"/>
          </a:lnRef>
          <a:fillRef idx="1">
            <a:schemeClr val="lt1"/>
          </a:fillRef>
          <a:effectRef idx="0">
            <a:schemeClr val="accent1"/>
          </a:effectRef>
          <a:fontRef idx="minor">
            <a:schemeClr val="dk1"/>
          </a:fontRef>
        </p:style>
        <p:txBody>
          <a:bodyPr lIns="121917" tIns="60958" rIns="121917" bIns="60958">
            <a:spAutoFit/>
          </a:bodyPr>
          <a:lstStyle/>
          <a:p>
            <a:pPr fontAlgn="auto">
              <a:lnSpc>
                <a:spcPct val="150000"/>
              </a:lnSpc>
              <a:spcBef>
                <a:spcPts val="0"/>
              </a:spcBef>
              <a:spcAft>
                <a:spcPts val="0"/>
              </a:spcAft>
              <a:defRPr/>
            </a:pP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Trong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các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loại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trái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em</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thích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nhất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là</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quả</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xoài</a:t>
            </a:r>
            <a:r>
              <a:rPr lang="en-US" sz="2400" b="1" dirty="0">
                <a:solidFill>
                  <a:srgbClr val="000066"/>
                </a:solidFill>
                <a:latin typeface="Times New Roman" pitchFamily="18" charset="0"/>
                <a:cs typeface="Times New Roman" pitchFamily="18" charset="0"/>
              </a:rPr>
              <a:t>. Quả xoài có hình dáng bầu bĩnh thật đẹp. </a:t>
            </a:r>
            <a:r>
              <a:rPr lang="en-US" sz="2400" b="1" dirty="0" err="1">
                <a:solidFill>
                  <a:srgbClr val="000066"/>
                </a:solidFill>
                <a:latin typeface="Times New Roman" pitchFamily="18" charset="0"/>
                <a:cs typeface="Times New Roman" pitchFamily="18" charset="0"/>
              </a:rPr>
              <a:t>Khi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mới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ra</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quả</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xoài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khoác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trên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mình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bộ</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áo</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màu</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xanh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lịch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lãm</a:t>
            </a:r>
            <a:r>
              <a:rPr lang="en-US" sz="2400" b="1" dirty="0">
                <a:solidFill>
                  <a:srgbClr val="000066"/>
                </a:solidFill>
                <a:latin typeface="Times New Roman" pitchFamily="18" charset="0"/>
                <a:cs typeface="Times New Roman"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lang="en-US" sz="2400" b="1" dirty="0" err="1">
                <a:solidFill>
                  <a:srgbClr val="000066"/>
                </a:solidFill>
                <a:latin typeface="Times New Roman" pitchFamily="18" charset="0"/>
                <a:cs typeface="Times New Roman" pitchFamily="18" charset="0"/>
              </a:rPr>
              <a:t>Thật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tuyệt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khi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được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thưởng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thức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những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miếng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xoài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mọng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nước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vào</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mùa</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hè</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oi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bức</a:t>
            </a:r>
            <a:r>
              <a:rPr lang="en-US" sz="2400" b="1" dirty="0">
                <a:solidFill>
                  <a:srgbClr val="000066"/>
                </a:solidFill>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id="{008BD54F-CC09-47E9-8047-6FBC2C220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54" y="-123901"/>
            <a:ext cx="5588647" cy="264600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
            <a:extLst>
              <a:ext uri="{FF2B5EF4-FFF2-40B4-BE49-F238E27FC236}">
                <a16:creationId xmlns:a16="http://schemas.microsoft.com/office/drawing/2014/main" id="{B36496C3-E25E-42B1-A6F5-827B2F4A34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6">
            <a:extLst>
              <a:ext uri="{FF2B5EF4-FFF2-40B4-BE49-F238E27FC236}">
                <a16:creationId xmlns:a16="http://schemas.microsoft.com/office/drawing/2014/main" id="{92E1D76C-065C-4BD4-88D5-197AD5810F2F}"/>
              </a:ext>
            </a:extLst>
          </p:cNvPr>
          <p:cNvSpPr txBox="1">
            <a:spLocks noChangeArrowheads="1"/>
          </p:cNvSpPr>
          <p:nvPr>
            <p:custDataLst>
              <p:tags r:id="rId1"/>
            </p:custDataLst>
          </p:nvPr>
        </p:nvSpPr>
        <p:spPr bwMode="auto">
          <a:xfrm>
            <a:off x="2705100" y="1046163"/>
            <a:ext cx="3359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500" b="1">
                <a:solidFill>
                  <a:srgbClr val="83B40D"/>
                </a:solidFill>
                <a:latin typeface="Arial Black" panose="020B0A04020102020204" pitchFamily="34" charset="0"/>
                <a:ea typeface="Microsoft YaHei" panose="020B0503020204020204" pitchFamily="34" charset="-122"/>
                <a:cs typeface="Times New Roman" panose="02020603050405020304" pitchFamily="18" charset="0"/>
              </a:rPr>
              <a:t>03</a:t>
            </a:r>
            <a:endParaRPr lang="zh-CN" altLang="en-US" sz="16500" b="1">
              <a:solidFill>
                <a:srgbClr val="83B40D"/>
              </a:solidFill>
              <a:latin typeface="Arial Black" panose="020B0A04020102020204" pitchFamily="34" charset="0"/>
              <a:ea typeface="Microsoft YaHei" panose="020B0503020204020204" pitchFamily="34" charset="-122"/>
              <a:cs typeface="Times New Roman" panose="02020603050405020304" pitchFamily="18" charset="0"/>
            </a:endParaRPr>
          </a:p>
        </p:txBody>
      </p:sp>
      <p:sp>
        <p:nvSpPr>
          <p:cNvPr id="34" name="文本框 8">
            <a:extLst>
              <a:ext uri="{FF2B5EF4-FFF2-40B4-BE49-F238E27FC236}">
                <a16:creationId xmlns:a16="http://schemas.microsoft.com/office/drawing/2014/main" id="{8614CFAE-6FAD-4A62-9132-EA4216505764}"/>
              </a:ext>
            </a:extLst>
          </p:cNvPr>
          <p:cNvSpPr txBox="1">
            <a:spLocks noChangeArrowheads="1"/>
          </p:cNvSpPr>
          <p:nvPr>
            <p:custDataLst>
              <p:tags r:id="rId2"/>
            </p:custDataLst>
          </p:nvPr>
        </p:nvSpPr>
        <p:spPr bwMode="auto">
          <a:xfrm>
            <a:off x="5741132" y="2091585"/>
            <a:ext cx="5015104" cy="57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b">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5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微软雅黑" panose="020B0503020204020204" pitchFamily="34" charset="-122"/>
                <a:cs typeface="Times New Roman" panose="02020603050405020304" pitchFamily="18" charset="0"/>
              </a:rPr>
              <a:t>CỦNG CỐ</a:t>
            </a:r>
          </a:p>
        </p:txBody>
      </p:sp>
      <p:cxnSp>
        <p:nvCxnSpPr>
          <p:cNvPr id="36" name="直接连接符 10">
            <a:extLst>
              <a:ext uri="{FF2B5EF4-FFF2-40B4-BE49-F238E27FC236}">
                <a16:creationId xmlns:a16="http://schemas.microsoft.com/office/drawing/2014/main" id="{6D9512DF-22B9-4F5E-82DD-4504B74A0C84}"/>
              </a:ext>
            </a:extLst>
          </p:cNvPr>
          <p:cNvCxnSpPr>
            <a:cxnSpLocks noChangeShapeType="1"/>
          </p:cNvCxnSpPr>
          <p:nvPr>
            <p:custDataLst>
              <p:tags r:id="rId3"/>
            </p:custDataLst>
          </p:nvPr>
        </p:nvCxnSpPr>
        <p:spPr bwMode="auto">
          <a:xfrm>
            <a:off x="6064250" y="2787650"/>
            <a:ext cx="4692650" cy="0"/>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nodeType="afterGroup">
                            <p:stCondLst>
                              <p:cond delay="2130"/>
                            </p:stCondLst>
                            <p:childTnLst>
                              <p:par>
                                <p:cTn id="15" presetID="1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7CAA043D-3F83-4BFB-884F-931D3C0233D7}"/>
              </a:ext>
            </a:extLst>
          </p:cNvPr>
          <p:cNvGrpSpPr>
            <a:grpSpLocks/>
          </p:cNvGrpSpPr>
          <p:nvPr/>
        </p:nvGrpSpPr>
        <p:grpSpPr bwMode="auto">
          <a:xfrm>
            <a:off x="6535738" y="2046288"/>
            <a:ext cx="2855912" cy="1203325"/>
            <a:chOff x="6838232" y="4146550"/>
            <a:chExt cx="1560077" cy="900113"/>
          </a:xfrm>
        </p:grpSpPr>
        <p:sp>
          <p:nvSpPr>
            <p:cNvPr id="45" name="椭圆 44">
              <a:extLst>
                <a:ext uri="{FF2B5EF4-FFF2-40B4-BE49-F238E27FC236}">
                  <a16:creationId xmlns:a16="http://schemas.microsoft.com/office/drawing/2014/main" id="{7F4D503E-518B-4FD8-B9A0-1175223EE311}"/>
                </a:ext>
              </a:extLst>
            </p:cNvPr>
            <p:cNvSpPr/>
            <p:nvPr/>
          </p:nvSpPr>
          <p:spPr>
            <a:xfrm rot="10477999">
              <a:off x="7017740" y="4218986"/>
              <a:ext cx="1096130" cy="8276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fontAlgn="auto">
                <a:spcBef>
                  <a:spcPts val="0"/>
                </a:spcBef>
                <a:spcAft>
                  <a:spcPts val="0"/>
                </a:spcAft>
                <a:defRPr/>
              </a:pPr>
              <a:endParaRPr lang="zh-CN" altLang="en-US" sz="1400">
                <a:solidFill>
                  <a:prstClr val="white"/>
                </a:solidFill>
                <a:cs typeface="+mn-ea"/>
                <a:sym typeface="+mn-lt"/>
              </a:endParaRPr>
            </a:p>
          </p:txBody>
        </p:sp>
        <p:sp>
          <p:nvSpPr>
            <p:cNvPr id="46" name="椭圆 45">
              <a:extLst>
                <a:ext uri="{FF2B5EF4-FFF2-40B4-BE49-F238E27FC236}">
                  <a16:creationId xmlns:a16="http://schemas.microsoft.com/office/drawing/2014/main" id="{1BD6DF3E-C70C-4991-8727-2FF5A002C82C}"/>
                </a:ext>
              </a:extLst>
            </p:cNvPr>
            <p:cNvSpPr/>
            <p:nvPr/>
          </p:nvSpPr>
          <p:spPr>
            <a:xfrm rot="10477999">
              <a:off x="6994326" y="4213049"/>
              <a:ext cx="346877" cy="261247"/>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fontAlgn="auto">
                <a:spcBef>
                  <a:spcPts val="0"/>
                </a:spcBef>
                <a:spcAft>
                  <a:spcPts val="0"/>
                </a:spcAft>
                <a:defRPr/>
              </a:pPr>
              <a:endParaRPr lang="zh-CN" altLang="en-US" sz="1400">
                <a:solidFill>
                  <a:prstClr val="white"/>
                </a:solidFill>
                <a:cs typeface="+mn-ea"/>
                <a:sym typeface="+mn-lt"/>
              </a:endParaRPr>
            </a:p>
          </p:txBody>
        </p:sp>
        <p:sp>
          <p:nvSpPr>
            <p:cNvPr id="47" name="椭圆 46">
              <a:extLst>
                <a:ext uri="{FF2B5EF4-FFF2-40B4-BE49-F238E27FC236}">
                  <a16:creationId xmlns:a16="http://schemas.microsoft.com/office/drawing/2014/main" id="{1C7E3ACC-AC56-483E-A2E6-471D364E31A6}"/>
                </a:ext>
              </a:extLst>
            </p:cNvPr>
            <p:cNvSpPr/>
            <p:nvPr/>
          </p:nvSpPr>
          <p:spPr>
            <a:xfrm rot="10477999">
              <a:off x="6838232" y="4146550"/>
              <a:ext cx="158696" cy="1199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fontAlgn="auto">
                <a:spcBef>
                  <a:spcPts val="0"/>
                </a:spcBef>
                <a:spcAft>
                  <a:spcPts val="0"/>
                </a:spcAft>
                <a:defRPr/>
              </a:pPr>
              <a:endParaRPr lang="zh-CN" altLang="en-US" sz="1400">
                <a:solidFill>
                  <a:prstClr val="white"/>
                </a:solidFill>
                <a:cs typeface="+mn-ea"/>
                <a:sym typeface="+mn-lt"/>
              </a:endParaRPr>
            </a:p>
          </p:txBody>
        </p:sp>
        <p:sp>
          <p:nvSpPr>
            <p:cNvPr id="48" name="文本框 19">
              <a:extLst>
                <a:ext uri="{FF2B5EF4-FFF2-40B4-BE49-F238E27FC236}">
                  <a16:creationId xmlns:a16="http://schemas.microsoft.com/office/drawing/2014/main" id="{A7B283E0-3826-4F1A-9D5D-AC37A194FC8B}"/>
                </a:ext>
              </a:extLst>
            </p:cNvPr>
            <p:cNvSpPr txBox="1">
              <a:spLocks noChangeArrowheads="1"/>
            </p:cNvSpPr>
            <p:nvPr/>
          </p:nvSpPr>
          <p:spPr bwMode="auto">
            <a:xfrm>
              <a:off x="7184241" y="4405422"/>
              <a:ext cx="1214068" cy="3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fontAlgn="auto">
                <a:spcBef>
                  <a:spcPts val="0"/>
                </a:spcBef>
                <a:spcAft>
                  <a:spcPts val="0"/>
                </a:spcAft>
                <a:defRPr/>
              </a:pPr>
              <a:r>
                <a:rPr lang="en-US" altLang="zh-CN" sz="2700" b="1" dirty="0" err="1">
                  <a:solidFill>
                    <a:srgbClr val="FFFFFF"/>
                  </a:solidFill>
                  <a:latin typeface="Times New Roman" pitchFamily="18" charset="0"/>
                  <a:ea typeface="+mn-ea"/>
                  <a:cs typeface="Times New Roman" pitchFamily="18" charset="0"/>
                  <a:sym typeface="+mn-lt"/>
                </a:rPr>
                <a:t>Vị</a:t>
              </a:r>
              <a:r>
                <a:rPr lang="en-US" altLang="zh-CN" sz="2700" b="1" dirty="0">
                  <a:solidFill>
                    <a:srgbClr val="FFFFFF"/>
                  </a:solidFill>
                  <a:latin typeface="Times New Roman" pitchFamily="18" charset="0"/>
                  <a:ea typeface="+mn-ea"/>
                  <a:cs typeface="Times New Roman" pitchFamily="18" charset="0"/>
                  <a:sym typeface="+mn-lt"/>
                </a:rPr>
                <a:t> </a:t>
              </a:r>
              <a:r>
                <a:rPr lang="en-US" altLang="zh-CN" sz="2700" b="1" dirty="0" err="1">
                  <a:solidFill>
                    <a:srgbClr val="FFFFFF"/>
                  </a:solidFill>
                  <a:latin typeface="Times New Roman" pitchFamily="18" charset="0"/>
                  <a:ea typeface="+mn-ea"/>
                  <a:cs typeface="Times New Roman" pitchFamily="18" charset="0"/>
                  <a:sym typeface="+mn-lt"/>
                </a:rPr>
                <a:t>ngữ</a:t>
              </a:r>
              <a:endParaRPr lang="zh-CN" altLang="en-US" sz="2700" b="1" dirty="0">
                <a:solidFill>
                  <a:srgbClr val="FFFFFF"/>
                </a:solidFill>
                <a:latin typeface="Times New Roman" pitchFamily="18" charset="0"/>
                <a:ea typeface="+mn-ea"/>
                <a:cs typeface="Times New Roman" pitchFamily="18" charset="0"/>
                <a:sym typeface="+mn-lt"/>
              </a:endParaRPr>
            </a:p>
          </p:txBody>
        </p:sp>
      </p:grpSp>
      <p:grpSp>
        <p:nvGrpSpPr>
          <p:cNvPr id="49" name="组合 48">
            <a:extLst>
              <a:ext uri="{FF2B5EF4-FFF2-40B4-BE49-F238E27FC236}">
                <a16:creationId xmlns:a16="http://schemas.microsoft.com/office/drawing/2014/main" id="{96943688-B158-4F1A-8FB1-835B5226377A}"/>
              </a:ext>
            </a:extLst>
          </p:cNvPr>
          <p:cNvGrpSpPr/>
          <p:nvPr/>
        </p:nvGrpSpPr>
        <p:grpSpPr>
          <a:xfrm>
            <a:off x="2211121" y="2103456"/>
            <a:ext cx="2408332" cy="1270657"/>
            <a:chOff x="3673755" y="4669389"/>
            <a:chExt cx="1291433" cy="1226681"/>
          </a:xfrm>
          <a:solidFill>
            <a:srgbClr val="EC6063"/>
          </a:solidFill>
        </p:grpSpPr>
        <p:grpSp>
          <p:nvGrpSpPr>
            <p:cNvPr id="50" name="组合 49">
              <a:extLst>
                <a:ext uri="{FF2B5EF4-FFF2-40B4-BE49-F238E27FC236}">
                  <a16:creationId xmlns:a16="http://schemas.microsoft.com/office/drawing/2014/main" id="{C57AD5E8-5556-4F01-BF2D-B2C3ACF45101}"/>
                </a:ext>
              </a:extLst>
            </p:cNvPr>
            <p:cNvGrpSpPr/>
            <p:nvPr/>
          </p:nvGrpSpPr>
          <p:grpSpPr>
            <a:xfrm rot="16200000">
              <a:off x="3689465" y="4653679"/>
              <a:ext cx="1226681" cy="1258102"/>
              <a:chOff x="8011886" y="2061029"/>
              <a:chExt cx="1226681" cy="1258102"/>
            </a:xfrm>
            <a:grpFill/>
          </p:grpSpPr>
          <p:sp>
            <p:nvSpPr>
              <p:cNvPr id="52" name="椭圆 51">
                <a:extLst>
                  <a:ext uri="{FF2B5EF4-FFF2-40B4-BE49-F238E27FC236}">
                    <a16:creationId xmlns:a16="http://schemas.microsoft.com/office/drawing/2014/main" id="{04619267-7DA5-479A-9AF8-8DB95846719D}"/>
                  </a:ext>
                </a:extLst>
              </p:cNvPr>
              <p:cNvSpPr/>
              <p:nvPr/>
            </p:nvSpPr>
            <p:spPr>
              <a:xfrm>
                <a:off x="8011886" y="2061029"/>
                <a:ext cx="1103085" cy="1103085"/>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fontAlgn="auto">
                  <a:spcBef>
                    <a:spcPts val="0"/>
                  </a:spcBef>
                  <a:spcAft>
                    <a:spcPts val="0"/>
                  </a:spcAft>
                  <a:defRPr/>
                </a:pPr>
                <a:endParaRPr lang="zh-CN" altLang="en-US" sz="1400">
                  <a:solidFill>
                    <a:prstClr val="white"/>
                  </a:solidFill>
                  <a:cs typeface="+mn-ea"/>
                  <a:sym typeface="+mn-lt"/>
                </a:endParaRPr>
              </a:p>
            </p:txBody>
          </p:sp>
          <p:sp>
            <p:nvSpPr>
              <p:cNvPr id="53" name="椭圆 52">
                <a:extLst>
                  <a:ext uri="{FF2B5EF4-FFF2-40B4-BE49-F238E27FC236}">
                    <a16:creationId xmlns:a16="http://schemas.microsoft.com/office/drawing/2014/main" id="{6A6FCA3D-E925-49F5-96BC-8A9DE12A0665}"/>
                  </a:ext>
                </a:extLst>
              </p:cNvPr>
              <p:cNvSpPr/>
              <p:nvPr/>
            </p:nvSpPr>
            <p:spPr>
              <a:xfrm>
                <a:off x="8750213" y="2859392"/>
                <a:ext cx="348342" cy="348342"/>
              </a:xfrm>
              <a:prstGeom prst="ellipse">
                <a:avLst/>
              </a:prstGeom>
              <a:solidFill>
                <a:srgbClr val="E50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fontAlgn="auto">
                  <a:spcBef>
                    <a:spcPts val="0"/>
                  </a:spcBef>
                  <a:spcAft>
                    <a:spcPts val="0"/>
                  </a:spcAft>
                  <a:defRPr/>
                </a:pPr>
                <a:endParaRPr lang="zh-CN" altLang="en-US" sz="1400">
                  <a:solidFill>
                    <a:prstClr val="white"/>
                  </a:solidFill>
                  <a:cs typeface="+mn-ea"/>
                  <a:sym typeface="+mn-lt"/>
                </a:endParaRPr>
              </a:p>
            </p:txBody>
          </p:sp>
          <p:sp>
            <p:nvSpPr>
              <p:cNvPr id="54" name="椭圆 53">
                <a:extLst>
                  <a:ext uri="{FF2B5EF4-FFF2-40B4-BE49-F238E27FC236}">
                    <a16:creationId xmlns:a16="http://schemas.microsoft.com/office/drawing/2014/main" id="{9C6BC2D6-2AB9-4008-820E-C9F4686980CB}"/>
                  </a:ext>
                </a:extLst>
              </p:cNvPr>
              <p:cNvSpPr/>
              <p:nvPr/>
            </p:nvSpPr>
            <p:spPr>
              <a:xfrm>
                <a:off x="9078910" y="3159474"/>
                <a:ext cx="159657" cy="159657"/>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fontAlgn="auto">
                  <a:spcBef>
                    <a:spcPts val="0"/>
                  </a:spcBef>
                  <a:spcAft>
                    <a:spcPts val="0"/>
                  </a:spcAft>
                  <a:defRPr/>
                </a:pPr>
                <a:endParaRPr lang="zh-CN" altLang="en-US" sz="1400">
                  <a:solidFill>
                    <a:prstClr val="white"/>
                  </a:solidFill>
                  <a:cs typeface="+mn-ea"/>
                  <a:sym typeface="+mn-lt"/>
                </a:endParaRPr>
              </a:p>
            </p:txBody>
          </p:sp>
        </p:grpSp>
        <p:sp>
          <p:nvSpPr>
            <p:cNvPr id="51" name="文本框 22">
              <a:extLst>
                <a:ext uri="{FF2B5EF4-FFF2-40B4-BE49-F238E27FC236}">
                  <a16:creationId xmlns:a16="http://schemas.microsoft.com/office/drawing/2014/main" id="{31A134C5-4794-4AC1-BE90-69B8B4E67F32}"/>
                </a:ext>
              </a:extLst>
            </p:cNvPr>
            <p:cNvSpPr txBox="1"/>
            <p:nvPr/>
          </p:nvSpPr>
          <p:spPr>
            <a:xfrm>
              <a:off x="3820642" y="5064905"/>
              <a:ext cx="1144546" cy="490256"/>
            </a:xfrm>
            <a:prstGeom prst="rect">
              <a:avLst/>
            </a:prstGeom>
            <a:noFill/>
          </p:spPr>
          <p:txBody>
            <a:bodyPr>
              <a:spAutoFit/>
            </a:bodyPr>
            <a:lstStyle/>
            <a:p>
              <a:pPr fontAlgn="auto">
                <a:spcBef>
                  <a:spcPts val="0"/>
                </a:spcBef>
                <a:spcAft>
                  <a:spcPts val="0"/>
                </a:spcAft>
                <a:defRPr/>
              </a:pPr>
              <a:r>
                <a:rPr lang="en-US" altLang="zh-CN" sz="2700" b="1" dirty="0" err="1">
                  <a:solidFill>
                    <a:prstClr val="white"/>
                  </a:solidFill>
                  <a:latin typeface="Times New Roman" pitchFamily="18" charset="0"/>
                  <a:cs typeface="Times New Roman" pitchFamily="18" charset="0"/>
                  <a:sym typeface="+mn-lt"/>
                </a:rPr>
                <a:t>Chủ</a:t>
              </a:r>
              <a:r>
                <a:rPr lang="en-US" altLang="zh-CN" sz="2700" b="1" dirty="0">
                  <a:solidFill>
                    <a:prstClr val="white"/>
                  </a:solidFill>
                  <a:latin typeface="Times New Roman" pitchFamily="18" charset="0"/>
                  <a:cs typeface="Times New Roman" pitchFamily="18" charset="0"/>
                  <a:sym typeface="+mn-lt"/>
                </a:rPr>
                <a:t> </a:t>
              </a:r>
              <a:r>
                <a:rPr lang="en-US" altLang="zh-CN" sz="2700" b="1" dirty="0" err="1">
                  <a:solidFill>
                    <a:prstClr val="white"/>
                  </a:solidFill>
                  <a:latin typeface="Times New Roman" pitchFamily="18" charset="0"/>
                  <a:cs typeface="Times New Roman" pitchFamily="18" charset="0"/>
                  <a:sym typeface="+mn-lt"/>
                </a:rPr>
                <a:t>ngữ</a:t>
              </a:r>
              <a:endParaRPr lang="zh-CN" altLang="en-US" sz="2700" b="1" dirty="0">
                <a:solidFill>
                  <a:prstClr val="white"/>
                </a:solidFill>
                <a:latin typeface="Times New Roman" pitchFamily="18" charset="0"/>
                <a:cs typeface="Times New Roman" pitchFamily="18" charset="0"/>
                <a:sym typeface="+mn-lt"/>
              </a:endParaRPr>
            </a:p>
          </p:txBody>
        </p:sp>
      </p:grpSp>
      <p:sp>
        <p:nvSpPr>
          <p:cNvPr id="2" name="TextBox 1">
            <a:extLst>
              <a:ext uri="{FF2B5EF4-FFF2-40B4-BE49-F238E27FC236}">
                <a16:creationId xmlns:a16="http://schemas.microsoft.com/office/drawing/2014/main" id="{F512D4E5-2FA3-44AA-8A7B-8539B54C6999}"/>
              </a:ext>
            </a:extLst>
          </p:cNvPr>
          <p:cNvSpPr txBox="1"/>
          <p:nvPr/>
        </p:nvSpPr>
        <p:spPr>
          <a:xfrm>
            <a:off x="1314659" y="474782"/>
            <a:ext cx="9208268" cy="1107996"/>
          </a:xfrm>
          <a:prstGeom prst="rect">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lIns="121917" tIns="60958" rIns="121917" bIns="60958">
            <a:spAutoFit/>
          </a:bodyPr>
          <a:lstStyle/>
          <a:p>
            <a:pPr fontAlgn="auto">
              <a:spcBef>
                <a:spcPts val="0"/>
              </a:spcBef>
              <a:spcAft>
                <a:spcPts val="0"/>
              </a:spcAft>
              <a:defRPr/>
            </a:pPr>
            <a:r>
              <a:rPr lang="en-US" sz="3200" b="1" dirty="0" err="1">
                <a:ln w="10541" cmpd="sng">
                  <a:solidFill>
                    <a:srgbClr val="002060"/>
                  </a:solidFill>
                  <a:prstDash val="solid"/>
                </a:ln>
                <a:solidFill>
                  <a:srgbClr val="002060"/>
                </a:solidFill>
                <a:latin typeface="Times New Roman" pitchFamily="18" charset="0"/>
                <a:cs typeface="Times New Roman" pitchFamily="18" charset="0"/>
              </a:rPr>
              <a:t>Trong</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câu</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kể</a:t>
            </a:r>
            <a:r>
              <a:rPr lang="en-US" sz="3200" b="1" dirty="0">
                <a:ln w="10541" cmpd="sng">
                  <a:solidFill>
                    <a:srgbClr val="002060"/>
                  </a:solidFill>
                  <a:prstDash val="solid"/>
                </a:ln>
                <a:solidFill>
                  <a:srgbClr val="002060"/>
                </a:solidFill>
                <a:latin typeface="Times New Roman" pitchFamily="18" charset="0"/>
                <a:cs typeface="Times New Roman" pitchFamily="18" charset="0"/>
              </a:rPr>
              <a:t> Ai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thế</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chủ</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và</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vị</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a:ln w="10541" cmpd="sng">
                  <a:solidFill>
                    <a:srgbClr val="002060"/>
                  </a:solidFill>
                  <a:prstDash val="solid"/>
                </a:ln>
                <a:solidFill>
                  <a:srgbClr val="002060"/>
                </a:solidFill>
                <a:latin typeface="Times New Roman" pitchFamily="18" charset="0"/>
                <a:cs typeface="Times New Roman" pitchFamily="18" charset="0"/>
              </a:rPr>
              <a:t>do </a:t>
            </a:r>
          </a:p>
          <a:p>
            <a:pPr fontAlgn="auto">
              <a:spcBef>
                <a:spcPts val="0"/>
              </a:spcBef>
              <a:spcAft>
                <a:spcPts val="0"/>
              </a:spcAft>
              <a:defRPr/>
            </a:pPr>
            <a:r>
              <a:rPr lang="en-US" sz="3200" b="1">
                <a:ln w="10541" cmpd="sng">
                  <a:solidFill>
                    <a:srgbClr val="002060"/>
                  </a:solidFill>
                  <a:prstDash val="solid"/>
                </a:ln>
                <a:solidFill>
                  <a:srgbClr val="002060"/>
                </a:solidFill>
                <a:latin typeface="Times New Roman" pitchFamily="18" charset="0"/>
                <a:cs typeface="Times New Roman" pitchFamily="18" charset="0"/>
              </a:rPr>
              <a:t>những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loại</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từ</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tạo</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r>
              <a:rPr lang="en-US" sz="3200" b="1" dirty="0" err="1">
                <a:ln w="10541" cmpd="sng">
                  <a:solidFill>
                    <a:srgbClr val="002060"/>
                  </a:solidFill>
                  <a:prstDash val="solid"/>
                </a:ln>
                <a:solidFill>
                  <a:srgbClr val="002060"/>
                </a:solidFill>
                <a:latin typeface="Times New Roman" pitchFamily="18" charset="0"/>
                <a:cs typeface="Times New Roman" pitchFamily="18" charset="0"/>
              </a:rPr>
              <a:t>thành</a:t>
            </a:r>
            <a:r>
              <a:rPr lang="en-US" sz="3200" b="1" dirty="0">
                <a:ln w="10541" cmpd="sng">
                  <a:solidFill>
                    <a:srgbClr val="002060"/>
                  </a:solidFill>
                  <a:prstDash val="solid"/>
                </a:ln>
                <a:solidFill>
                  <a:srgbClr val="002060"/>
                </a:solidFill>
                <a:latin typeface="Times New Roman" pitchFamily="18" charset="0"/>
                <a:cs typeface="Times New Roman" pitchFamily="18" charset="0"/>
              </a:rPr>
              <a:t> ?</a:t>
            </a:r>
          </a:p>
        </p:txBody>
      </p:sp>
      <p:sp>
        <p:nvSpPr>
          <p:cNvPr id="3" name="Cloud 2">
            <a:extLst>
              <a:ext uri="{FF2B5EF4-FFF2-40B4-BE49-F238E27FC236}">
                <a16:creationId xmlns:a16="http://schemas.microsoft.com/office/drawing/2014/main" id="{28A67BFD-07C4-4A54-870E-7F907CF39862}"/>
              </a:ext>
            </a:extLst>
          </p:cNvPr>
          <p:cNvSpPr/>
          <p:nvPr/>
        </p:nvSpPr>
        <p:spPr>
          <a:xfrm>
            <a:off x="538163" y="4049713"/>
            <a:ext cx="3486150"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2100" b="1" dirty="0">
                <a:latin typeface="Times New Roman" pitchFamily="18" charset="0"/>
                <a:cs typeface="Times New Roman" pitchFamily="18" charset="0"/>
              </a:rPr>
              <a:t>Do DANH TỪ </a:t>
            </a:r>
          </a:p>
          <a:p>
            <a:pPr algn="ctr" fontAlgn="auto">
              <a:spcBef>
                <a:spcPts val="0"/>
              </a:spcBef>
              <a:spcAft>
                <a:spcPts val="0"/>
              </a:spcAft>
              <a:defRPr/>
            </a:pP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cụm</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danh</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từ</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tạo</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thành</a:t>
            </a:r>
            <a:endParaRPr lang="en-US" sz="2100" b="1" dirty="0">
              <a:latin typeface="Times New Roman" pitchFamily="18" charset="0"/>
              <a:cs typeface="Times New Roman" pitchFamily="18" charset="0"/>
            </a:endParaRPr>
          </a:p>
        </p:txBody>
      </p:sp>
      <p:sp>
        <p:nvSpPr>
          <p:cNvPr id="63" name="Cloud 62">
            <a:extLst>
              <a:ext uri="{FF2B5EF4-FFF2-40B4-BE49-F238E27FC236}">
                <a16:creationId xmlns:a16="http://schemas.microsoft.com/office/drawing/2014/main" id="{10858FDC-62A2-47E4-AE01-C3E66DEC7ED8}"/>
              </a:ext>
            </a:extLst>
          </p:cNvPr>
          <p:cNvSpPr/>
          <p:nvPr/>
        </p:nvSpPr>
        <p:spPr>
          <a:xfrm>
            <a:off x="7472363" y="3951288"/>
            <a:ext cx="3684587" cy="2051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sz="2100" b="1" dirty="0">
              <a:latin typeface="Times New Roman" pitchFamily="18" charset="0"/>
              <a:cs typeface="Times New Roman" pitchFamily="18" charset="0"/>
            </a:endParaRPr>
          </a:p>
          <a:p>
            <a:pPr algn="ctr" fontAlgn="auto">
              <a:spcBef>
                <a:spcPts val="0"/>
              </a:spcBef>
              <a:spcAft>
                <a:spcPts val="0"/>
              </a:spcAft>
              <a:defRPr/>
            </a:pPr>
            <a:r>
              <a:rPr lang="en-US" sz="2100" b="1" dirty="0">
                <a:latin typeface="Times New Roman" pitchFamily="18" charset="0"/>
                <a:cs typeface="Times New Roman" pitchFamily="18" charset="0"/>
              </a:rPr>
              <a:t>Do ĐỘNG TỪ VÀ TÍNH TỪ </a:t>
            </a:r>
          </a:p>
          <a:p>
            <a:pPr algn="ctr" fontAlgn="auto">
              <a:spcBef>
                <a:spcPts val="0"/>
              </a:spcBef>
              <a:spcAft>
                <a:spcPts val="0"/>
              </a:spcAft>
              <a:defRPr/>
            </a:pP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cụm</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động</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từ</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và</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cụm</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tính</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từ</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tạo</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thành</a:t>
            </a:r>
            <a:endParaRPr lang="en-US" sz="2100" b="1" dirty="0">
              <a:latin typeface="Times New Roman" pitchFamily="18" charset="0"/>
              <a:cs typeface="Times New Roman" pitchFamily="18" charset="0"/>
            </a:endParaRPr>
          </a:p>
        </p:txBody>
      </p:sp>
      <p:cxnSp>
        <p:nvCxnSpPr>
          <p:cNvPr id="5" name="Curved Connector 4">
            <a:extLst>
              <a:ext uri="{FF2B5EF4-FFF2-40B4-BE49-F238E27FC236}">
                <a16:creationId xmlns:a16="http://schemas.microsoft.com/office/drawing/2014/main" id="{EB98218B-995B-4BBD-8580-6E97F15EFC59}"/>
              </a:ext>
            </a:extLst>
          </p:cNvPr>
          <p:cNvCxnSpPr>
            <a:stCxn id="52" idx="2"/>
            <a:endCxn id="3" idx="3"/>
          </p:cNvCxnSpPr>
          <p:nvPr/>
        </p:nvCxnSpPr>
        <p:spPr>
          <a:xfrm rot="5400000">
            <a:off x="2370138" y="3284538"/>
            <a:ext cx="781050" cy="958850"/>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FF2B5EF4-FFF2-40B4-BE49-F238E27FC236}">
                <a16:creationId xmlns:a16="http://schemas.microsoft.com/office/drawing/2014/main" id="{A968C19C-0B2B-40AD-A16E-C64E4F5134C9}"/>
              </a:ext>
            </a:extLst>
          </p:cNvPr>
          <p:cNvCxnSpPr>
            <a:stCxn id="45" idx="0"/>
            <a:endCxn id="63" idx="3"/>
          </p:cNvCxnSpPr>
          <p:nvPr/>
        </p:nvCxnSpPr>
        <p:spPr>
          <a:xfrm rot="16200000" flipH="1">
            <a:off x="8204994" y="2959894"/>
            <a:ext cx="825500" cy="1395412"/>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64" name="组合 30">
            <a:extLst>
              <a:ext uri="{FF2B5EF4-FFF2-40B4-BE49-F238E27FC236}">
                <a16:creationId xmlns:a16="http://schemas.microsoft.com/office/drawing/2014/main" id="{DEE10BA6-1861-49C1-B1E9-49DC298AEFEA}"/>
              </a:ext>
            </a:extLst>
          </p:cNvPr>
          <p:cNvGrpSpPr>
            <a:grpSpLocks/>
          </p:cNvGrpSpPr>
          <p:nvPr/>
        </p:nvGrpSpPr>
        <p:grpSpPr bwMode="auto">
          <a:xfrm>
            <a:off x="4267200" y="2033588"/>
            <a:ext cx="2590800" cy="2413000"/>
            <a:chOff x="4932419" y="2620258"/>
            <a:chExt cx="2195176" cy="1997094"/>
          </a:xfrm>
        </p:grpSpPr>
        <p:sp>
          <p:nvSpPr>
            <p:cNvPr id="65" name="Block Arc 27">
              <a:extLst>
                <a:ext uri="{FF2B5EF4-FFF2-40B4-BE49-F238E27FC236}">
                  <a16:creationId xmlns:a16="http://schemas.microsoft.com/office/drawing/2014/main" id="{02E343D4-0847-4FB0-A954-D3940BC9BE2E}"/>
                </a:ext>
              </a:extLst>
            </p:cNvPr>
            <p:cNvSpPr/>
            <p:nvPr/>
          </p:nvSpPr>
          <p:spPr>
            <a:xfrm>
              <a:off x="5130501" y="2620258"/>
              <a:ext cx="1997094" cy="1997094"/>
            </a:xfrm>
            <a:prstGeom prst="blockArc">
              <a:avLst>
                <a:gd name="adj1" fmla="val 14421142"/>
                <a:gd name="adj2" fmla="val 10800000"/>
                <a:gd name="adj3" fmla="val 18030"/>
              </a:avLst>
            </a:prstGeom>
            <a:gradFill>
              <a:gsLst>
                <a:gs pos="0">
                  <a:srgbClr val="6F3494"/>
                </a:gs>
                <a:gs pos="69000">
                  <a:srgbClr val="26BAD9"/>
                </a:gs>
                <a:gs pos="36000">
                  <a:srgbClr val="E4007F"/>
                </a:gs>
                <a:gs pos="100000">
                  <a:srgbClr val="DEE012"/>
                </a:gs>
              </a:gsLst>
              <a:path path="circle">
                <a:fillToRect r="100000" b="100000"/>
              </a:path>
            </a:gradFill>
            <a:ln>
              <a:noFill/>
            </a:ln>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400">
                <a:solidFill>
                  <a:schemeClr val="tx1"/>
                </a:solidFill>
                <a:cs typeface="+mn-ea"/>
                <a:sym typeface="+mn-lt"/>
              </a:endParaRPr>
            </a:p>
          </p:txBody>
        </p:sp>
        <p:sp>
          <p:nvSpPr>
            <p:cNvPr id="66" name="Up Arrow 28">
              <a:extLst>
                <a:ext uri="{FF2B5EF4-FFF2-40B4-BE49-F238E27FC236}">
                  <a16:creationId xmlns:a16="http://schemas.microsoft.com/office/drawing/2014/main" id="{61BC9314-83E3-4A98-8473-FA751B9A946C}"/>
                </a:ext>
              </a:extLst>
            </p:cNvPr>
            <p:cNvSpPr/>
            <p:nvPr/>
          </p:nvSpPr>
          <p:spPr>
            <a:xfrm>
              <a:off x="4932419" y="3081429"/>
              <a:ext cx="726345" cy="543945"/>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400">
                <a:cs typeface="+mn-ea"/>
                <a:sym typeface="+mn-lt"/>
              </a:endParaRPr>
            </a:p>
          </p:txBody>
        </p:sp>
      </p:grpSp>
      <p:sp>
        <p:nvSpPr>
          <p:cNvPr id="8" name="TextBox 7">
            <a:extLst>
              <a:ext uri="{FF2B5EF4-FFF2-40B4-BE49-F238E27FC236}">
                <a16:creationId xmlns:a16="http://schemas.microsoft.com/office/drawing/2014/main" id="{C305EB82-A7F4-4C1B-8D07-1EB22C53ACCD}"/>
              </a:ext>
            </a:extLst>
          </p:cNvPr>
          <p:cNvSpPr txBox="1">
            <a:spLocks noChangeArrowheads="1"/>
          </p:cNvSpPr>
          <p:nvPr/>
        </p:nvSpPr>
        <p:spPr bwMode="auto">
          <a:xfrm>
            <a:off x="4852223" y="2653486"/>
            <a:ext cx="1766150"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latin typeface="Times New Roman" panose="02020603050405020304" pitchFamily="18" charset="0"/>
                <a:ea typeface="等线" panose="02010600030101010101" pitchFamily="2" charset="-122"/>
                <a:cs typeface="Times New Roman" panose="02020603050405020304" pitchFamily="18" charset="0"/>
              </a:rPr>
              <a:t>Câu kể </a:t>
            </a:r>
          </a:p>
          <a:p>
            <a:pPr eaLnBrk="1" hangingPunct="1"/>
            <a:r>
              <a:rPr lang="en-US" altLang="en-US" sz="2400" b="1" i="1">
                <a:solidFill>
                  <a:srgbClr val="0070C0"/>
                </a:solidFill>
                <a:latin typeface="Times New Roman" panose="02020603050405020304" pitchFamily="18" charset="0"/>
                <a:ea typeface="等线" panose="02010600030101010101" pitchFamily="2" charset="-122"/>
                <a:cs typeface="Times New Roman" panose="02020603050405020304" pitchFamily="18" charset="0"/>
              </a:rPr>
              <a:t>Ai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1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par>
                          <p:cTn id="19" fill="hold" nodeType="afterGroup">
                            <p:stCondLst>
                              <p:cond delay="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par>
                          <p:cTn id="23" fill="hold" nodeType="afterGroup">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1000" fill="hold"/>
                                        <p:tgtEl>
                                          <p:spTgt spid="63"/>
                                        </p:tgtEl>
                                        <p:attrNameLst>
                                          <p:attrName>ppt_w</p:attrName>
                                        </p:attrNameLst>
                                      </p:cBhvr>
                                      <p:tavLst>
                                        <p:tav tm="0">
                                          <p:val>
                                            <p:fltVal val="0"/>
                                          </p:val>
                                        </p:tav>
                                        <p:tav tm="100000">
                                          <p:val>
                                            <p:strVal val="#ppt_w"/>
                                          </p:val>
                                        </p:tav>
                                      </p:tavLst>
                                    </p:anim>
                                    <p:anim calcmode="lin" valueType="num">
                                      <p:cBhvr>
                                        <p:cTn id="40" dur="1000" fill="hold"/>
                                        <p:tgtEl>
                                          <p:spTgt spid="63"/>
                                        </p:tgtEl>
                                        <p:attrNameLst>
                                          <p:attrName>ppt_h</p:attrName>
                                        </p:attrNameLst>
                                      </p:cBhvr>
                                      <p:tavLst>
                                        <p:tav tm="0">
                                          <p:val>
                                            <p:fltVal val="0"/>
                                          </p:val>
                                        </p:tav>
                                        <p:tav tm="100000">
                                          <p:val>
                                            <p:strVal val="#ppt_h"/>
                                          </p:val>
                                        </p:tav>
                                      </p:tavLst>
                                    </p:anim>
                                    <p:anim calcmode="lin" valueType="num">
                                      <p:cBhvr>
                                        <p:cTn id="41" dur="1000" fill="hold"/>
                                        <p:tgtEl>
                                          <p:spTgt spid="63"/>
                                        </p:tgtEl>
                                        <p:attrNameLst>
                                          <p:attrName>style.rotation</p:attrName>
                                        </p:attrNameLst>
                                      </p:cBhvr>
                                      <p:tavLst>
                                        <p:tav tm="0">
                                          <p:val>
                                            <p:fltVal val="90"/>
                                          </p:val>
                                        </p:tav>
                                        <p:tav tm="100000">
                                          <p:val>
                                            <p:fltVal val="0"/>
                                          </p:val>
                                        </p:tav>
                                      </p:tavLst>
                                    </p:anim>
                                    <p:animEffect transition="in" filter="fade">
                                      <p:cBhvr>
                                        <p:cTn id="4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653CD216-DAD3-45FE-9F32-18DBBA64F439}"/>
              </a:ext>
            </a:extLst>
          </p:cNvPr>
          <p:cNvSpPr>
            <a:spLocks noEditPoints="1"/>
          </p:cNvSpPr>
          <p:nvPr/>
        </p:nvSpPr>
        <p:spPr bwMode="auto">
          <a:xfrm>
            <a:off x="4171950" y="-69850"/>
            <a:ext cx="2335213" cy="218440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121502" tIns="60752" rIns="121502" bIns="60752" anchor="ctr"/>
          <a:lstStyle/>
          <a:p>
            <a:pPr defTabSz="911389" fontAlgn="auto">
              <a:spcBef>
                <a:spcPts val="0"/>
              </a:spcBef>
              <a:spcAft>
                <a:spcPts val="0"/>
              </a:spcAft>
              <a:defRPr/>
            </a:pPr>
            <a:endParaRPr lang="zh-CN" altLang="en-US" sz="1900" kern="0">
              <a:solidFill>
                <a:srgbClr val="FFFFFF"/>
              </a:solidFill>
              <a:latin typeface="+mn-lt"/>
              <a:cs typeface="+mn-ea"/>
              <a:sym typeface="+mn-lt"/>
            </a:endParaRPr>
          </a:p>
        </p:txBody>
      </p:sp>
      <p:sp>
        <p:nvSpPr>
          <p:cNvPr id="6" name="Freeform 17">
            <a:extLst>
              <a:ext uri="{FF2B5EF4-FFF2-40B4-BE49-F238E27FC236}">
                <a16:creationId xmlns:a16="http://schemas.microsoft.com/office/drawing/2014/main" id="{316370AE-54C6-4353-9185-4BD6F5A6C39B}"/>
              </a:ext>
            </a:extLst>
          </p:cNvPr>
          <p:cNvSpPr>
            <a:spLocks/>
          </p:cNvSpPr>
          <p:nvPr/>
        </p:nvSpPr>
        <p:spPr bwMode="auto">
          <a:xfrm>
            <a:off x="2990850" y="87313"/>
            <a:ext cx="1892300" cy="187325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121502" tIns="60752" rIns="121502" bIns="60752" anchor="ctr"/>
          <a:lstStyle/>
          <a:p>
            <a:pPr defTabSz="911389" fontAlgn="auto">
              <a:spcBef>
                <a:spcPts val="0"/>
              </a:spcBef>
              <a:spcAft>
                <a:spcPts val="0"/>
              </a:spcAft>
              <a:defRPr/>
            </a:pPr>
            <a:endParaRPr lang="zh-CN" altLang="en-US" sz="1900" kern="0">
              <a:solidFill>
                <a:srgbClr val="FFFFFF"/>
              </a:solidFill>
              <a:latin typeface="+mn-lt"/>
              <a:cs typeface="+mn-ea"/>
              <a:sym typeface="+mn-lt"/>
            </a:endParaRPr>
          </a:p>
        </p:txBody>
      </p:sp>
      <p:sp>
        <p:nvSpPr>
          <p:cNvPr id="7" name="Freeform 18">
            <a:extLst>
              <a:ext uri="{FF2B5EF4-FFF2-40B4-BE49-F238E27FC236}">
                <a16:creationId xmlns:a16="http://schemas.microsoft.com/office/drawing/2014/main" id="{7CF39E23-27A0-4053-8523-0014DC49A182}"/>
              </a:ext>
            </a:extLst>
          </p:cNvPr>
          <p:cNvSpPr>
            <a:spLocks/>
          </p:cNvSpPr>
          <p:nvPr/>
        </p:nvSpPr>
        <p:spPr bwMode="auto">
          <a:xfrm>
            <a:off x="1828800" y="209550"/>
            <a:ext cx="1655763" cy="16256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6BAD9"/>
          </a:solidFill>
          <a:ln w="3175" cap="flat" cmpd="sng" algn="ctr">
            <a:solidFill>
              <a:srgbClr val="FFFFFF"/>
            </a:solidFill>
            <a:prstDash val="solid"/>
          </a:ln>
          <a:effectLst/>
        </p:spPr>
        <p:txBody>
          <a:bodyPr lIns="121502" tIns="60752" rIns="121502" bIns="60752" anchor="ctr"/>
          <a:lstStyle/>
          <a:p>
            <a:pPr defTabSz="911389" fontAlgn="auto">
              <a:spcBef>
                <a:spcPts val="0"/>
              </a:spcBef>
              <a:spcAft>
                <a:spcPts val="0"/>
              </a:spcAft>
              <a:defRPr/>
            </a:pPr>
            <a:endParaRPr lang="zh-CN" altLang="en-US" sz="1900" kern="0">
              <a:solidFill>
                <a:srgbClr val="FFFFFF"/>
              </a:solidFill>
              <a:latin typeface="+mn-lt"/>
              <a:cs typeface="+mn-ea"/>
              <a:sym typeface="+mn-lt"/>
            </a:endParaRPr>
          </a:p>
        </p:txBody>
      </p:sp>
      <p:sp>
        <p:nvSpPr>
          <p:cNvPr id="8" name="Freeform 19">
            <a:extLst>
              <a:ext uri="{FF2B5EF4-FFF2-40B4-BE49-F238E27FC236}">
                <a16:creationId xmlns:a16="http://schemas.microsoft.com/office/drawing/2014/main" id="{E9CDC4CF-F252-42C7-AC26-4648E78243DD}"/>
              </a:ext>
            </a:extLst>
          </p:cNvPr>
          <p:cNvSpPr>
            <a:spLocks/>
          </p:cNvSpPr>
          <p:nvPr/>
        </p:nvSpPr>
        <p:spPr bwMode="auto">
          <a:xfrm>
            <a:off x="906463" y="354013"/>
            <a:ext cx="1314450" cy="1336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121502" tIns="60752" rIns="121502" bIns="60752" anchor="ctr"/>
          <a:lstStyle/>
          <a:p>
            <a:pPr defTabSz="911389" fontAlgn="auto">
              <a:spcBef>
                <a:spcPts val="0"/>
              </a:spcBef>
              <a:spcAft>
                <a:spcPts val="0"/>
              </a:spcAft>
              <a:defRPr/>
            </a:pPr>
            <a:endParaRPr lang="zh-CN" altLang="en-US" sz="1900" kern="0">
              <a:solidFill>
                <a:srgbClr val="FFFFFF"/>
              </a:solidFill>
              <a:latin typeface="+mn-lt"/>
              <a:cs typeface="+mn-ea"/>
              <a:sym typeface="+mn-lt"/>
            </a:endParaRPr>
          </a:p>
        </p:txBody>
      </p:sp>
      <p:sp>
        <p:nvSpPr>
          <p:cNvPr id="2" name="TextBox 1">
            <a:extLst>
              <a:ext uri="{FF2B5EF4-FFF2-40B4-BE49-F238E27FC236}">
                <a16:creationId xmlns:a16="http://schemas.microsoft.com/office/drawing/2014/main" id="{FD09860A-84C2-4C2D-B8AD-BF11FC6B10AA}"/>
              </a:ext>
            </a:extLst>
          </p:cNvPr>
          <p:cNvSpPr txBox="1"/>
          <p:nvPr/>
        </p:nvSpPr>
        <p:spPr>
          <a:xfrm>
            <a:off x="6507600" y="509714"/>
            <a:ext cx="4080299" cy="1107996"/>
          </a:xfrm>
          <a:prstGeom prst="rect">
            <a:avLst/>
          </a:prstGeom>
          <a:solidFill>
            <a:schemeClr val="tx2">
              <a:lumMod val="40000"/>
              <a:lumOff val="60000"/>
            </a:schemeClr>
          </a:solidFill>
        </p:spPr>
        <p:style>
          <a:lnRef idx="1">
            <a:schemeClr val="accent4"/>
          </a:lnRef>
          <a:fillRef idx="3">
            <a:schemeClr val="accent4"/>
          </a:fillRef>
          <a:effectRef idx="2">
            <a:schemeClr val="accent4"/>
          </a:effectRef>
          <a:fontRef idx="minor">
            <a:schemeClr val="lt1"/>
          </a:fontRef>
        </p:style>
        <p:txBody>
          <a:bodyPr lIns="121917" tIns="60958" rIns="121917" bIns="60958">
            <a:spAutoFit/>
          </a:bodyPr>
          <a:lstStyle/>
          <a:p>
            <a:pPr fontAlgn="auto">
              <a:spcBef>
                <a:spcPts val="0"/>
              </a:spcBef>
              <a:spcAft>
                <a:spcPts val="0"/>
              </a:spcAft>
              <a:defRPr/>
            </a:pPr>
            <a:r>
              <a:rPr lang="en-US" sz="6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GHI NHỚ</a:t>
            </a:r>
          </a:p>
        </p:txBody>
      </p:sp>
      <p:sp>
        <p:nvSpPr>
          <p:cNvPr id="18" name="Text Box 7">
            <a:extLst>
              <a:ext uri="{FF2B5EF4-FFF2-40B4-BE49-F238E27FC236}">
                <a16:creationId xmlns:a16="http://schemas.microsoft.com/office/drawing/2014/main" id="{6DF28375-4EFA-4C73-B0F7-FA6B4A02E963}"/>
              </a:ext>
            </a:extLst>
          </p:cNvPr>
          <p:cNvSpPr txBox="1">
            <a:spLocks noChangeArrowheads="1"/>
          </p:cNvSpPr>
          <p:nvPr/>
        </p:nvSpPr>
        <p:spPr bwMode="auto">
          <a:xfrm>
            <a:off x="658813" y="2413000"/>
            <a:ext cx="10744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700" b="1">
                <a:solidFill>
                  <a:srgbClr val="7030A0"/>
                </a:solidFill>
                <a:latin typeface="Times New Roman" panose="02020603050405020304" pitchFamily="18" charset="0"/>
                <a:ea typeface="等线" panose="02010600030101010101" pitchFamily="2" charset="-122"/>
                <a:cs typeface="Times New Roman" panose="02020603050405020304" pitchFamily="18" charset="0"/>
              </a:rPr>
              <a:t> 1. Chủ ngữ của câu kể </a:t>
            </a:r>
            <a:r>
              <a:rPr lang="en-US" altLang="en-US" sz="3700" b="1" i="1">
                <a:solidFill>
                  <a:srgbClr val="7030A0"/>
                </a:solidFill>
                <a:latin typeface="Times New Roman" panose="02020603050405020304" pitchFamily="18" charset="0"/>
                <a:ea typeface="等线" panose="02010600030101010101" pitchFamily="2" charset="-122"/>
                <a:cs typeface="Times New Roman" panose="02020603050405020304" pitchFamily="18" charset="0"/>
              </a:rPr>
              <a:t>Ai thế nào?</a:t>
            </a:r>
            <a:r>
              <a:rPr lang="en-US" altLang="en-US" sz="3700" b="1">
                <a:solidFill>
                  <a:srgbClr val="7030A0"/>
                </a:solidFill>
                <a:latin typeface="Times New Roman" panose="02020603050405020304" pitchFamily="18" charset="0"/>
                <a:ea typeface="等线" panose="02010600030101010101" pitchFamily="2" charset="-122"/>
                <a:cs typeface="Times New Roman" panose="02020603050405020304" pitchFamily="18" charset="0"/>
              </a:rPr>
              <a:t> chỉ những sự vật có đặc điểm, tính chất hoặc trạng thái được nêu ở vị ngữ.</a:t>
            </a:r>
          </a:p>
        </p:txBody>
      </p:sp>
      <p:sp>
        <p:nvSpPr>
          <p:cNvPr id="19" name="Text Box 7">
            <a:extLst>
              <a:ext uri="{FF2B5EF4-FFF2-40B4-BE49-F238E27FC236}">
                <a16:creationId xmlns:a16="http://schemas.microsoft.com/office/drawing/2014/main" id="{698D8196-33DE-489B-BDB9-DF8E237912F0}"/>
              </a:ext>
            </a:extLst>
          </p:cNvPr>
          <p:cNvSpPr txBox="1">
            <a:spLocks noChangeArrowheads="1"/>
          </p:cNvSpPr>
          <p:nvPr/>
        </p:nvSpPr>
        <p:spPr bwMode="auto">
          <a:xfrm>
            <a:off x="709613" y="4259263"/>
            <a:ext cx="109188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700" b="1">
                <a:solidFill>
                  <a:srgbClr val="7030A0"/>
                </a:solidFill>
                <a:latin typeface="Times New Roman" panose="02020603050405020304" pitchFamily="18" charset="0"/>
                <a:ea typeface="等线" panose="02010600030101010101" pitchFamily="2" charset="-122"/>
                <a:cs typeface="Times New Roman" panose="02020603050405020304" pitchFamily="18" charset="0"/>
              </a:rPr>
              <a:t>2. Chủ ngữ thường do </a:t>
            </a:r>
            <a:r>
              <a:rPr lang="en-US" altLang="en-US" sz="3700" b="1" u="sng">
                <a:solidFill>
                  <a:srgbClr val="7030A0"/>
                </a:solidFill>
                <a:latin typeface="Times New Roman" panose="02020603050405020304" pitchFamily="18" charset="0"/>
                <a:ea typeface="等线" panose="02010600030101010101" pitchFamily="2" charset="-122"/>
                <a:cs typeface="Times New Roman" panose="02020603050405020304" pitchFamily="18" charset="0"/>
              </a:rPr>
              <a:t>danh từ </a:t>
            </a:r>
            <a:r>
              <a:rPr lang="en-US" altLang="en-US" sz="3700" b="1">
                <a:solidFill>
                  <a:srgbClr val="7030A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en-US" sz="3700" b="1" u="sng">
                <a:solidFill>
                  <a:srgbClr val="7030A0"/>
                </a:solidFill>
                <a:latin typeface="Times New Roman" panose="02020603050405020304" pitchFamily="18" charset="0"/>
                <a:ea typeface="等线" panose="02010600030101010101" pitchFamily="2" charset="-122"/>
                <a:cs typeface="Times New Roman" panose="02020603050405020304" pitchFamily="18" charset="0"/>
              </a:rPr>
              <a:t>hoặc cụm danh từ </a:t>
            </a:r>
            <a:r>
              <a:rPr lang="en-US" altLang="en-US" sz="3700" b="1">
                <a:solidFill>
                  <a:srgbClr val="7030A0"/>
                </a:solidFill>
                <a:latin typeface="Times New Roman" panose="02020603050405020304" pitchFamily="18" charset="0"/>
                <a:ea typeface="等线" panose="02010600030101010101" pitchFamily="2" charset="-122"/>
                <a:cs typeface="Times New Roman" panose="02020603050405020304" pitchFamily="18" charset="0"/>
              </a:rPr>
              <a:t>) </a:t>
            </a:r>
          </a:p>
          <a:p>
            <a:pPr eaLnBrk="1" hangingPunct="1"/>
            <a:r>
              <a:rPr lang="en-US" altLang="en-US" sz="3700" b="1">
                <a:solidFill>
                  <a:srgbClr val="7030A0"/>
                </a:solidFill>
                <a:latin typeface="Times New Roman" panose="02020603050405020304" pitchFamily="18" charset="0"/>
                <a:ea typeface="等线" panose="02010600030101010101" pitchFamily="2" charset="-122"/>
                <a:cs typeface="Times New Roman" panose="02020603050405020304" pitchFamily="18" charset="0"/>
              </a:rPr>
              <a:t>tạo thành.</a:t>
            </a:r>
            <a:endParaRPr lang="vi-VN" altLang="en-US" sz="3700">
              <a:solidFill>
                <a:srgbClr val="7030A0"/>
              </a:solidFill>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nodeType="afterGroup">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nodeType="afterGroup">
                            <p:stCondLst>
                              <p:cond delay="2000"/>
                            </p:stCondLst>
                            <p:childTnLst>
                              <p:par>
                                <p:cTn id="25" presetID="21"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1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nodeType="afterGroup">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9AF72EDA-7FCA-4CBF-8379-8EBB95FB0832}"/>
              </a:ext>
            </a:extLst>
          </p:cNvPr>
          <p:cNvSpPr/>
          <p:nvPr/>
        </p:nvSpPr>
        <p:spPr>
          <a:xfrm>
            <a:off x="241300" y="282575"/>
            <a:ext cx="11709400" cy="6292850"/>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solidFill>
                <a:prstClr val="white"/>
              </a:solidFill>
            </a:endParaRPr>
          </a:p>
        </p:txBody>
      </p:sp>
      <p:pic>
        <p:nvPicPr>
          <p:cNvPr id="10243" name="图片 13">
            <a:extLst>
              <a:ext uri="{FF2B5EF4-FFF2-40B4-BE49-F238E27FC236}">
                <a16:creationId xmlns:a16="http://schemas.microsoft.com/office/drawing/2014/main" id="{DA4FB1A7-4C91-49A2-93F4-1CFBD8137557}"/>
              </a:ext>
            </a:extLst>
          </p:cNvPr>
          <p:cNvPicPr>
            <a:picLocks noChangeAspect="1"/>
          </p:cNvPicPr>
          <p:nvPr/>
        </p:nvPicPr>
        <p:blipFill>
          <a:blip r:embed="rId3">
            <a:extLst>
              <a:ext uri="{28A0092B-C50C-407E-A947-70E740481C1C}">
                <a14:useLocalDpi xmlns:a14="http://schemas.microsoft.com/office/drawing/2010/main" val="0"/>
              </a:ext>
            </a:extLst>
          </a:blip>
          <a:srcRect l="75314" t="-1308" r="-1511" b="57018"/>
          <a:stretch>
            <a:fillRect/>
          </a:stretch>
        </p:blipFill>
        <p:spPr bwMode="auto">
          <a:xfrm rot="-1336206">
            <a:off x="8470900" y="4475163"/>
            <a:ext cx="43275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片 20">
            <a:extLst>
              <a:ext uri="{FF2B5EF4-FFF2-40B4-BE49-F238E27FC236}">
                <a16:creationId xmlns:a16="http://schemas.microsoft.com/office/drawing/2014/main" id="{C687DC71-80D4-4963-8599-5A6B0660FD00}"/>
              </a:ext>
            </a:extLst>
          </p:cNvPr>
          <p:cNvPicPr>
            <a:picLocks noChangeAspect="1"/>
          </p:cNvPicPr>
          <p:nvPr/>
        </p:nvPicPr>
        <p:blipFill>
          <a:blip r:embed="rId3">
            <a:extLst>
              <a:ext uri="{28A0092B-C50C-407E-A947-70E740481C1C}">
                <a14:useLocalDpi xmlns:a14="http://schemas.microsoft.com/office/drawing/2010/main" val="0"/>
              </a:ext>
            </a:extLst>
          </a:blip>
          <a:srcRect l="40192" t="-1547" r="33612" b="63197"/>
          <a:stretch>
            <a:fillRect/>
          </a:stretch>
        </p:blipFill>
        <p:spPr bwMode="auto">
          <a:xfrm>
            <a:off x="9278938" y="222250"/>
            <a:ext cx="42386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22">
            <a:extLst>
              <a:ext uri="{FF2B5EF4-FFF2-40B4-BE49-F238E27FC236}">
                <a16:creationId xmlns:a16="http://schemas.microsoft.com/office/drawing/2014/main" id="{C4ACDB37-70E9-4494-BFCF-B324BED14514}"/>
              </a:ext>
            </a:extLst>
          </p:cNvPr>
          <p:cNvPicPr>
            <a:picLocks noChangeAspect="1"/>
          </p:cNvPicPr>
          <p:nvPr/>
        </p:nvPicPr>
        <p:blipFill>
          <a:blip r:embed="rId3">
            <a:extLst>
              <a:ext uri="{28A0092B-C50C-407E-A947-70E740481C1C}">
                <a14:useLocalDpi xmlns:a14="http://schemas.microsoft.com/office/drawing/2010/main" val="0"/>
              </a:ext>
            </a:extLst>
          </a:blip>
          <a:srcRect l="-1163" t="54279" r="74966" b="2444"/>
          <a:stretch>
            <a:fillRect/>
          </a:stretch>
        </p:blipFill>
        <p:spPr bwMode="auto">
          <a:xfrm>
            <a:off x="-252413" y="4570413"/>
            <a:ext cx="42370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25">
            <a:extLst>
              <a:ext uri="{FF2B5EF4-FFF2-40B4-BE49-F238E27FC236}">
                <a16:creationId xmlns:a16="http://schemas.microsoft.com/office/drawing/2014/main" id="{E1796C91-AF40-430E-9BD4-FA513C0E9F41}"/>
              </a:ext>
            </a:extLst>
          </p:cNvPr>
          <p:cNvPicPr>
            <a:picLocks noChangeAspect="1"/>
          </p:cNvPicPr>
          <p:nvPr/>
        </p:nvPicPr>
        <p:blipFill>
          <a:blip r:embed="rId4">
            <a:clrChange>
              <a:clrFrom>
                <a:srgbClr val="EEEEED"/>
              </a:clrFrom>
              <a:clrTo>
                <a:srgbClr val="EEEEED">
                  <a:alpha val="0"/>
                </a:srgbClr>
              </a:clrTo>
            </a:clrChange>
            <a:extLst>
              <a:ext uri="{28A0092B-C50C-407E-A947-70E740481C1C}">
                <a14:useLocalDpi xmlns:a14="http://schemas.microsoft.com/office/drawing/2010/main" val="0"/>
              </a:ext>
            </a:extLst>
          </a:blip>
          <a:srcRect r="20447" b="30489"/>
          <a:stretch>
            <a:fillRect/>
          </a:stretch>
        </p:blipFill>
        <p:spPr bwMode="auto">
          <a:xfrm>
            <a:off x="4149725" y="5334000"/>
            <a:ext cx="42941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WordArt 21">
            <a:extLst>
              <a:ext uri="{FF2B5EF4-FFF2-40B4-BE49-F238E27FC236}">
                <a16:creationId xmlns:a16="http://schemas.microsoft.com/office/drawing/2014/main" id="{90579658-8369-4944-83FC-39BCA217F8EF}"/>
              </a:ext>
            </a:extLst>
          </p:cNvPr>
          <p:cNvSpPr>
            <a:spLocks noChangeArrowheads="1" noChangeShapeType="1" noTextEdit="1"/>
          </p:cNvSpPr>
          <p:nvPr/>
        </p:nvSpPr>
        <p:spPr bwMode="auto">
          <a:xfrm>
            <a:off x="1455738" y="2162175"/>
            <a:ext cx="9940925" cy="203358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Vị ngữ trong câu kể Ai thế nào ?</a:t>
            </a:r>
          </a:p>
        </p:txBody>
      </p:sp>
      <p:sp>
        <p:nvSpPr>
          <p:cNvPr id="10248" name="WordArt 20">
            <a:extLst>
              <a:ext uri="{FF2B5EF4-FFF2-40B4-BE49-F238E27FC236}">
                <a16:creationId xmlns:a16="http://schemas.microsoft.com/office/drawing/2014/main" id="{223AF7DB-00DD-4BA6-BD4E-5B33DBC06DD4}"/>
              </a:ext>
            </a:extLst>
          </p:cNvPr>
          <p:cNvSpPr>
            <a:spLocks noChangeArrowheads="1" noChangeShapeType="1" noTextEdit="1"/>
          </p:cNvSpPr>
          <p:nvPr/>
        </p:nvSpPr>
        <p:spPr bwMode="auto">
          <a:xfrm>
            <a:off x="3984625" y="627063"/>
            <a:ext cx="4065588" cy="911225"/>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từ và câu </a:t>
            </a: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0">
            <a:extLst>
              <a:ext uri="{FF2B5EF4-FFF2-40B4-BE49-F238E27FC236}">
                <a16:creationId xmlns:a16="http://schemas.microsoft.com/office/drawing/2014/main" id="{261A28A6-E285-45B8-B895-E9B1717108A8}"/>
              </a:ext>
            </a:extLst>
          </p:cNvPr>
          <p:cNvSpPr txBox="1">
            <a:spLocks noChangeArrowheads="1"/>
          </p:cNvSpPr>
          <p:nvPr/>
        </p:nvSpPr>
        <p:spPr bwMode="auto">
          <a:xfrm>
            <a:off x="1746250" y="8143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Vị ngữ trong câu kể: Ai thế nào ?</a:t>
            </a:r>
          </a:p>
        </p:txBody>
      </p:sp>
      <p:sp>
        <p:nvSpPr>
          <p:cNvPr id="11267" name="Text Box 31">
            <a:extLst>
              <a:ext uri="{FF2B5EF4-FFF2-40B4-BE49-F238E27FC236}">
                <a16:creationId xmlns:a16="http://schemas.microsoft.com/office/drawing/2014/main" id="{B26819F7-8234-43EF-90C3-50511BD17767}"/>
              </a:ext>
            </a:extLst>
          </p:cNvPr>
          <p:cNvSpPr txBox="1">
            <a:spLocks noChangeArrowheads="1"/>
          </p:cNvSpPr>
          <p:nvPr/>
        </p:nvSpPr>
        <p:spPr bwMode="auto">
          <a:xfrm>
            <a:off x="576263" y="1316038"/>
            <a:ext cx="33480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I.</a:t>
            </a:r>
            <a:r>
              <a:rPr lang="en-US" altLang="en-US" sz="2800" b="1">
                <a:solidFill>
                  <a:srgbClr val="0000FF"/>
                </a:solidFill>
                <a:latin typeface=".VnTime" pitchFamily="34" charset="0"/>
              </a:rPr>
              <a:t> </a:t>
            </a:r>
            <a:r>
              <a:rPr lang="en-US" altLang="en-US" sz="2800" b="1">
                <a:solidFill>
                  <a:srgbClr val="0000FF"/>
                </a:solidFill>
                <a:latin typeface="Times New Roman" panose="02020603050405020304" pitchFamily="18" charset="0"/>
              </a:rPr>
              <a:t>Nhận xét</a:t>
            </a:r>
            <a:endParaRPr lang="en-US" altLang="en-US" sz="2800" b="1">
              <a:solidFill>
                <a:srgbClr val="0000FF"/>
              </a:solidFill>
              <a:latin typeface=".VnTime" pitchFamily="34" charset="0"/>
            </a:endParaRPr>
          </a:p>
        </p:txBody>
      </p:sp>
      <p:sp>
        <p:nvSpPr>
          <p:cNvPr id="11268" name="Text Box 6">
            <a:extLst>
              <a:ext uri="{FF2B5EF4-FFF2-40B4-BE49-F238E27FC236}">
                <a16:creationId xmlns:a16="http://schemas.microsoft.com/office/drawing/2014/main" id="{659AF4A2-6961-4315-8476-76561829924A}"/>
              </a:ext>
            </a:extLst>
          </p:cNvPr>
          <p:cNvSpPr txBox="1">
            <a:spLocks noChangeArrowheads="1"/>
          </p:cNvSpPr>
          <p:nvPr/>
        </p:nvSpPr>
        <p:spPr bwMode="auto">
          <a:xfrm>
            <a:off x="1770063" y="29527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cs typeface="Times New Roman" panose="02020603050405020304" pitchFamily="18" charset="0"/>
              </a:rPr>
              <a:t>Luyện từ và câu</a:t>
            </a:r>
            <a:endParaRPr lang="en-US" altLang="en-US" sz="2800">
              <a:latin typeface="Times New Roman" panose="02020603050405020304" pitchFamily="18" charset="0"/>
              <a:cs typeface="Times New Roman" panose="02020603050405020304" pitchFamily="18" charset="0"/>
            </a:endParaRPr>
          </a:p>
        </p:txBody>
      </p:sp>
      <p:sp>
        <p:nvSpPr>
          <p:cNvPr id="11269" name="Text Box 8">
            <a:extLst>
              <a:ext uri="{FF2B5EF4-FFF2-40B4-BE49-F238E27FC236}">
                <a16:creationId xmlns:a16="http://schemas.microsoft.com/office/drawing/2014/main" id="{9F247A04-C6FB-4F4A-AC78-CD9C58540369}"/>
              </a:ext>
            </a:extLst>
          </p:cNvPr>
          <p:cNvSpPr txBox="1">
            <a:spLocks noChangeArrowheads="1"/>
          </p:cNvSpPr>
          <p:nvPr/>
        </p:nvSpPr>
        <p:spPr bwMode="auto">
          <a:xfrm>
            <a:off x="430213" y="18716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1. Đọc đoạn văn sau:</a:t>
            </a:r>
          </a:p>
        </p:txBody>
      </p:sp>
      <p:sp>
        <p:nvSpPr>
          <p:cNvPr id="11270" name="Text Box 9">
            <a:extLst>
              <a:ext uri="{FF2B5EF4-FFF2-40B4-BE49-F238E27FC236}">
                <a16:creationId xmlns:a16="http://schemas.microsoft.com/office/drawing/2014/main" id="{F0F4FA8A-4928-4293-AF98-BF7FE70B9EFF}"/>
              </a:ext>
            </a:extLst>
          </p:cNvPr>
          <p:cNvSpPr txBox="1">
            <a:spLocks noChangeArrowheads="1"/>
          </p:cNvSpPr>
          <p:nvPr/>
        </p:nvSpPr>
        <p:spPr bwMode="auto">
          <a:xfrm>
            <a:off x="458788" y="2441575"/>
            <a:ext cx="11553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 Thần Thổ Địa của vùng này.            </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5" name="Text Box 10">
            <a:extLst>
              <a:ext uri="{FF2B5EF4-FFF2-40B4-BE49-F238E27FC236}">
                <a16:creationId xmlns:a16="http://schemas.microsoft.com/office/drawing/2014/main" id="{17EF862A-4EDA-407B-9100-B2F205B00B02}"/>
              </a:ext>
            </a:extLst>
          </p:cNvPr>
          <p:cNvSpPr txBox="1">
            <a:spLocks noChangeArrowheads="1"/>
          </p:cNvSpPr>
          <p:nvPr/>
        </p:nvSpPr>
        <p:spPr bwMode="auto">
          <a:xfrm>
            <a:off x="711200" y="4470400"/>
            <a:ext cx="4929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C00000"/>
                </a:solidFill>
                <a:latin typeface="Times New Roman" panose="02020603050405020304" pitchFamily="18" charset="0"/>
                <a:cs typeface="Times New Roman" panose="02020603050405020304" pitchFamily="18" charset="0"/>
              </a:rPr>
              <a:t>- Đoạn văn trên có mấy câu? </a:t>
            </a:r>
          </a:p>
        </p:txBody>
      </p:sp>
      <p:sp>
        <p:nvSpPr>
          <p:cNvPr id="16" name="Text Box 11">
            <a:extLst>
              <a:ext uri="{FF2B5EF4-FFF2-40B4-BE49-F238E27FC236}">
                <a16:creationId xmlns:a16="http://schemas.microsoft.com/office/drawing/2014/main" id="{DCAA8EA6-9650-451E-B886-9E77CD39BC32}"/>
              </a:ext>
            </a:extLst>
          </p:cNvPr>
          <p:cNvSpPr txBox="1">
            <a:spLocks noChangeArrowheads="1"/>
          </p:cNvSpPr>
          <p:nvPr/>
        </p:nvSpPr>
        <p:spPr bwMode="auto">
          <a:xfrm>
            <a:off x="6551615" y="4440237"/>
            <a:ext cx="4929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2060"/>
                </a:solidFill>
                <a:latin typeface="Times New Roman" panose="02020603050405020304" pitchFamily="18" charset="0"/>
                <a:cs typeface="Times New Roman" panose="02020603050405020304" pitchFamily="18" charset="0"/>
              </a:rPr>
              <a:t>Đoạn văn trên có 7 câu.</a:t>
            </a:r>
          </a:p>
        </p:txBody>
      </p:sp>
      <p:sp>
        <p:nvSpPr>
          <p:cNvPr id="17" name="Text Box 13">
            <a:extLst>
              <a:ext uri="{FF2B5EF4-FFF2-40B4-BE49-F238E27FC236}">
                <a16:creationId xmlns:a16="http://schemas.microsoft.com/office/drawing/2014/main" id="{32909532-F62E-4F1B-9DE2-0E655FFA0AA9}"/>
              </a:ext>
            </a:extLst>
          </p:cNvPr>
          <p:cNvSpPr txBox="1">
            <a:spLocks noChangeArrowheads="1"/>
          </p:cNvSpPr>
          <p:nvPr/>
        </p:nvSpPr>
        <p:spPr bwMode="auto">
          <a:xfrm>
            <a:off x="430213" y="5079206"/>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7635"/>
                </a:solidFill>
                <a:latin typeface="Times New Roman" panose="02020603050405020304" pitchFamily="18" charset="0"/>
                <a:cs typeface="Times New Roman" panose="02020603050405020304" pitchFamily="18" charset="0"/>
              </a:rPr>
              <a:t>2. Những câu nào thuộc mẫu </a:t>
            </a:r>
            <a:r>
              <a:rPr lang="en-US" altLang="en-US" sz="2800" b="1" i="1">
                <a:solidFill>
                  <a:srgbClr val="007635"/>
                </a:solidFill>
                <a:latin typeface="Times New Roman" panose="02020603050405020304" pitchFamily="18" charset="0"/>
                <a:cs typeface="Times New Roman" panose="02020603050405020304" pitchFamily="18" charset="0"/>
              </a:rPr>
              <a:t>Ai thế nào?</a:t>
            </a:r>
          </a:p>
        </p:txBody>
      </p:sp>
      <p:sp>
        <p:nvSpPr>
          <p:cNvPr id="18" name="Text Box 14">
            <a:extLst>
              <a:ext uri="{FF2B5EF4-FFF2-40B4-BE49-F238E27FC236}">
                <a16:creationId xmlns:a16="http://schemas.microsoft.com/office/drawing/2014/main" id="{C0B7D585-6DB1-45EA-869F-B99E26FC581F}"/>
              </a:ext>
            </a:extLst>
          </p:cNvPr>
          <p:cNvSpPr txBox="1">
            <a:spLocks noChangeArrowheads="1"/>
          </p:cNvSpPr>
          <p:nvPr/>
        </p:nvSpPr>
        <p:spPr bwMode="auto">
          <a:xfrm>
            <a:off x="811213" y="57134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Những câu thuộc mẫu </a:t>
            </a:r>
            <a:r>
              <a:rPr lang="en-US" altLang="en-US" sz="2800" b="1" i="1">
                <a:latin typeface="Times New Roman" panose="02020603050405020304" pitchFamily="18" charset="0"/>
                <a:cs typeface="Times New Roman" panose="02020603050405020304" pitchFamily="18" charset="0"/>
              </a:rPr>
              <a:t>Ai thế nào? </a:t>
            </a:r>
            <a:r>
              <a:rPr lang="en-US" altLang="en-US" sz="2800" b="1">
                <a:latin typeface="Times New Roman" panose="02020603050405020304" pitchFamily="18" charset="0"/>
                <a:cs typeface="Times New Roman" panose="02020603050405020304" pitchFamily="18" charset="0"/>
              </a:rPr>
              <a:t>là: </a:t>
            </a:r>
            <a:r>
              <a:rPr lang="en-US" altLang="en-US" sz="2800" b="1">
                <a:solidFill>
                  <a:srgbClr val="002060"/>
                </a:solidFill>
                <a:latin typeface="Times New Roman" panose="02020603050405020304" pitchFamily="18" charset="0"/>
                <a:cs typeface="Times New Roman" panose="02020603050405020304" pitchFamily="18" charset="0"/>
              </a:rPr>
              <a:t>1, 2, 4, 6, 7.</a:t>
            </a:r>
          </a:p>
        </p:txBody>
      </p:sp>
      <p:sp>
        <p:nvSpPr>
          <p:cNvPr id="19" name="Text Box 15">
            <a:extLst>
              <a:ext uri="{FF2B5EF4-FFF2-40B4-BE49-F238E27FC236}">
                <a16:creationId xmlns:a16="http://schemas.microsoft.com/office/drawing/2014/main" id="{B30CEF43-EC9C-489C-8A76-B2E57C62427D}"/>
              </a:ext>
            </a:extLst>
          </p:cNvPr>
          <p:cNvSpPr txBox="1">
            <a:spLocks noChangeArrowheads="1"/>
          </p:cNvSpPr>
          <p:nvPr/>
        </p:nvSpPr>
        <p:spPr bwMode="auto">
          <a:xfrm>
            <a:off x="639763" y="2347913"/>
            <a:ext cx="503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1</a:t>
            </a:r>
          </a:p>
        </p:txBody>
      </p:sp>
      <p:sp>
        <p:nvSpPr>
          <p:cNvPr id="20" name="Text Box 16">
            <a:extLst>
              <a:ext uri="{FF2B5EF4-FFF2-40B4-BE49-F238E27FC236}">
                <a16:creationId xmlns:a16="http://schemas.microsoft.com/office/drawing/2014/main" id="{E899931C-B619-4023-9CE2-DB04A9E89F7E}"/>
              </a:ext>
            </a:extLst>
          </p:cNvPr>
          <p:cNvSpPr txBox="1">
            <a:spLocks noChangeArrowheads="1"/>
          </p:cNvSpPr>
          <p:nvPr/>
        </p:nvSpPr>
        <p:spPr bwMode="auto">
          <a:xfrm>
            <a:off x="1939925" y="2816225"/>
            <a:ext cx="434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3</a:t>
            </a:r>
          </a:p>
        </p:txBody>
      </p:sp>
      <p:sp>
        <p:nvSpPr>
          <p:cNvPr id="21" name="Text Box 17">
            <a:extLst>
              <a:ext uri="{FF2B5EF4-FFF2-40B4-BE49-F238E27FC236}">
                <a16:creationId xmlns:a16="http://schemas.microsoft.com/office/drawing/2014/main" id="{A1EDC368-5E87-4575-B299-D4603329491E}"/>
              </a:ext>
            </a:extLst>
          </p:cNvPr>
          <p:cNvSpPr txBox="1">
            <a:spLocks noChangeArrowheads="1"/>
          </p:cNvSpPr>
          <p:nvPr/>
        </p:nvSpPr>
        <p:spPr bwMode="auto">
          <a:xfrm>
            <a:off x="7073900" y="2786063"/>
            <a:ext cx="503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4</a:t>
            </a:r>
          </a:p>
        </p:txBody>
      </p:sp>
      <p:sp>
        <p:nvSpPr>
          <p:cNvPr id="22" name="Text Box 18">
            <a:extLst>
              <a:ext uri="{FF2B5EF4-FFF2-40B4-BE49-F238E27FC236}">
                <a16:creationId xmlns:a16="http://schemas.microsoft.com/office/drawing/2014/main" id="{50F4DD1E-D638-4973-814B-F9D8CFCA070C}"/>
              </a:ext>
            </a:extLst>
          </p:cNvPr>
          <p:cNvSpPr txBox="1">
            <a:spLocks noChangeArrowheads="1"/>
          </p:cNvSpPr>
          <p:nvPr/>
        </p:nvSpPr>
        <p:spPr bwMode="auto">
          <a:xfrm>
            <a:off x="10377488" y="2786063"/>
            <a:ext cx="503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5</a:t>
            </a:r>
          </a:p>
        </p:txBody>
      </p:sp>
      <p:sp>
        <p:nvSpPr>
          <p:cNvPr id="23" name="Text Box 19">
            <a:extLst>
              <a:ext uri="{FF2B5EF4-FFF2-40B4-BE49-F238E27FC236}">
                <a16:creationId xmlns:a16="http://schemas.microsoft.com/office/drawing/2014/main" id="{4A3540CA-F378-4C13-B94B-F50BF783399D}"/>
              </a:ext>
            </a:extLst>
          </p:cNvPr>
          <p:cNvSpPr txBox="1">
            <a:spLocks noChangeArrowheads="1"/>
          </p:cNvSpPr>
          <p:nvPr/>
        </p:nvSpPr>
        <p:spPr bwMode="auto">
          <a:xfrm>
            <a:off x="7204075" y="3243263"/>
            <a:ext cx="490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6</a:t>
            </a:r>
          </a:p>
        </p:txBody>
      </p:sp>
      <p:sp>
        <p:nvSpPr>
          <p:cNvPr id="24" name="Text Box 20">
            <a:extLst>
              <a:ext uri="{FF2B5EF4-FFF2-40B4-BE49-F238E27FC236}">
                <a16:creationId xmlns:a16="http://schemas.microsoft.com/office/drawing/2014/main" id="{55E2A8EE-565C-4833-8585-0BB0F6FE7BAA}"/>
              </a:ext>
            </a:extLst>
          </p:cNvPr>
          <p:cNvSpPr txBox="1">
            <a:spLocks noChangeArrowheads="1"/>
          </p:cNvSpPr>
          <p:nvPr/>
        </p:nvSpPr>
        <p:spPr bwMode="auto">
          <a:xfrm>
            <a:off x="207963" y="3630613"/>
            <a:ext cx="503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7</a:t>
            </a:r>
          </a:p>
        </p:txBody>
      </p:sp>
      <p:sp>
        <p:nvSpPr>
          <p:cNvPr id="25" name="Text Box 21">
            <a:extLst>
              <a:ext uri="{FF2B5EF4-FFF2-40B4-BE49-F238E27FC236}">
                <a16:creationId xmlns:a16="http://schemas.microsoft.com/office/drawing/2014/main" id="{43BD1CFC-661B-4D62-BE18-47D757BA4B71}"/>
              </a:ext>
            </a:extLst>
          </p:cNvPr>
          <p:cNvSpPr txBox="1">
            <a:spLocks noChangeArrowheads="1"/>
          </p:cNvSpPr>
          <p:nvPr/>
        </p:nvSpPr>
        <p:spPr bwMode="auto">
          <a:xfrm>
            <a:off x="5383213" y="2360613"/>
            <a:ext cx="503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panose="020B0604020202020204" pitchFamily="34" charset="0"/>
              </a:rPr>
              <a:t>2</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Horizontal)">
                                      <p:cBhvr>
                                        <p:cTn id="12" dur="500"/>
                                        <p:tgtEl>
                                          <p:spTgt spid="16"/>
                                        </p:tgtEl>
                                      </p:cBhvr>
                                    </p:animEffect>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6500"/>
                            </p:stCondLst>
                            <p:childTnLst>
                              <p:par>
                                <p:cTn id="50" presetID="42"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
            <a:extLst>
              <a:ext uri="{FF2B5EF4-FFF2-40B4-BE49-F238E27FC236}">
                <a16:creationId xmlns:a16="http://schemas.microsoft.com/office/drawing/2014/main" id="{628C0663-9992-4D79-A333-3C1D9D1B9D2A}"/>
              </a:ext>
            </a:extLst>
          </p:cNvPr>
          <p:cNvPicPr>
            <a:picLocks noChangeAspect="1"/>
          </p:cNvPicPr>
          <p:nvPr/>
        </p:nvPicPr>
        <p:blipFill>
          <a:blip r:embed="rId3">
            <a:extLst>
              <a:ext uri="{28A0092B-C50C-407E-A947-70E740481C1C}">
                <a14:useLocalDpi xmlns:a14="http://schemas.microsoft.com/office/drawing/2010/main" val="0"/>
              </a:ext>
            </a:extLst>
          </a:blip>
          <a:srcRect l="27" t="-1189" r="73776" b="57912"/>
          <a:stretch>
            <a:fillRect/>
          </a:stretch>
        </p:blipFill>
        <p:spPr bwMode="auto">
          <a:xfrm>
            <a:off x="10261600" y="4867275"/>
            <a:ext cx="42370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a:extLst>
              <a:ext uri="{FF2B5EF4-FFF2-40B4-BE49-F238E27FC236}">
                <a16:creationId xmlns:a16="http://schemas.microsoft.com/office/drawing/2014/main" id="{97F60B59-F08B-4196-8FBC-B8BC6ACF84B8}"/>
              </a:ext>
            </a:extLst>
          </p:cNvPr>
          <p:cNvSpPr txBox="1">
            <a:spLocks noChangeArrowheads="1"/>
          </p:cNvSpPr>
          <p:nvPr/>
        </p:nvSpPr>
        <p:spPr bwMode="auto">
          <a:xfrm>
            <a:off x="877887" y="3032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ct val="50000"/>
              </a:spcBef>
              <a:spcAft>
                <a:spcPts val="0"/>
              </a:spcAft>
              <a:defRPr/>
            </a:pPr>
            <a:r>
              <a:rPr lang="en-US" altLang="en-US" sz="2800" b="1">
                <a:solidFill>
                  <a:schemeClr val="accent5">
                    <a:lumMod val="10000"/>
                  </a:schemeClr>
                </a:solidFill>
                <a:latin typeface="Times New Roman" panose="02020603050405020304" pitchFamily="18" charset="0"/>
                <a:cs typeface="Times New Roman" panose="02020603050405020304" pitchFamily="18" charset="0"/>
              </a:rPr>
              <a:t>3. Xác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định</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chủ</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ngữ</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vị</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ngữ</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những</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câu</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vừa</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tìm</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altLang="en-US" sz="2800" b="1" dirty="0">
                <a:solidFill>
                  <a:schemeClr val="accent5">
                    <a:lumMod val="10000"/>
                  </a:schemeClr>
                </a:solidFill>
                <a:latin typeface="Times New Roman" panose="02020603050405020304" pitchFamily="18" charset="0"/>
                <a:cs typeface="Times New Roman" panose="02020603050405020304" pitchFamily="18" charset="0"/>
              </a:rPr>
              <a:t>? </a:t>
            </a:r>
          </a:p>
        </p:txBody>
      </p:sp>
      <p:sp>
        <p:nvSpPr>
          <p:cNvPr id="11" name="Text Box 10">
            <a:extLst>
              <a:ext uri="{FF2B5EF4-FFF2-40B4-BE49-F238E27FC236}">
                <a16:creationId xmlns:a16="http://schemas.microsoft.com/office/drawing/2014/main" id="{8D113174-C9EE-482A-A820-3C3288ABCB6D}"/>
              </a:ext>
            </a:extLst>
          </p:cNvPr>
          <p:cNvSpPr txBox="1">
            <a:spLocks noChangeArrowheads="1"/>
          </p:cNvSpPr>
          <p:nvPr/>
        </p:nvSpPr>
        <p:spPr bwMode="auto">
          <a:xfrm>
            <a:off x="1498600" y="8985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1.  Về đêm, cảnh vật thật im lìm.</a:t>
            </a:r>
          </a:p>
        </p:txBody>
      </p:sp>
      <p:sp>
        <p:nvSpPr>
          <p:cNvPr id="12" name="Text Box 10">
            <a:extLst>
              <a:ext uri="{FF2B5EF4-FFF2-40B4-BE49-F238E27FC236}">
                <a16:creationId xmlns:a16="http://schemas.microsoft.com/office/drawing/2014/main" id="{3C094787-02C4-488D-A524-94DA7F5D1539}"/>
              </a:ext>
            </a:extLst>
          </p:cNvPr>
          <p:cNvSpPr txBox="1">
            <a:spLocks noChangeArrowheads="1"/>
          </p:cNvSpPr>
          <p:nvPr/>
        </p:nvSpPr>
        <p:spPr bwMode="auto">
          <a:xfrm>
            <a:off x="1524000" y="19319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2.  Sông thôi vỗ song dồn dập vô bờ như hồi chiều.</a:t>
            </a:r>
          </a:p>
        </p:txBody>
      </p:sp>
      <p:sp>
        <p:nvSpPr>
          <p:cNvPr id="13" name="Text Box 10">
            <a:extLst>
              <a:ext uri="{FF2B5EF4-FFF2-40B4-BE49-F238E27FC236}">
                <a16:creationId xmlns:a16="http://schemas.microsoft.com/office/drawing/2014/main" id="{840B96B1-F99A-42A2-B6C5-67B7A067243B}"/>
              </a:ext>
            </a:extLst>
          </p:cNvPr>
          <p:cNvSpPr txBox="1">
            <a:spLocks noChangeArrowheads="1"/>
          </p:cNvSpPr>
          <p:nvPr/>
        </p:nvSpPr>
        <p:spPr bwMode="auto">
          <a:xfrm>
            <a:off x="1508125" y="30067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4.  Ông Ba trầm ngâm</a:t>
            </a:r>
          </a:p>
        </p:txBody>
      </p:sp>
      <p:sp>
        <p:nvSpPr>
          <p:cNvPr id="14" name="Text Box 10">
            <a:extLst>
              <a:ext uri="{FF2B5EF4-FFF2-40B4-BE49-F238E27FC236}">
                <a16:creationId xmlns:a16="http://schemas.microsoft.com/office/drawing/2014/main" id="{0D1F5B34-08C6-459F-8BDB-F214334803FE}"/>
              </a:ext>
            </a:extLst>
          </p:cNvPr>
          <p:cNvSpPr txBox="1">
            <a:spLocks noChangeArrowheads="1"/>
          </p:cNvSpPr>
          <p:nvPr/>
        </p:nvSpPr>
        <p:spPr bwMode="auto">
          <a:xfrm>
            <a:off x="1420813" y="40497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6.  Trái lại, ông Sáu rất sôi nổi.</a:t>
            </a:r>
          </a:p>
        </p:txBody>
      </p:sp>
      <p:sp>
        <p:nvSpPr>
          <p:cNvPr id="15" name="Text Box 10">
            <a:extLst>
              <a:ext uri="{FF2B5EF4-FFF2-40B4-BE49-F238E27FC236}">
                <a16:creationId xmlns:a16="http://schemas.microsoft.com/office/drawing/2014/main" id="{640E405F-C980-41F7-A8D7-432BDED14B19}"/>
              </a:ext>
            </a:extLst>
          </p:cNvPr>
          <p:cNvSpPr txBox="1">
            <a:spLocks noChangeArrowheads="1"/>
          </p:cNvSpPr>
          <p:nvPr/>
        </p:nvSpPr>
        <p:spPr bwMode="auto">
          <a:xfrm>
            <a:off x="1420813" y="51625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7.  Ông hệt như Thần Thổ Địa của vùng này.  </a:t>
            </a:r>
          </a:p>
        </p:txBody>
      </p:sp>
      <p:cxnSp>
        <p:nvCxnSpPr>
          <p:cNvPr id="16" name="Straight Connector 15">
            <a:extLst>
              <a:ext uri="{FF2B5EF4-FFF2-40B4-BE49-F238E27FC236}">
                <a16:creationId xmlns:a16="http://schemas.microsoft.com/office/drawing/2014/main" id="{4FD80C23-E56D-4105-BCEA-D11D1C376C78}"/>
              </a:ext>
            </a:extLst>
          </p:cNvPr>
          <p:cNvCxnSpPr>
            <a:cxnSpLocks/>
          </p:cNvCxnSpPr>
          <p:nvPr/>
        </p:nvCxnSpPr>
        <p:spPr>
          <a:xfrm flipH="1">
            <a:off x="4624388" y="887413"/>
            <a:ext cx="215900" cy="5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20B2E0-DB61-493B-B510-1724A7575ACD}"/>
              </a:ext>
            </a:extLst>
          </p:cNvPr>
          <p:cNvCxnSpPr/>
          <p:nvPr/>
        </p:nvCxnSpPr>
        <p:spPr>
          <a:xfrm>
            <a:off x="3400425" y="1330325"/>
            <a:ext cx="1223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6A5B2B-D00F-4E62-9D38-203729D7EB72}"/>
              </a:ext>
            </a:extLst>
          </p:cNvPr>
          <p:cNvCxnSpPr>
            <a:cxnSpLocks/>
          </p:cNvCxnSpPr>
          <p:nvPr/>
        </p:nvCxnSpPr>
        <p:spPr>
          <a:xfrm>
            <a:off x="4840288" y="1330325"/>
            <a:ext cx="1655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763019-E445-49CF-8641-D42F70C16A82}"/>
              </a:ext>
            </a:extLst>
          </p:cNvPr>
          <p:cNvCxnSpPr>
            <a:cxnSpLocks/>
          </p:cNvCxnSpPr>
          <p:nvPr/>
        </p:nvCxnSpPr>
        <p:spPr>
          <a:xfrm>
            <a:off x="4840288" y="1417638"/>
            <a:ext cx="1655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7B7419D3-4DC4-48E6-A2D9-A915F00D671B}"/>
              </a:ext>
            </a:extLst>
          </p:cNvPr>
          <p:cNvSpPr txBox="1">
            <a:spLocks noChangeArrowheads="1"/>
          </p:cNvSpPr>
          <p:nvPr/>
        </p:nvSpPr>
        <p:spPr bwMode="auto">
          <a:xfrm>
            <a:off x="3651250" y="1443038"/>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sp>
        <p:nvSpPr>
          <p:cNvPr id="21" name="Text Box 10">
            <a:extLst>
              <a:ext uri="{FF2B5EF4-FFF2-40B4-BE49-F238E27FC236}">
                <a16:creationId xmlns:a16="http://schemas.microsoft.com/office/drawing/2014/main" id="{5B901A9E-B70F-4D09-8857-AD43062556BD}"/>
              </a:ext>
            </a:extLst>
          </p:cNvPr>
          <p:cNvSpPr txBox="1">
            <a:spLocks noChangeArrowheads="1"/>
          </p:cNvSpPr>
          <p:nvPr/>
        </p:nvSpPr>
        <p:spPr bwMode="auto">
          <a:xfrm>
            <a:off x="5260975" y="1455738"/>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cxnSp>
        <p:nvCxnSpPr>
          <p:cNvPr id="22" name="Straight Connector 21">
            <a:extLst>
              <a:ext uri="{FF2B5EF4-FFF2-40B4-BE49-F238E27FC236}">
                <a16:creationId xmlns:a16="http://schemas.microsoft.com/office/drawing/2014/main" id="{FCC711B7-2347-4DA7-AFCE-B37628919CC9}"/>
              </a:ext>
            </a:extLst>
          </p:cNvPr>
          <p:cNvCxnSpPr>
            <a:cxnSpLocks/>
          </p:cNvCxnSpPr>
          <p:nvPr/>
        </p:nvCxnSpPr>
        <p:spPr>
          <a:xfrm flipH="1">
            <a:off x="2752725" y="1930400"/>
            <a:ext cx="215900" cy="5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785028-0350-429F-BD50-19595FAAD04E}"/>
              </a:ext>
            </a:extLst>
          </p:cNvPr>
          <p:cNvCxnSpPr>
            <a:cxnSpLocks/>
          </p:cNvCxnSpPr>
          <p:nvPr/>
        </p:nvCxnSpPr>
        <p:spPr>
          <a:xfrm>
            <a:off x="1960563" y="2451100"/>
            <a:ext cx="7635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435CA8-5322-40FD-AAD3-AC15EBF0C91F}"/>
              </a:ext>
            </a:extLst>
          </p:cNvPr>
          <p:cNvCxnSpPr>
            <a:cxnSpLocks/>
          </p:cNvCxnSpPr>
          <p:nvPr/>
        </p:nvCxnSpPr>
        <p:spPr>
          <a:xfrm>
            <a:off x="2843213" y="2552700"/>
            <a:ext cx="6300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D5AFA5-CC49-4DEE-8311-4B5D16E1BC69}"/>
              </a:ext>
            </a:extLst>
          </p:cNvPr>
          <p:cNvCxnSpPr>
            <a:cxnSpLocks/>
          </p:cNvCxnSpPr>
          <p:nvPr/>
        </p:nvCxnSpPr>
        <p:spPr>
          <a:xfrm>
            <a:off x="2843213" y="2474913"/>
            <a:ext cx="6300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A015072E-FA57-4E78-B38A-69E5E37BD85F}"/>
              </a:ext>
            </a:extLst>
          </p:cNvPr>
          <p:cNvSpPr txBox="1">
            <a:spLocks noChangeArrowheads="1"/>
          </p:cNvSpPr>
          <p:nvPr/>
        </p:nvSpPr>
        <p:spPr bwMode="auto">
          <a:xfrm>
            <a:off x="2005013" y="2474913"/>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sp>
        <p:nvSpPr>
          <p:cNvPr id="27" name="Text Box 10">
            <a:extLst>
              <a:ext uri="{FF2B5EF4-FFF2-40B4-BE49-F238E27FC236}">
                <a16:creationId xmlns:a16="http://schemas.microsoft.com/office/drawing/2014/main" id="{9101C17B-BA45-4D5A-B2DE-96DEE5AE54E8}"/>
              </a:ext>
            </a:extLst>
          </p:cNvPr>
          <p:cNvSpPr txBox="1">
            <a:spLocks noChangeArrowheads="1"/>
          </p:cNvSpPr>
          <p:nvPr/>
        </p:nvSpPr>
        <p:spPr bwMode="auto">
          <a:xfrm>
            <a:off x="5524500" y="2535238"/>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cxnSp>
        <p:nvCxnSpPr>
          <p:cNvPr id="28" name="Straight Connector 27">
            <a:extLst>
              <a:ext uri="{FF2B5EF4-FFF2-40B4-BE49-F238E27FC236}">
                <a16:creationId xmlns:a16="http://schemas.microsoft.com/office/drawing/2014/main" id="{9502826F-D3B3-4010-BD70-5F52D6796B44}"/>
              </a:ext>
            </a:extLst>
          </p:cNvPr>
          <p:cNvCxnSpPr>
            <a:cxnSpLocks/>
          </p:cNvCxnSpPr>
          <p:nvPr/>
        </p:nvCxnSpPr>
        <p:spPr>
          <a:xfrm flipH="1">
            <a:off x="3159125" y="2990850"/>
            <a:ext cx="215900" cy="5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 Box 10">
            <a:extLst>
              <a:ext uri="{FF2B5EF4-FFF2-40B4-BE49-F238E27FC236}">
                <a16:creationId xmlns:a16="http://schemas.microsoft.com/office/drawing/2014/main" id="{625151F2-6EC3-40F6-9ABD-6EE8A123F4EC}"/>
              </a:ext>
            </a:extLst>
          </p:cNvPr>
          <p:cNvSpPr txBox="1">
            <a:spLocks noChangeArrowheads="1"/>
          </p:cNvSpPr>
          <p:nvPr/>
        </p:nvSpPr>
        <p:spPr bwMode="auto">
          <a:xfrm>
            <a:off x="2289175" y="3560763"/>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sp>
        <p:nvSpPr>
          <p:cNvPr id="30" name="Text Box 10">
            <a:extLst>
              <a:ext uri="{FF2B5EF4-FFF2-40B4-BE49-F238E27FC236}">
                <a16:creationId xmlns:a16="http://schemas.microsoft.com/office/drawing/2014/main" id="{EF416245-73B7-447C-9346-0702BACF6636}"/>
              </a:ext>
            </a:extLst>
          </p:cNvPr>
          <p:cNvSpPr txBox="1">
            <a:spLocks noChangeArrowheads="1"/>
          </p:cNvSpPr>
          <p:nvPr/>
        </p:nvSpPr>
        <p:spPr bwMode="auto">
          <a:xfrm>
            <a:off x="3651250" y="3554413"/>
            <a:ext cx="792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cxnSp>
        <p:nvCxnSpPr>
          <p:cNvPr id="31" name="Straight Connector 30">
            <a:extLst>
              <a:ext uri="{FF2B5EF4-FFF2-40B4-BE49-F238E27FC236}">
                <a16:creationId xmlns:a16="http://schemas.microsoft.com/office/drawing/2014/main" id="{D1B3518A-8E06-442C-9E99-8B1682A6E25B}"/>
              </a:ext>
            </a:extLst>
          </p:cNvPr>
          <p:cNvCxnSpPr>
            <a:cxnSpLocks/>
          </p:cNvCxnSpPr>
          <p:nvPr/>
        </p:nvCxnSpPr>
        <p:spPr>
          <a:xfrm flipH="1">
            <a:off x="4408488" y="4024313"/>
            <a:ext cx="215900" cy="5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2A6D34-9C4B-48E6-848D-9562DC4FD5F3}"/>
              </a:ext>
            </a:extLst>
          </p:cNvPr>
          <p:cNvCxnSpPr>
            <a:cxnSpLocks/>
          </p:cNvCxnSpPr>
          <p:nvPr/>
        </p:nvCxnSpPr>
        <p:spPr>
          <a:xfrm>
            <a:off x="2097088" y="3514725"/>
            <a:ext cx="984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6975AA-0A6E-4D3E-A832-40D242016814}"/>
              </a:ext>
            </a:extLst>
          </p:cNvPr>
          <p:cNvCxnSpPr>
            <a:cxnSpLocks/>
          </p:cNvCxnSpPr>
          <p:nvPr/>
        </p:nvCxnSpPr>
        <p:spPr>
          <a:xfrm>
            <a:off x="3267075" y="3502025"/>
            <a:ext cx="1717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07F86C-6DAD-4D94-95BF-1D8763460594}"/>
              </a:ext>
            </a:extLst>
          </p:cNvPr>
          <p:cNvCxnSpPr>
            <a:cxnSpLocks/>
          </p:cNvCxnSpPr>
          <p:nvPr/>
        </p:nvCxnSpPr>
        <p:spPr>
          <a:xfrm>
            <a:off x="3267075" y="3581400"/>
            <a:ext cx="1717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25B88D-769A-41E4-A916-360DC83C2A43}"/>
              </a:ext>
            </a:extLst>
          </p:cNvPr>
          <p:cNvCxnSpPr>
            <a:cxnSpLocks/>
          </p:cNvCxnSpPr>
          <p:nvPr/>
        </p:nvCxnSpPr>
        <p:spPr>
          <a:xfrm>
            <a:off x="3232150" y="4565650"/>
            <a:ext cx="1068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A985AC-5AD4-4492-A384-0E6152476427}"/>
              </a:ext>
            </a:extLst>
          </p:cNvPr>
          <p:cNvCxnSpPr>
            <a:cxnSpLocks/>
          </p:cNvCxnSpPr>
          <p:nvPr/>
        </p:nvCxnSpPr>
        <p:spPr>
          <a:xfrm>
            <a:off x="4551363" y="4591050"/>
            <a:ext cx="1509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7E50D87-0944-4C2A-A40F-5454473C7F44}"/>
              </a:ext>
            </a:extLst>
          </p:cNvPr>
          <p:cNvCxnSpPr>
            <a:cxnSpLocks/>
          </p:cNvCxnSpPr>
          <p:nvPr/>
        </p:nvCxnSpPr>
        <p:spPr>
          <a:xfrm>
            <a:off x="4527550" y="4514850"/>
            <a:ext cx="1508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 Box 10">
            <a:extLst>
              <a:ext uri="{FF2B5EF4-FFF2-40B4-BE49-F238E27FC236}">
                <a16:creationId xmlns:a16="http://schemas.microsoft.com/office/drawing/2014/main" id="{F54483CF-9071-4ADA-9438-E3ACEF53A125}"/>
              </a:ext>
            </a:extLst>
          </p:cNvPr>
          <p:cNvSpPr txBox="1">
            <a:spLocks noChangeArrowheads="1"/>
          </p:cNvSpPr>
          <p:nvPr/>
        </p:nvSpPr>
        <p:spPr bwMode="auto">
          <a:xfrm>
            <a:off x="3443288" y="4627563"/>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sp>
        <p:nvSpPr>
          <p:cNvPr id="39" name="Text Box 10">
            <a:extLst>
              <a:ext uri="{FF2B5EF4-FFF2-40B4-BE49-F238E27FC236}">
                <a16:creationId xmlns:a16="http://schemas.microsoft.com/office/drawing/2014/main" id="{E6D52D22-C866-49D2-86D1-922EE518F12E}"/>
              </a:ext>
            </a:extLst>
          </p:cNvPr>
          <p:cNvSpPr txBox="1">
            <a:spLocks noChangeArrowheads="1"/>
          </p:cNvSpPr>
          <p:nvPr/>
        </p:nvSpPr>
        <p:spPr bwMode="auto">
          <a:xfrm>
            <a:off x="4805363" y="4619625"/>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cxnSp>
        <p:nvCxnSpPr>
          <p:cNvPr id="40" name="Straight Connector 39">
            <a:extLst>
              <a:ext uri="{FF2B5EF4-FFF2-40B4-BE49-F238E27FC236}">
                <a16:creationId xmlns:a16="http://schemas.microsoft.com/office/drawing/2014/main" id="{F320B1D5-756F-4555-BAE8-3B55DDD00011}"/>
              </a:ext>
            </a:extLst>
          </p:cNvPr>
          <p:cNvCxnSpPr>
            <a:cxnSpLocks/>
          </p:cNvCxnSpPr>
          <p:nvPr/>
        </p:nvCxnSpPr>
        <p:spPr>
          <a:xfrm flipH="1">
            <a:off x="2541588" y="5176838"/>
            <a:ext cx="215900" cy="5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9DFFF6-7C43-4953-A7CA-0A38B8C90D2C}"/>
              </a:ext>
            </a:extLst>
          </p:cNvPr>
          <p:cNvCxnSpPr>
            <a:cxnSpLocks/>
          </p:cNvCxnSpPr>
          <p:nvPr/>
        </p:nvCxnSpPr>
        <p:spPr>
          <a:xfrm>
            <a:off x="1949450" y="5708650"/>
            <a:ext cx="5349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72564E-709A-418E-B849-5EFBC744F360}"/>
              </a:ext>
            </a:extLst>
          </p:cNvPr>
          <p:cNvCxnSpPr>
            <a:cxnSpLocks/>
          </p:cNvCxnSpPr>
          <p:nvPr/>
        </p:nvCxnSpPr>
        <p:spPr>
          <a:xfrm>
            <a:off x="2678113" y="5710238"/>
            <a:ext cx="5543550" cy="31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0E9A525-6AD3-4D98-8A15-996CFF135E4F}"/>
              </a:ext>
            </a:extLst>
          </p:cNvPr>
          <p:cNvCxnSpPr>
            <a:cxnSpLocks/>
          </p:cNvCxnSpPr>
          <p:nvPr/>
        </p:nvCxnSpPr>
        <p:spPr>
          <a:xfrm>
            <a:off x="2686050" y="5773738"/>
            <a:ext cx="5543550" cy="333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Box 10">
            <a:extLst>
              <a:ext uri="{FF2B5EF4-FFF2-40B4-BE49-F238E27FC236}">
                <a16:creationId xmlns:a16="http://schemas.microsoft.com/office/drawing/2014/main" id="{9C967C23-96F2-405A-9A17-A8BD1E37E0B7}"/>
              </a:ext>
            </a:extLst>
          </p:cNvPr>
          <p:cNvSpPr txBox="1">
            <a:spLocks noChangeArrowheads="1"/>
          </p:cNvSpPr>
          <p:nvPr/>
        </p:nvSpPr>
        <p:spPr bwMode="auto">
          <a:xfrm>
            <a:off x="1784350" y="5784850"/>
            <a:ext cx="792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sp>
        <p:nvSpPr>
          <p:cNvPr id="45" name="Text Box 10">
            <a:extLst>
              <a:ext uri="{FF2B5EF4-FFF2-40B4-BE49-F238E27FC236}">
                <a16:creationId xmlns:a16="http://schemas.microsoft.com/office/drawing/2014/main" id="{9EDF1C77-1F88-43E2-93B8-610733930208}"/>
              </a:ext>
            </a:extLst>
          </p:cNvPr>
          <p:cNvSpPr txBox="1">
            <a:spLocks noChangeArrowheads="1"/>
          </p:cNvSpPr>
          <p:nvPr/>
        </p:nvSpPr>
        <p:spPr bwMode="auto">
          <a:xfrm>
            <a:off x="5054600" y="5843588"/>
            <a:ext cx="79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2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par>
                                <p:cTn id="65" presetID="2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down)">
                                      <p:cBhvr>
                                        <p:cTn id="73" dur="500"/>
                                        <p:tgtEl>
                                          <p:spTgt spid="3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par>
                                <p:cTn id="85" presetID="22" presetClass="entr" presetSubtype="4"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par>
                                <p:cTn id="88" presetID="22" presetClass="entr" presetSubtype="4"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par>
                                <p:cTn id="91" presetID="22" presetClass="entr" presetSubtype="4"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down)">
                                      <p:cBhvr>
                                        <p:cTn id="93" dur="500"/>
                                        <p:tgtEl>
                                          <p:spTgt spid="3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down)">
                                      <p:cBhvr>
                                        <p:cTn id="96" dur="500"/>
                                        <p:tgtEl>
                                          <p:spTgt spid="3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down)">
                                      <p:cBhvr>
                                        <p:cTn id="107" dur="500"/>
                                        <p:tgtEl>
                                          <p:spTgt spid="44"/>
                                        </p:tgtEl>
                                      </p:cBhvr>
                                    </p:animEffect>
                                  </p:childTnLst>
                                </p:cTn>
                              </p:par>
                              <p:par>
                                <p:cTn id="108" presetID="22" presetClass="entr" presetSubtype="4"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down)">
                                      <p:cBhvr>
                                        <p:cTn id="110" dur="500"/>
                                        <p:tgtEl>
                                          <p:spTgt spid="41"/>
                                        </p:tgtEl>
                                      </p:cBhvr>
                                    </p:animEffect>
                                  </p:childTnLst>
                                </p:cTn>
                              </p:par>
                              <p:par>
                                <p:cTn id="111" presetID="22" presetClass="entr" presetSubtype="4"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down)">
                                      <p:cBhvr>
                                        <p:cTn id="113" dur="500"/>
                                        <p:tgtEl>
                                          <p:spTgt spid="43"/>
                                        </p:tgtEl>
                                      </p:cBhvr>
                                    </p:animEffect>
                                  </p:childTnLst>
                                </p:cTn>
                              </p:par>
                              <p:par>
                                <p:cTn id="114" presetID="22" presetClass="entr" presetSubtype="4" fill="hold"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down)">
                                      <p:cBhvr>
                                        <p:cTn id="116" dur="500"/>
                                        <p:tgtEl>
                                          <p:spTgt spid="42"/>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wipe(down)">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0" grpId="0"/>
      <p:bldP spid="21" grpId="0"/>
      <p:bldP spid="26" grpId="0"/>
      <p:bldP spid="27" grpId="0"/>
      <p:bldP spid="29" grpId="0"/>
      <p:bldP spid="30" grpId="0"/>
      <p:bldP spid="38" grpId="0"/>
      <p:bldP spid="39"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a:extLst>
              <a:ext uri="{FF2B5EF4-FFF2-40B4-BE49-F238E27FC236}">
                <a16:creationId xmlns:a16="http://schemas.microsoft.com/office/drawing/2014/main" id="{AC913307-5D8F-4A80-A29B-D8CCA8F93A15}"/>
              </a:ext>
            </a:extLst>
          </p:cNvPr>
          <p:cNvPicPr>
            <a:picLocks noChangeAspect="1"/>
          </p:cNvPicPr>
          <p:nvPr/>
        </p:nvPicPr>
        <p:blipFill>
          <a:blip r:embed="rId3">
            <a:extLst>
              <a:ext uri="{28A0092B-C50C-407E-A947-70E740481C1C}">
                <a14:useLocalDpi xmlns:a14="http://schemas.microsoft.com/office/drawing/2010/main" val="0"/>
              </a:ext>
            </a:extLst>
          </a:blip>
          <a:srcRect l="75314" t="-1308" r="-1511" b="57018"/>
          <a:stretch>
            <a:fillRect/>
          </a:stretch>
        </p:blipFill>
        <p:spPr bwMode="auto">
          <a:xfrm rot="-1336206">
            <a:off x="9744075" y="222250"/>
            <a:ext cx="28892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Group 241">
            <a:extLst>
              <a:ext uri="{FF2B5EF4-FFF2-40B4-BE49-F238E27FC236}">
                <a16:creationId xmlns:a16="http://schemas.microsoft.com/office/drawing/2014/main" id="{144A62EE-250C-4817-8761-C89F88793896}"/>
              </a:ext>
            </a:extLst>
          </p:cNvPr>
          <p:cNvGraphicFramePr>
            <a:graphicFrameLocks/>
          </p:cNvGraphicFramePr>
          <p:nvPr/>
        </p:nvGraphicFramePr>
        <p:xfrm>
          <a:off x="430213" y="1265238"/>
          <a:ext cx="9144000" cy="5157788"/>
        </p:xfrm>
        <a:graphic>
          <a:graphicData uri="http://schemas.openxmlformats.org/drawingml/2006/table">
            <a:tbl>
              <a:tblPr/>
              <a:tblGrid>
                <a:gridCol w="2268538">
                  <a:extLst>
                    <a:ext uri="{9D8B030D-6E8A-4147-A177-3AD203B41FA5}">
                      <a16:colId xmlns:a16="http://schemas.microsoft.com/office/drawing/2014/main" val="20000"/>
                    </a:ext>
                  </a:extLst>
                </a:gridCol>
                <a:gridCol w="1366837">
                  <a:extLst>
                    <a:ext uri="{9D8B030D-6E8A-4147-A177-3AD203B41FA5}">
                      <a16:colId xmlns:a16="http://schemas.microsoft.com/office/drawing/2014/main" val="20001"/>
                    </a:ext>
                  </a:extLst>
                </a:gridCol>
                <a:gridCol w="184943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30387">
                  <a:extLst>
                    <a:ext uri="{9D8B030D-6E8A-4147-A177-3AD203B41FA5}">
                      <a16:colId xmlns:a16="http://schemas.microsoft.com/office/drawing/2014/main" val="20004"/>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359" name="Text Box 31">
            <a:extLst>
              <a:ext uri="{FF2B5EF4-FFF2-40B4-BE49-F238E27FC236}">
                <a16:creationId xmlns:a16="http://schemas.microsoft.com/office/drawing/2014/main" id="{4676C88F-346E-4B1E-A678-93B9B4237AFE}"/>
              </a:ext>
            </a:extLst>
          </p:cNvPr>
          <p:cNvSpPr txBox="1">
            <a:spLocks noChangeArrowheads="1"/>
          </p:cNvSpPr>
          <p:nvPr/>
        </p:nvSpPr>
        <p:spPr bwMode="auto">
          <a:xfrm>
            <a:off x="719138" y="342900"/>
            <a:ext cx="334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I.</a:t>
            </a:r>
            <a:r>
              <a:rPr lang="en-US" altLang="en-US" sz="2400" b="1">
                <a:solidFill>
                  <a:srgbClr val="0000FF"/>
                </a:solidFill>
                <a:latin typeface=".VnTime" pitchFamily="34" charset="0"/>
              </a:rPr>
              <a:t> </a:t>
            </a:r>
            <a:r>
              <a:rPr lang="en-US" altLang="en-US" sz="2400" b="1">
                <a:solidFill>
                  <a:srgbClr val="0000FF"/>
                </a:solidFill>
                <a:latin typeface="Times New Roman" panose="02020603050405020304" pitchFamily="18" charset="0"/>
              </a:rPr>
              <a:t>Nhận xét</a:t>
            </a:r>
            <a:endParaRPr lang="en-US" altLang="en-US" sz="2400" b="1">
              <a:solidFill>
                <a:srgbClr val="0000FF"/>
              </a:solidFill>
              <a:latin typeface=".VnTime" pitchFamily="34" charset="0"/>
            </a:endParaRPr>
          </a:p>
        </p:txBody>
      </p:sp>
      <p:sp>
        <p:nvSpPr>
          <p:cNvPr id="13360" name="Text Box 204">
            <a:extLst>
              <a:ext uri="{FF2B5EF4-FFF2-40B4-BE49-F238E27FC236}">
                <a16:creationId xmlns:a16="http://schemas.microsoft.com/office/drawing/2014/main" id="{765EB2BC-E752-4ECA-AF83-2A96EB5B51DA}"/>
              </a:ext>
            </a:extLst>
          </p:cNvPr>
          <p:cNvSpPr txBox="1">
            <a:spLocks noChangeArrowheads="1"/>
          </p:cNvSpPr>
          <p:nvPr/>
        </p:nvSpPr>
        <p:spPr bwMode="auto">
          <a:xfrm>
            <a:off x="466725" y="1252538"/>
            <a:ext cx="2151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200" b="1">
                <a:solidFill>
                  <a:srgbClr val="008000"/>
                </a:solidFill>
                <a:latin typeface="Times New Roman" panose="02020603050405020304" pitchFamily="18" charset="0"/>
                <a:cs typeface="Times New Roman" panose="02020603050405020304" pitchFamily="18" charset="0"/>
              </a:rPr>
              <a:t>Câu </a:t>
            </a:r>
            <a:r>
              <a:rPr lang="en-US" altLang="en-US" sz="2200" b="1" i="1">
                <a:solidFill>
                  <a:srgbClr val="008000"/>
                </a:solidFill>
                <a:latin typeface="Times New Roman" panose="02020603050405020304" pitchFamily="18" charset="0"/>
                <a:cs typeface="Times New Roman" panose="02020603050405020304" pitchFamily="18" charset="0"/>
              </a:rPr>
              <a:t>Ai thế nào?</a:t>
            </a:r>
          </a:p>
        </p:txBody>
      </p:sp>
      <p:sp>
        <p:nvSpPr>
          <p:cNvPr id="13361" name="Text Box 205">
            <a:extLst>
              <a:ext uri="{FF2B5EF4-FFF2-40B4-BE49-F238E27FC236}">
                <a16:creationId xmlns:a16="http://schemas.microsoft.com/office/drawing/2014/main" id="{4089F9E7-7E28-4077-BC77-CFDF534CF7AF}"/>
              </a:ext>
            </a:extLst>
          </p:cNvPr>
          <p:cNvSpPr txBox="1">
            <a:spLocks noChangeArrowheads="1"/>
          </p:cNvSpPr>
          <p:nvPr/>
        </p:nvSpPr>
        <p:spPr bwMode="auto">
          <a:xfrm>
            <a:off x="2878138" y="1325563"/>
            <a:ext cx="122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8000"/>
                </a:solidFill>
                <a:latin typeface="Times New Roman" panose="02020603050405020304" pitchFamily="18" charset="0"/>
                <a:cs typeface="Times New Roman" panose="02020603050405020304" pitchFamily="18" charset="0"/>
              </a:rPr>
              <a:t>Chủ ngữ</a:t>
            </a:r>
          </a:p>
        </p:txBody>
      </p:sp>
      <p:sp>
        <p:nvSpPr>
          <p:cNvPr id="13362" name="Text Box 206">
            <a:extLst>
              <a:ext uri="{FF2B5EF4-FFF2-40B4-BE49-F238E27FC236}">
                <a16:creationId xmlns:a16="http://schemas.microsoft.com/office/drawing/2014/main" id="{B817C540-E464-4909-90F2-0559681057F8}"/>
              </a:ext>
            </a:extLst>
          </p:cNvPr>
          <p:cNvSpPr txBox="1">
            <a:spLocks noChangeArrowheads="1"/>
          </p:cNvSpPr>
          <p:nvPr/>
        </p:nvSpPr>
        <p:spPr bwMode="auto">
          <a:xfrm>
            <a:off x="4102100" y="1325563"/>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000" b="1">
                <a:solidFill>
                  <a:srgbClr val="008000"/>
                </a:solidFill>
                <a:latin typeface="Times New Roman" panose="02020603050405020304" pitchFamily="18" charset="0"/>
                <a:cs typeface="Times New Roman" panose="02020603050405020304" pitchFamily="18" charset="0"/>
              </a:rPr>
              <a:t>Vị ngữ</a:t>
            </a:r>
          </a:p>
        </p:txBody>
      </p:sp>
      <p:sp>
        <p:nvSpPr>
          <p:cNvPr id="13363" name="Text Box 207">
            <a:extLst>
              <a:ext uri="{FF2B5EF4-FFF2-40B4-BE49-F238E27FC236}">
                <a16:creationId xmlns:a16="http://schemas.microsoft.com/office/drawing/2014/main" id="{C6427A9D-F871-4D8C-A657-C8613C5728E3}"/>
              </a:ext>
            </a:extLst>
          </p:cNvPr>
          <p:cNvSpPr txBox="1">
            <a:spLocks noChangeArrowheads="1"/>
          </p:cNvSpPr>
          <p:nvPr/>
        </p:nvSpPr>
        <p:spPr bwMode="auto">
          <a:xfrm>
            <a:off x="5975350" y="1252538"/>
            <a:ext cx="151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000" b="1">
                <a:solidFill>
                  <a:srgbClr val="008000"/>
                </a:solidFill>
                <a:latin typeface="Times New Roman" panose="02020603050405020304" pitchFamily="18" charset="0"/>
                <a:cs typeface="Times New Roman" panose="02020603050405020304" pitchFamily="18" charset="0"/>
              </a:rPr>
              <a:t>ND biểu thị của vị ngữ</a:t>
            </a:r>
          </a:p>
        </p:txBody>
      </p:sp>
      <p:sp>
        <p:nvSpPr>
          <p:cNvPr id="13364" name="Text Box 208">
            <a:extLst>
              <a:ext uri="{FF2B5EF4-FFF2-40B4-BE49-F238E27FC236}">
                <a16:creationId xmlns:a16="http://schemas.microsoft.com/office/drawing/2014/main" id="{5A71C7EA-5382-4F02-9747-71A5B6783572}"/>
              </a:ext>
            </a:extLst>
          </p:cNvPr>
          <p:cNvSpPr txBox="1">
            <a:spLocks noChangeArrowheads="1"/>
          </p:cNvSpPr>
          <p:nvPr/>
        </p:nvSpPr>
        <p:spPr bwMode="auto">
          <a:xfrm>
            <a:off x="7631113" y="1252538"/>
            <a:ext cx="19796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000" b="1">
                <a:solidFill>
                  <a:srgbClr val="008000"/>
                </a:solidFill>
                <a:latin typeface="Times New Roman" panose="02020603050405020304" pitchFamily="18" charset="0"/>
                <a:cs typeface="Times New Roman" panose="02020603050405020304" pitchFamily="18" charset="0"/>
              </a:rPr>
              <a:t>Từ ngữ tạo thành vị ngữ</a:t>
            </a:r>
          </a:p>
        </p:txBody>
      </p:sp>
      <p:sp>
        <p:nvSpPr>
          <p:cNvPr id="13365" name="Text Box 209">
            <a:extLst>
              <a:ext uri="{FF2B5EF4-FFF2-40B4-BE49-F238E27FC236}">
                <a16:creationId xmlns:a16="http://schemas.microsoft.com/office/drawing/2014/main" id="{16B32557-8AA6-4BE4-8C55-E4A3FAAADDD5}"/>
              </a:ext>
            </a:extLst>
          </p:cNvPr>
          <p:cNvSpPr txBox="1">
            <a:spLocks noChangeArrowheads="1"/>
          </p:cNvSpPr>
          <p:nvPr/>
        </p:nvSpPr>
        <p:spPr bwMode="auto">
          <a:xfrm>
            <a:off x="466725" y="1974850"/>
            <a:ext cx="2124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Cảnh vật thật im lìm.</a:t>
            </a:r>
          </a:p>
        </p:txBody>
      </p:sp>
      <p:sp>
        <p:nvSpPr>
          <p:cNvPr id="13366" name="Text Box 210">
            <a:extLst>
              <a:ext uri="{FF2B5EF4-FFF2-40B4-BE49-F238E27FC236}">
                <a16:creationId xmlns:a16="http://schemas.microsoft.com/office/drawing/2014/main" id="{86DD2FBD-9F1D-46A0-A26B-54BF5D982BCF}"/>
              </a:ext>
            </a:extLst>
          </p:cNvPr>
          <p:cNvSpPr txBox="1">
            <a:spLocks noChangeArrowheads="1"/>
          </p:cNvSpPr>
          <p:nvPr/>
        </p:nvSpPr>
        <p:spPr bwMode="auto">
          <a:xfrm>
            <a:off x="466725" y="2693988"/>
            <a:ext cx="2268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Sông thôi vỗ sóng dồn dập vô bờ như hồi chiều.</a:t>
            </a:r>
          </a:p>
        </p:txBody>
      </p:sp>
      <p:sp>
        <p:nvSpPr>
          <p:cNvPr id="13367" name="Text Box 211">
            <a:extLst>
              <a:ext uri="{FF2B5EF4-FFF2-40B4-BE49-F238E27FC236}">
                <a16:creationId xmlns:a16="http://schemas.microsoft.com/office/drawing/2014/main" id="{FF492FAF-BDA8-4742-9AB0-D5E6901A366C}"/>
              </a:ext>
            </a:extLst>
          </p:cNvPr>
          <p:cNvSpPr txBox="1">
            <a:spLocks noChangeArrowheads="1"/>
          </p:cNvSpPr>
          <p:nvPr/>
        </p:nvSpPr>
        <p:spPr bwMode="auto">
          <a:xfrm>
            <a:off x="466725" y="3773488"/>
            <a:ext cx="2268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Ông Ba  trầm ngâm.</a:t>
            </a:r>
          </a:p>
        </p:txBody>
      </p:sp>
      <p:sp>
        <p:nvSpPr>
          <p:cNvPr id="13368" name="Text Box 212">
            <a:extLst>
              <a:ext uri="{FF2B5EF4-FFF2-40B4-BE49-F238E27FC236}">
                <a16:creationId xmlns:a16="http://schemas.microsoft.com/office/drawing/2014/main" id="{72D2FF54-78C0-497B-AA89-5F0464A01839}"/>
              </a:ext>
            </a:extLst>
          </p:cNvPr>
          <p:cNvSpPr txBox="1">
            <a:spLocks noChangeArrowheads="1"/>
          </p:cNvSpPr>
          <p:nvPr/>
        </p:nvSpPr>
        <p:spPr bwMode="auto">
          <a:xfrm>
            <a:off x="466725" y="4565650"/>
            <a:ext cx="2195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Ông Sáu rất sôi nổi.</a:t>
            </a:r>
          </a:p>
        </p:txBody>
      </p:sp>
      <p:sp>
        <p:nvSpPr>
          <p:cNvPr id="13369" name="Text Box 213">
            <a:extLst>
              <a:ext uri="{FF2B5EF4-FFF2-40B4-BE49-F238E27FC236}">
                <a16:creationId xmlns:a16="http://schemas.microsoft.com/office/drawing/2014/main" id="{835EE67D-4DD1-40F2-BF18-8F658DB84D20}"/>
              </a:ext>
            </a:extLst>
          </p:cNvPr>
          <p:cNvSpPr txBox="1">
            <a:spLocks noChangeArrowheads="1"/>
          </p:cNvSpPr>
          <p:nvPr/>
        </p:nvSpPr>
        <p:spPr bwMode="auto">
          <a:xfrm>
            <a:off x="2735263" y="2046288"/>
            <a:ext cx="13668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200" b="1">
                <a:solidFill>
                  <a:srgbClr val="800000"/>
                </a:solidFill>
                <a:latin typeface="Times New Roman" panose="02020603050405020304" pitchFamily="18" charset="0"/>
                <a:cs typeface="Times New Roman" panose="02020603050405020304" pitchFamily="18" charset="0"/>
              </a:rPr>
              <a:t>Cảnh vật</a:t>
            </a:r>
          </a:p>
        </p:txBody>
      </p:sp>
      <p:sp>
        <p:nvSpPr>
          <p:cNvPr id="13370" name="Text Box 214">
            <a:extLst>
              <a:ext uri="{FF2B5EF4-FFF2-40B4-BE49-F238E27FC236}">
                <a16:creationId xmlns:a16="http://schemas.microsoft.com/office/drawing/2014/main" id="{D254314D-691C-4B07-8197-8D6B12A6E816}"/>
              </a:ext>
            </a:extLst>
          </p:cNvPr>
          <p:cNvSpPr txBox="1">
            <a:spLocks noChangeArrowheads="1"/>
          </p:cNvSpPr>
          <p:nvPr/>
        </p:nvSpPr>
        <p:spPr bwMode="auto">
          <a:xfrm>
            <a:off x="2806700" y="2909888"/>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solidFill>
                  <a:srgbClr val="800000"/>
                </a:solidFill>
                <a:latin typeface="Times New Roman" panose="02020603050405020304" pitchFamily="18" charset="0"/>
                <a:cs typeface="Times New Roman" panose="02020603050405020304" pitchFamily="18" charset="0"/>
              </a:rPr>
              <a:t>Sông</a:t>
            </a:r>
          </a:p>
        </p:txBody>
      </p:sp>
      <p:sp>
        <p:nvSpPr>
          <p:cNvPr id="13371" name="Text Box 215">
            <a:extLst>
              <a:ext uri="{FF2B5EF4-FFF2-40B4-BE49-F238E27FC236}">
                <a16:creationId xmlns:a16="http://schemas.microsoft.com/office/drawing/2014/main" id="{414C14CA-CCBF-43F9-AFE9-D32AEBB4210D}"/>
              </a:ext>
            </a:extLst>
          </p:cNvPr>
          <p:cNvSpPr txBox="1">
            <a:spLocks noChangeArrowheads="1"/>
          </p:cNvSpPr>
          <p:nvPr/>
        </p:nvSpPr>
        <p:spPr bwMode="auto">
          <a:xfrm>
            <a:off x="2806700" y="391795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solidFill>
                  <a:srgbClr val="800000"/>
                </a:solidFill>
                <a:latin typeface="Times New Roman" panose="02020603050405020304" pitchFamily="18" charset="0"/>
                <a:cs typeface="Times New Roman" panose="02020603050405020304" pitchFamily="18" charset="0"/>
              </a:rPr>
              <a:t>Ông Ba</a:t>
            </a:r>
          </a:p>
        </p:txBody>
      </p:sp>
      <p:sp>
        <p:nvSpPr>
          <p:cNvPr id="13372" name="Text Box 216">
            <a:extLst>
              <a:ext uri="{FF2B5EF4-FFF2-40B4-BE49-F238E27FC236}">
                <a16:creationId xmlns:a16="http://schemas.microsoft.com/office/drawing/2014/main" id="{BC0FC069-B7FC-448D-B5DC-CC2FF5FA695B}"/>
              </a:ext>
            </a:extLst>
          </p:cNvPr>
          <p:cNvSpPr txBox="1">
            <a:spLocks noChangeArrowheads="1"/>
          </p:cNvSpPr>
          <p:nvPr/>
        </p:nvSpPr>
        <p:spPr bwMode="auto">
          <a:xfrm>
            <a:off x="2735263" y="4710113"/>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solidFill>
                  <a:srgbClr val="800000"/>
                </a:solidFill>
                <a:latin typeface="Times New Roman" panose="02020603050405020304" pitchFamily="18" charset="0"/>
                <a:cs typeface="Times New Roman" panose="02020603050405020304" pitchFamily="18" charset="0"/>
              </a:rPr>
              <a:t>Ông Sáu</a:t>
            </a:r>
          </a:p>
        </p:txBody>
      </p:sp>
      <p:sp>
        <p:nvSpPr>
          <p:cNvPr id="13373" name="Text Box 217">
            <a:extLst>
              <a:ext uri="{FF2B5EF4-FFF2-40B4-BE49-F238E27FC236}">
                <a16:creationId xmlns:a16="http://schemas.microsoft.com/office/drawing/2014/main" id="{E3E7176F-F090-46F5-86C2-0600E99CFA45}"/>
              </a:ext>
            </a:extLst>
          </p:cNvPr>
          <p:cNvSpPr txBox="1">
            <a:spLocks noChangeArrowheads="1"/>
          </p:cNvSpPr>
          <p:nvPr/>
        </p:nvSpPr>
        <p:spPr bwMode="auto">
          <a:xfrm>
            <a:off x="4102100" y="2044700"/>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thật im lìm</a:t>
            </a:r>
          </a:p>
        </p:txBody>
      </p:sp>
      <p:sp>
        <p:nvSpPr>
          <p:cNvPr id="13374" name="Text Box 218">
            <a:extLst>
              <a:ext uri="{FF2B5EF4-FFF2-40B4-BE49-F238E27FC236}">
                <a16:creationId xmlns:a16="http://schemas.microsoft.com/office/drawing/2014/main" id="{49B61768-61D0-48A4-9F38-231A0F7FAF2C}"/>
              </a:ext>
            </a:extLst>
          </p:cNvPr>
          <p:cNvSpPr txBox="1">
            <a:spLocks noChangeArrowheads="1"/>
          </p:cNvSpPr>
          <p:nvPr/>
        </p:nvSpPr>
        <p:spPr bwMode="auto">
          <a:xfrm>
            <a:off x="4175125" y="4710113"/>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rất sôi nổi</a:t>
            </a:r>
          </a:p>
        </p:txBody>
      </p:sp>
      <p:sp>
        <p:nvSpPr>
          <p:cNvPr id="13375" name="Text Box 219">
            <a:extLst>
              <a:ext uri="{FF2B5EF4-FFF2-40B4-BE49-F238E27FC236}">
                <a16:creationId xmlns:a16="http://schemas.microsoft.com/office/drawing/2014/main" id="{A9E4020F-E706-4BCF-82C3-5ADCBD1029D2}"/>
              </a:ext>
            </a:extLst>
          </p:cNvPr>
          <p:cNvSpPr txBox="1">
            <a:spLocks noChangeArrowheads="1"/>
          </p:cNvSpPr>
          <p:nvPr/>
        </p:nvSpPr>
        <p:spPr bwMode="auto">
          <a:xfrm>
            <a:off x="4102100" y="3917950"/>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trầm ngâm</a:t>
            </a:r>
          </a:p>
        </p:txBody>
      </p:sp>
      <p:sp>
        <p:nvSpPr>
          <p:cNvPr id="13376" name="Text Box 220">
            <a:extLst>
              <a:ext uri="{FF2B5EF4-FFF2-40B4-BE49-F238E27FC236}">
                <a16:creationId xmlns:a16="http://schemas.microsoft.com/office/drawing/2014/main" id="{6DEC4C49-9F60-4419-AB8C-8C79BE5E86BE}"/>
              </a:ext>
            </a:extLst>
          </p:cNvPr>
          <p:cNvSpPr txBox="1">
            <a:spLocks noChangeArrowheads="1"/>
          </p:cNvSpPr>
          <p:nvPr/>
        </p:nvSpPr>
        <p:spPr bwMode="auto">
          <a:xfrm>
            <a:off x="4102100" y="2693988"/>
            <a:ext cx="1873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thôi vỗ sóng dồn dập vô bờ như hồi chiều.</a:t>
            </a:r>
          </a:p>
        </p:txBody>
      </p:sp>
      <p:sp>
        <p:nvSpPr>
          <p:cNvPr id="61" name="Text Box 221">
            <a:extLst>
              <a:ext uri="{FF2B5EF4-FFF2-40B4-BE49-F238E27FC236}">
                <a16:creationId xmlns:a16="http://schemas.microsoft.com/office/drawing/2014/main" id="{637CCCCA-016F-4267-8D0A-1AD995D00E5F}"/>
              </a:ext>
            </a:extLst>
          </p:cNvPr>
          <p:cNvSpPr txBox="1">
            <a:spLocks noChangeArrowheads="1"/>
          </p:cNvSpPr>
          <p:nvPr/>
        </p:nvSpPr>
        <p:spPr bwMode="auto">
          <a:xfrm>
            <a:off x="5975350" y="2044700"/>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800000"/>
                </a:solidFill>
                <a:latin typeface="Times New Roman" panose="02020603050405020304" pitchFamily="18" charset="0"/>
                <a:cs typeface="Times New Roman" panose="02020603050405020304" pitchFamily="18" charset="0"/>
              </a:rPr>
              <a:t>Trạng thái của cảnh vật</a:t>
            </a:r>
          </a:p>
        </p:txBody>
      </p:sp>
      <p:sp>
        <p:nvSpPr>
          <p:cNvPr id="62" name="Text Box 222">
            <a:extLst>
              <a:ext uri="{FF2B5EF4-FFF2-40B4-BE49-F238E27FC236}">
                <a16:creationId xmlns:a16="http://schemas.microsoft.com/office/drawing/2014/main" id="{3F64F9A2-8AC1-44F5-9A5A-9AC31AD4BEAB}"/>
              </a:ext>
            </a:extLst>
          </p:cNvPr>
          <p:cNvSpPr txBox="1">
            <a:spLocks noChangeArrowheads="1"/>
          </p:cNvSpPr>
          <p:nvPr/>
        </p:nvSpPr>
        <p:spPr bwMode="auto">
          <a:xfrm>
            <a:off x="6046788" y="4565650"/>
            <a:ext cx="151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800000"/>
                </a:solidFill>
                <a:latin typeface="Times New Roman" panose="02020603050405020304" pitchFamily="18" charset="0"/>
                <a:cs typeface="Times New Roman" panose="02020603050405020304" pitchFamily="18" charset="0"/>
              </a:rPr>
              <a:t>Trạng thái của người</a:t>
            </a:r>
          </a:p>
        </p:txBody>
      </p:sp>
      <p:sp>
        <p:nvSpPr>
          <p:cNvPr id="63" name="Text Box 223">
            <a:extLst>
              <a:ext uri="{FF2B5EF4-FFF2-40B4-BE49-F238E27FC236}">
                <a16:creationId xmlns:a16="http://schemas.microsoft.com/office/drawing/2014/main" id="{F7355045-28BA-4980-8A15-26309E47C9B8}"/>
              </a:ext>
            </a:extLst>
          </p:cNvPr>
          <p:cNvSpPr txBox="1">
            <a:spLocks noChangeArrowheads="1"/>
          </p:cNvSpPr>
          <p:nvPr/>
        </p:nvSpPr>
        <p:spPr bwMode="auto">
          <a:xfrm>
            <a:off x="5975350" y="3844925"/>
            <a:ext cx="151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800000"/>
                </a:solidFill>
                <a:latin typeface="Times New Roman" panose="02020603050405020304" pitchFamily="18" charset="0"/>
                <a:cs typeface="Times New Roman" panose="02020603050405020304" pitchFamily="18" charset="0"/>
              </a:rPr>
              <a:t>Trạng thái của người</a:t>
            </a:r>
          </a:p>
        </p:txBody>
      </p:sp>
      <p:sp>
        <p:nvSpPr>
          <p:cNvPr id="64" name="Text Box 224">
            <a:extLst>
              <a:ext uri="{FF2B5EF4-FFF2-40B4-BE49-F238E27FC236}">
                <a16:creationId xmlns:a16="http://schemas.microsoft.com/office/drawing/2014/main" id="{56425792-0D4D-47DC-872D-1D4679D2DC12}"/>
              </a:ext>
            </a:extLst>
          </p:cNvPr>
          <p:cNvSpPr txBox="1">
            <a:spLocks noChangeArrowheads="1"/>
          </p:cNvSpPr>
          <p:nvPr/>
        </p:nvSpPr>
        <p:spPr bwMode="auto">
          <a:xfrm>
            <a:off x="5902325" y="2909888"/>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800000"/>
                </a:solidFill>
                <a:latin typeface="Times New Roman" panose="02020603050405020304" pitchFamily="18" charset="0"/>
                <a:cs typeface="Times New Roman" panose="02020603050405020304" pitchFamily="18" charset="0"/>
              </a:rPr>
              <a:t>Trạng thái của sông</a:t>
            </a:r>
          </a:p>
        </p:txBody>
      </p:sp>
      <p:sp>
        <p:nvSpPr>
          <p:cNvPr id="65" name="Text Box 225">
            <a:extLst>
              <a:ext uri="{FF2B5EF4-FFF2-40B4-BE49-F238E27FC236}">
                <a16:creationId xmlns:a16="http://schemas.microsoft.com/office/drawing/2014/main" id="{741EE451-4196-41D1-8B8C-7717945627F8}"/>
              </a:ext>
            </a:extLst>
          </p:cNvPr>
          <p:cNvSpPr txBox="1">
            <a:spLocks noChangeArrowheads="1"/>
          </p:cNvSpPr>
          <p:nvPr/>
        </p:nvSpPr>
        <p:spPr bwMode="auto">
          <a:xfrm>
            <a:off x="7775575" y="2117725"/>
            <a:ext cx="1835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200" b="1">
                <a:solidFill>
                  <a:srgbClr val="0000FF"/>
                </a:solidFill>
                <a:latin typeface="Times New Roman" panose="02020603050405020304" pitchFamily="18" charset="0"/>
                <a:cs typeface="Times New Roman" panose="02020603050405020304" pitchFamily="18" charset="0"/>
              </a:rPr>
              <a:t>Cụm tính từ</a:t>
            </a:r>
          </a:p>
        </p:txBody>
      </p:sp>
      <p:sp>
        <p:nvSpPr>
          <p:cNvPr id="66" name="Text Box 226">
            <a:extLst>
              <a:ext uri="{FF2B5EF4-FFF2-40B4-BE49-F238E27FC236}">
                <a16:creationId xmlns:a16="http://schemas.microsoft.com/office/drawing/2014/main" id="{74FB45AB-D63B-4C10-B85D-2216AEE46C25}"/>
              </a:ext>
            </a:extLst>
          </p:cNvPr>
          <p:cNvSpPr txBox="1">
            <a:spLocks noChangeArrowheads="1"/>
          </p:cNvSpPr>
          <p:nvPr/>
        </p:nvSpPr>
        <p:spPr bwMode="auto">
          <a:xfrm>
            <a:off x="7775575" y="2836863"/>
            <a:ext cx="1835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200" b="1">
                <a:solidFill>
                  <a:srgbClr val="0000FF"/>
                </a:solidFill>
                <a:latin typeface="Times New Roman" panose="02020603050405020304" pitchFamily="18" charset="0"/>
                <a:cs typeface="Times New Roman" panose="02020603050405020304" pitchFamily="18" charset="0"/>
              </a:rPr>
              <a:t>Cụm động từ ( thôi )</a:t>
            </a:r>
          </a:p>
        </p:txBody>
      </p:sp>
      <p:sp>
        <p:nvSpPr>
          <p:cNvPr id="67" name="Text Box 227">
            <a:extLst>
              <a:ext uri="{FF2B5EF4-FFF2-40B4-BE49-F238E27FC236}">
                <a16:creationId xmlns:a16="http://schemas.microsoft.com/office/drawing/2014/main" id="{C1FA315A-BBE2-46C5-8FB8-F5C21A63C5E2}"/>
              </a:ext>
            </a:extLst>
          </p:cNvPr>
          <p:cNvSpPr txBox="1">
            <a:spLocks noChangeArrowheads="1"/>
          </p:cNvSpPr>
          <p:nvPr/>
        </p:nvSpPr>
        <p:spPr bwMode="auto">
          <a:xfrm>
            <a:off x="7775575" y="3917950"/>
            <a:ext cx="1835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200" b="1">
                <a:solidFill>
                  <a:srgbClr val="0000FF"/>
                </a:solidFill>
                <a:latin typeface="Times New Roman" panose="02020603050405020304" pitchFamily="18" charset="0"/>
                <a:cs typeface="Times New Roman" panose="02020603050405020304" pitchFamily="18" charset="0"/>
              </a:rPr>
              <a:t>Động từ</a:t>
            </a:r>
          </a:p>
        </p:txBody>
      </p:sp>
      <p:sp>
        <p:nvSpPr>
          <p:cNvPr id="68" name="Text Box 228">
            <a:extLst>
              <a:ext uri="{FF2B5EF4-FFF2-40B4-BE49-F238E27FC236}">
                <a16:creationId xmlns:a16="http://schemas.microsoft.com/office/drawing/2014/main" id="{B9EAA31E-4BD0-47A1-AAF5-C47B0F5DBDD8}"/>
              </a:ext>
            </a:extLst>
          </p:cNvPr>
          <p:cNvSpPr txBox="1">
            <a:spLocks noChangeArrowheads="1"/>
          </p:cNvSpPr>
          <p:nvPr/>
        </p:nvSpPr>
        <p:spPr bwMode="auto">
          <a:xfrm>
            <a:off x="7775575" y="4637088"/>
            <a:ext cx="1835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200" b="1">
                <a:solidFill>
                  <a:srgbClr val="0000FF"/>
                </a:solidFill>
                <a:latin typeface="Times New Roman" panose="02020603050405020304" pitchFamily="18" charset="0"/>
                <a:cs typeface="Times New Roman" panose="02020603050405020304" pitchFamily="18" charset="0"/>
              </a:rPr>
              <a:t>Cụm động từ</a:t>
            </a:r>
          </a:p>
        </p:txBody>
      </p:sp>
      <p:sp>
        <p:nvSpPr>
          <p:cNvPr id="13385" name="Text Box 229">
            <a:extLst>
              <a:ext uri="{FF2B5EF4-FFF2-40B4-BE49-F238E27FC236}">
                <a16:creationId xmlns:a16="http://schemas.microsoft.com/office/drawing/2014/main" id="{56301A5C-B337-4274-B6E1-FB55E4037647}"/>
              </a:ext>
            </a:extLst>
          </p:cNvPr>
          <p:cNvSpPr txBox="1">
            <a:spLocks noChangeArrowheads="1"/>
          </p:cNvSpPr>
          <p:nvPr/>
        </p:nvSpPr>
        <p:spPr bwMode="auto">
          <a:xfrm>
            <a:off x="466725" y="5403850"/>
            <a:ext cx="2339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Ông  hệt như Thần Thổ Địa của vùng này.</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13386" name="Text Box 230">
            <a:extLst>
              <a:ext uri="{FF2B5EF4-FFF2-40B4-BE49-F238E27FC236}">
                <a16:creationId xmlns:a16="http://schemas.microsoft.com/office/drawing/2014/main" id="{4E8777A2-6D7D-48E5-9B29-CAF2373A2B5C}"/>
              </a:ext>
            </a:extLst>
          </p:cNvPr>
          <p:cNvSpPr txBox="1">
            <a:spLocks noChangeArrowheads="1"/>
          </p:cNvSpPr>
          <p:nvPr/>
        </p:nvSpPr>
        <p:spPr bwMode="auto">
          <a:xfrm>
            <a:off x="2735263" y="571817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solidFill>
                  <a:srgbClr val="800000"/>
                </a:solidFill>
                <a:latin typeface="Times New Roman" panose="02020603050405020304" pitchFamily="18" charset="0"/>
                <a:cs typeface="Times New Roman" panose="02020603050405020304" pitchFamily="18" charset="0"/>
              </a:rPr>
              <a:t>Ông</a:t>
            </a:r>
          </a:p>
        </p:txBody>
      </p:sp>
      <p:sp>
        <p:nvSpPr>
          <p:cNvPr id="13387" name="Text Box 231">
            <a:extLst>
              <a:ext uri="{FF2B5EF4-FFF2-40B4-BE49-F238E27FC236}">
                <a16:creationId xmlns:a16="http://schemas.microsoft.com/office/drawing/2014/main" id="{6B9417BC-B141-40EA-8FF6-A755D5C4AA28}"/>
              </a:ext>
            </a:extLst>
          </p:cNvPr>
          <p:cNvSpPr txBox="1">
            <a:spLocks noChangeArrowheads="1"/>
          </p:cNvSpPr>
          <p:nvPr/>
        </p:nvSpPr>
        <p:spPr bwMode="auto">
          <a:xfrm>
            <a:off x="4102100" y="5403850"/>
            <a:ext cx="1800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hệt như Thần Thổ Địa của vùng này.</a:t>
            </a:r>
          </a:p>
        </p:txBody>
      </p:sp>
      <p:sp>
        <p:nvSpPr>
          <p:cNvPr id="72" name="Text Box 232">
            <a:extLst>
              <a:ext uri="{FF2B5EF4-FFF2-40B4-BE49-F238E27FC236}">
                <a16:creationId xmlns:a16="http://schemas.microsoft.com/office/drawing/2014/main" id="{AAE5F66B-97A6-4FF1-8F0E-FED58ED8CBD8}"/>
              </a:ext>
            </a:extLst>
          </p:cNvPr>
          <p:cNvSpPr txBox="1">
            <a:spLocks noChangeArrowheads="1"/>
          </p:cNvSpPr>
          <p:nvPr/>
        </p:nvSpPr>
        <p:spPr bwMode="auto">
          <a:xfrm>
            <a:off x="5975350" y="5502275"/>
            <a:ext cx="1800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800000"/>
                </a:solidFill>
                <a:latin typeface="Times New Roman" panose="02020603050405020304" pitchFamily="18" charset="0"/>
                <a:cs typeface="Times New Roman" panose="02020603050405020304" pitchFamily="18" charset="0"/>
              </a:rPr>
              <a:t>Đặc điểm của người</a:t>
            </a:r>
            <a:endParaRPr lang="en-US" altLang="en-US" sz="2000">
              <a:solidFill>
                <a:srgbClr val="800000"/>
              </a:solidFill>
              <a:latin typeface="Times New Roman" panose="02020603050405020304" pitchFamily="18" charset="0"/>
              <a:cs typeface="Times New Roman" panose="02020603050405020304" pitchFamily="18" charset="0"/>
            </a:endParaRPr>
          </a:p>
        </p:txBody>
      </p:sp>
      <p:sp>
        <p:nvSpPr>
          <p:cNvPr id="73" name="Text Box 233">
            <a:extLst>
              <a:ext uri="{FF2B5EF4-FFF2-40B4-BE49-F238E27FC236}">
                <a16:creationId xmlns:a16="http://schemas.microsoft.com/office/drawing/2014/main" id="{C24680B9-B40A-469C-9371-81149744C864}"/>
              </a:ext>
            </a:extLst>
          </p:cNvPr>
          <p:cNvSpPr txBox="1">
            <a:spLocks noChangeArrowheads="1"/>
          </p:cNvSpPr>
          <p:nvPr/>
        </p:nvSpPr>
        <p:spPr bwMode="auto">
          <a:xfrm>
            <a:off x="7775575" y="5573713"/>
            <a:ext cx="1835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200" b="1">
                <a:solidFill>
                  <a:srgbClr val="0000FF"/>
                </a:solidFill>
                <a:latin typeface="Times New Roman" panose="02020603050405020304" pitchFamily="18" charset="0"/>
                <a:cs typeface="Times New Roman" panose="02020603050405020304" pitchFamily="18" charset="0"/>
              </a:rPr>
              <a:t>Cụm tính từ </a:t>
            </a:r>
          </a:p>
          <a:p>
            <a:pPr eaLnBrk="1" hangingPunct="1"/>
            <a:r>
              <a:rPr lang="en-US" altLang="en-US" sz="2200" b="1">
                <a:solidFill>
                  <a:srgbClr val="0000FF"/>
                </a:solidFill>
                <a:latin typeface="Times New Roman" panose="02020603050405020304" pitchFamily="18" charset="0"/>
                <a:cs typeface="Times New Roman" panose="02020603050405020304" pitchFamily="18" charset="0"/>
              </a:rPr>
              <a:t>( hệt )</a:t>
            </a:r>
            <a:endParaRPr lang="en-US" altLang="en-US" sz="22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500"/>
                                        <p:tgtEl>
                                          <p:spTgt spid="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down)">
                                      <p:cBhvr>
                                        <p:cTn id="42" dur="500"/>
                                        <p:tgtEl>
                                          <p:spTgt spid="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down)">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a:extLst>
              <a:ext uri="{FF2B5EF4-FFF2-40B4-BE49-F238E27FC236}">
                <a16:creationId xmlns:a16="http://schemas.microsoft.com/office/drawing/2014/main" id="{8CEE517D-9F20-4343-8448-C94BCEF0197F}"/>
              </a:ext>
            </a:extLst>
          </p:cNvPr>
          <p:cNvPicPr>
            <a:picLocks noChangeAspect="1"/>
          </p:cNvPicPr>
          <p:nvPr/>
        </p:nvPicPr>
        <p:blipFill>
          <a:blip r:embed="rId3">
            <a:extLst>
              <a:ext uri="{28A0092B-C50C-407E-A947-70E740481C1C}">
                <a14:useLocalDpi xmlns:a14="http://schemas.microsoft.com/office/drawing/2010/main" val="0"/>
              </a:ext>
            </a:extLst>
          </a:blip>
          <a:srcRect l="73804" t="61650"/>
          <a:stretch>
            <a:fillRect/>
          </a:stretch>
        </p:blipFill>
        <p:spPr bwMode="auto">
          <a:xfrm>
            <a:off x="7702550" y="4545013"/>
            <a:ext cx="42386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88">
            <a:extLst>
              <a:ext uri="{FF2B5EF4-FFF2-40B4-BE49-F238E27FC236}">
                <a16:creationId xmlns:a16="http://schemas.microsoft.com/office/drawing/2014/main" id="{CF6B4FEA-741C-4753-8D98-A43B823FCFC5}"/>
              </a:ext>
            </a:extLst>
          </p:cNvPr>
          <p:cNvSpPr txBox="1">
            <a:spLocks noChangeArrowheads="1"/>
          </p:cNvSpPr>
          <p:nvPr/>
        </p:nvSpPr>
        <p:spPr bwMode="auto">
          <a:xfrm>
            <a:off x="4564063" y="342582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en-US">
              <a:latin typeface="Arial" panose="020B0604020202020204" pitchFamily="34" charset="0"/>
            </a:endParaRPr>
          </a:p>
        </p:txBody>
      </p:sp>
      <p:sp>
        <p:nvSpPr>
          <p:cNvPr id="14340" name="Text Box 215">
            <a:extLst>
              <a:ext uri="{FF2B5EF4-FFF2-40B4-BE49-F238E27FC236}">
                <a16:creationId xmlns:a16="http://schemas.microsoft.com/office/drawing/2014/main" id="{17292DE2-143A-4C0A-9FE1-CEDC83A8BBED}"/>
              </a:ext>
            </a:extLst>
          </p:cNvPr>
          <p:cNvSpPr txBox="1">
            <a:spLocks noChangeArrowheads="1"/>
          </p:cNvSpPr>
          <p:nvPr/>
        </p:nvSpPr>
        <p:spPr bwMode="auto">
          <a:xfrm>
            <a:off x="928688" y="2500313"/>
            <a:ext cx="889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en-US">
              <a:latin typeface="Arial" panose="020B0604020202020204" pitchFamily="34" charset="0"/>
            </a:endParaRPr>
          </a:p>
        </p:txBody>
      </p:sp>
      <p:sp>
        <p:nvSpPr>
          <p:cNvPr id="13" name="Text Box 217">
            <a:extLst>
              <a:ext uri="{FF2B5EF4-FFF2-40B4-BE49-F238E27FC236}">
                <a16:creationId xmlns:a16="http://schemas.microsoft.com/office/drawing/2014/main" id="{EA0EA973-E5FE-4C83-B90B-FAE51A856D3B}"/>
              </a:ext>
            </a:extLst>
          </p:cNvPr>
          <p:cNvSpPr txBox="1">
            <a:spLocks noChangeArrowheads="1"/>
          </p:cNvSpPr>
          <p:nvPr/>
        </p:nvSpPr>
        <p:spPr bwMode="auto">
          <a:xfrm>
            <a:off x="928688" y="2070100"/>
            <a:ext cx="10329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1. Vị ngữ trong câu kể </a:t>
            </a:r>
            <a:r>
              <a:rPr lang="en-US" altLang="en-US" sz="3200" b="1" i="1">
                <a:solidFill>
                  <a:srgbClr val="0000FF"/>
                </a:solidFill>
                <a:latin typeface="Times New Roman" panose="02020603050405020304" pitchFamily="18" charset="0"/>
                <a:cs typeface="Times New Roman" panose="02020603050405020304" pitchFamily="18" charset="0"/>
              </a:rPr>
              <a:t>Ai thế nào? </a:t>
            </a:r>
            <a:r>
              <a:rPr lang="en-US" altLang="en-US" sz="3200" b="1">
                <a:solidFill>
                  <a:srgbClr val="0000FF"/>
                </a:solidFill>
                <a:latin typeface="Times New Roman" panose="02020603050405020304" pitchFamily="18" charset="0"/>
                <a:cs typeface="Times New Roman" panose="02020603050405020304" pitchFamily="18" charset="0"/>
              </a:rPr>
              <a:t>chỉ đặc điểm, tính chất hoặc trạng thái của sự vật được nói đến ở chủ  ngữ.</a:t>
            </a:r>
          </a:p>
        </p:txBody>
      </p:sp>
      <p:sp>
        <p:nvSpPr>
          <p:cNvPr id="14" name="Text Box 218">
            <a:extLst>
              <a:ext uri="{FF2B5EF4-FFF2-40B4-BE49-F238E27FC236}">
                <a16:creationId xmlns:a16="http://schemas.microsoft.com/office/drawing/2014/main" id="{8B71D738-40C8-429D-A66A-6011CAC22292}"/>
              </a:ext>
            </a:extLst>
          </p:cNvPr>
          <p:cNvSpPr txBox="1">
            <a:spLocks noChangeArrowheads="1"/>
          </p:cNvSpPr>
          <p:nvPr/>
        </p:nvSpPr>
        <p:spPr bwMode="auto">
          <a:xfrm>
            <a:off x="928688" y="3836988"/>
            <a:ext cx="10015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2.Vị ngữ thường do tính từ, động từ ( hoặc cụm tính từ, cụm động từ ) tạo thành.</a:t>
            </a:r>
          </a:p>
        </p:txBody>
      </p:sp>
      <p:sp>
        <p:nvSpPr>
          <p:cNvPr id="14343" name="Text Box 10">
            <a:extLst>
              <a:ext uri="{FF2B5EF4-FFF2-40B4-BE49-F238E27FC236}">
                <a16:creationId xmlns:a16="http://schemas.microsoft.com/office/drawing/2014/main" id="{99DE1AAE-F492-4C90-B6C1-1ECF6438EA6B}"/>
              </a:ext>
            </a:extLst>
          </p:cNvPr>
          <p:cNvSpPr txBox="1">
            <a:spLocks noChangeArrowheads="1"/>
          </p:cNvSpPr>
          <p:nvPr/>
        </p:nvSpPr>
        <p:spPr bwMode="auto">
          <a:xfrm>
            <a:off x="1252538" y="771525"/>
            <a:ext cx="278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600" b="1">
                <a:solidFill>
                  <a:srgbClr val="008000"/>
                </a:solidFill>
                <a:latin typeface="Times New Roman" panose="02020603050405020304" pitchFamily="18" charset="0"/>
                <a:cs typeface="Times New Roman" panose="02020603050405020304" pitchFamily="18" charset="0"/>
              </a:rPr>
              <a:t>II. Ghi nhớ</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59">
            <a:extLst>
              <a:ext uri="{FF2B5EF4-FFF2-40B4-BE49-F238E27FC236}">
                <a16:creationId xmlns:a16="http://schemas.microsoft.com/office/drawing/2014/main" id="{5376F38A-8E5C-4E1C-980B-841C0F7D5E2E}"/>
              </a:ext>
            </a:extLst>
          </p:cNvPr>
          <p:cNvSpPr txBox="1">
            <a:spLocks noChangeArrowheads="1"/>
          </p:cNvSpPr>
          <p:nvPr/>
        </p:nvSpPr>
        <p:spPr bwMode="auto">
          <a:xfrm>
            <a:off x="366713" y="1089025"/>
            <a:ext cx="1156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2. Đặt 3 câu kể Ai thế nào? Mỗi câu tả một cây hoa mà em yêu thích.</a:t>
            </a:r>
          </a:p>
        </p:txBody>
      </p:sp>
      <p:sp>
        <p:nvSpPr>
          <p:cNvPr id="15363" name="Text Box 14">
            <a:extLst>
              <a:ext uri="{FF2B5EF4-FFF2-40B4-BE49-F238E27FC236}">
                <a16:creationId xmlns:a16="http://schemas.microsoft.com/office/drawing/2014/main" id="{37CF236D-F002-42AF-BE0E-0B7825017AA1}"/>
              </a:ext>
            </a:extLst>
          </p:cNvPr>
          <p:cNvSpPr txBox="1">
            <a:spLocks noChangeArrowheads="1"/>
          </p:cNvSpPr>
          <p:nvPr/>
        </p:nvSpPr>
        <p:spPr bwMode="auto">
          <a:xfrm>
            <a:off x="366713" y="230188"/>
            <a:ext cx="3563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III. Luyện tập</a:t>
            </a:r>
          </a:p>
        </p:txBody>
      </p:sp>
      <p:pic>
        <p:nvPicPr>
          <p:cNvPr id="53260" name="Picture 12" descr="Hoa_phong_lan">
            <a:extLst>
              <a:ext uri="{FF2B5EF4-FFF2-40B4-BE49-F238E27FC236}">
                <a16:creationId xmlns:a16="http://schemas.microsoft.com/office/drawing/2014/main" id="{3BFDD5BF-4FCA-4960-92C4-C31433D5E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849813"/>
            <a:ext cx="32766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3" descr="hoamai2">
            <a:extLst>
              <a:ext uri="{FF2B5EF4-FFF2-40B4-BE49-F238E27FC236}">
                <a16:creationId xmlns:a16="http://schemas.microsoft.com/office/drawing/2014/main" id="{E4F6B6F4-4F45-4D67-A0EF-05F5DABA4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925" y="2041525"/>
            <a:ext cx="28956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4" descr="hoasenvietnam">
            <a:extLst>
              <a:ext uri="{FF2B5EF4-FFF2-40B4-BE49-F238E27FC236}">
                <a16:creationId xmlns:a16="http://schemas.microsoft.com/office/drawing/2014/main" id="{0A0424E9-5F23-46BC-89AF-84A8877EB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525" y="2087563"/>
            <a:ext cx="3048000" cy="19843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53263" name="Picture 15" descr="64909139">
            <a:extLst>
              <a:ext uri="{FF2B5EF4-FFF2-40B4-BE49-F238E27FC236}">
                <a16:creationId xmlns:a16="http://schemas.microsoft.com/office/drawing/2014/main" id="{7C9D0FE2-B096-442F-A155-708565831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4854575"/>
            <a:ext cx="30480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descr="hoa_hong">
            <a:extLst>
              <a:ext uri="{FF2B5EF4-FFF2-40B4-BE49-F238E27FC236}">
                <a16:creationId xmlns:a16="http://schemas.microsoft.com/office/drawing/2014/main" id="{EFEF8506-6709-4393-B04C-2AD68C6FA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2087563"/>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7" descr="ecoblader-hoa-đào">
            <a:extLst>
              <a:ext uri="{FF2B5EF4-FFF2-40B4-BE49-F238E27FC236}">
                <a16:creationId xmlns:a16="http://schemas.microsoft.com/office/drawing/2014/main" id="{419306DC-EE5F-4FAF-A198-17A93F972F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325" y="4827588"/>
            <a:ext cx="2819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fade">
                                      <p:cBhvr>
                                        <p:cTn id="7" dur="1000"/>
                                        <p:tgtEl>
                                          <p:spTgt spid="53264"/>
                                        </p:tgtEl>
                                      </p:cBhvr>
                                    </p:animEffect>
                                    <p:anim calcmode="lin" valueType="num">
                                      <p:cBhvr>
                                        <p:cTn id="8" dur="1000" fill="hold"/>
                                        <p:tgtEl>
                                          <p:spTgt spid="53264"/>
                                        </p:tgtEl>
                                        <p:attrNameLst>
                                          <p:attrName>ppt_x</p:attrName>
                                        </p:attrNameLst>
                                      </p:cBhvr>
                                      <p:tavLst>
                                        <p:tav tm="0">
                                          <p:val>
                                            <p:strVal val="#ppt_x"/>
                                          </p:val>
                                        </p:tav>
                                        <p:tav tm="100000">
                                          <p:val>
                                            <p:strVal val="#ppt_x"/>
                                          </p:val>
                                        </p:tav>
                                      </p:tavLst>
                                    </p:anim>
                                    <p:anim calcmode="lin" valueType="num">
                                      <p:cBhvr>
                                        <p:cTn id="9" dur="1000" fill="hold"/>
                                        <p:tgtEl>
                                          <p:spTgt spid="532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262"/>
                                        </p:tgtEl>
                                        <p:attrNameLst>
                                          <p:attrName>style.visibility</p:attrName>
                                        </p:attrNameLst>
                                      </p:cBhvr>
                                      <p:to>
                                        <p:strVal val="visible"/>
                                      </p:to>
                                    </p:set>
                                    <p:animEffect transition="in" filter="fade">
                                      <p:cBhvr>
                                        <p:cTn id="12" dur="1000"/>
                                        <p:tgtEl>
                                          <p:spTgt spid="53262"/>
                                        </p:tgtEl>
                                      </p:cBhvr>
                                    </p:animEffect>
                                    <p:anim calcmode="lin" valueType="num">
                                      <p:cBhvr>
                                        <p:cTn id="13" dur="1000" fill="hold"/>
                                        <p:tgtEl>
                                          <p:spTgt spid="53262"/>
                                        </p:tgtEl>
                                        <p:attrNameLst>
                                          <p:attrName>ppt_x</p:attrName>
                                        </p:attrNameLst>
                                      </p:cBhvr>
                                      <p:tavLst>
                                        <p:tav tm="0">
                                          <p:val>
                                            <p:strVal val="#ppt_x"/>
                                          </p:val>
                                        </p:tav>
                                        <p:tav tm="100000">
                                          <p:val>
                                            <p:strVal val="#ppt_x"/>
                                          </p:val>
                                        </p:tav>
                                      </p:tavLst>
                                    </p:anim>
                                    <p:anim calcmode="lin" valueType="num">
                                      <p:cBhvr>
                                        <p:cTn id="14" dur="1000" fill="hold"/>
                                        <p:tgtEl>
                                          <p:spTgt spid="532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261"/>
                                        </p:tgtEl>
                                        <p:attrNameLst>
                                          <p:attrName>style.visibility</p:attrName>
                                        </p:attrNameLst>
                                      </p:cBhvr>
                                      <p:to>
                                        <p:strVal val="visible"/>
                                      </p:to>
                                    </p:set>
                                    <p:animEffect transition="in" filter="fade">
                                      <p:cBhvr>
                                        <p:cTn id="17" dur="1000"/>
                                        <p:tgtEl>
                                          <p:spTgt spid="53261"/>
                                        </p:tgtEl>
                                      </p:cBhvr>
                                    </p:animEffect>
                                    <p:anim calcmode="lin" valueType="num">
                                      <p:cBhvr>
                                        <p:cTn id="18" dur="1000" fill="hold"/>
                                        <p:tgtEl>
                                          <p:spTgt spid="53261"/>
                                        </p:tgtEl>
                                        <p:attrNameLst>
                                          <p:attrName>ppt_x</p:attrName>
                                        </p:attrNameLst>
                                      </p:cBhvr>
                                      <p:tavLst>
                                        <p:tav tm="0">
                                          <p:val>
                                            <p:strVal val="#ppt_x"/>
                                          </p:val>
                                        </p:tav>
                                        <p:tav tm="100000">
                                          <p:val>
                                            <p:strVal val="#ppt_x"/>
                                          </p:val>
                                        </p:tav>
                                      </p:tavLst>
                                    </p:anim>
                                    <p:anim calcmode="lin" valueType="num">
                                      <p:cBhvr>
                                        <p:cTn id="19" dur="1000" fill="hold"/>
                                        <p:tgtEl>
                                          <p:spTgt spid="5326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3260"/>
                                        </p:tgtEl>
                                        <p:attrNameLst>
                                          <p:attrName>style.visibility</p:attrName>
                                        </p:attrNameLst>
                                      </p:cBhvr>
                                      <p:to>
                                        <p:strVal val="visible"/>
                                      </p:to>
                                    </p:set>
                                    <p:animEffect transition="in" filter="fade">
                                      <p:cBhvr>
                                        <p:cTn id="22" dur="1000"/>
                                        <p:tgtEl>
                                          <p:spTgt spid="53260"/>
                                        </p:tgtEl>
                                      </p:cBhvr>
                                    </p:animEffect>
                                    <p:anim calcmode="lin" valueType="num">
                                      <p:cBhvr>
                                        <p:cTn id="23" dur="1000" fill="hold"/>
                                        <p:tgtEl>
                                          <p:spTgt spid="53260"/>
                                        </p:tgtEl>
                                        <p:attrNameLst>
                                          <p:attrName>ppt_x</p:attrName>
                                        </p:attrNameLst>
                                      </p:cBhvr>
                                      <p:tavLst>
                                        <p:tav tm="0">
                                          <p:val>
                                            <p:strVal val="#ppt_x"/>
                                          </p:val>
                                        </p:tav>
                                        <p:tav tm="100000">
                                          <p:val>
                                            <p:strVal val="#ppt_x"/>
                                          </p:val>
                                        </p:tav>
                                      </p:tavLst>
                                    </p:anim>
                                    <p:anim calcmode="lin" valueType="num">
                                      <p:cBhvr>
                                        <p:cTn id="24" dur="1000" fill="hold"/>
                                        <p:tgtEl>
                                          <p:spTgt spid="5326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263"/>
                                        </p:tgtEl>
                                        <p:attrNameLst>
                                          <p:attrName>style.visibility</p:attrName>
                                        </p:attrNameLst>
                                      </p:cBhvr>
                                      <p:to>
                                        <p:strVal val="visible"/>
                                      </p:to>
                                    </p:set>
                                    <p:animEffect transition="in" filter="fade">
                                      <p:cBhvr>
                                        <p:cTn id="27" dur="1000"/>
                                        <p:tgtEl>
                                          <p:spTgt spid="53263"/>
                                        </p:tgtEl>
                                      </p:cBhvr>
                                    </p:animEffect>
                                    <p:anim calcmode="lin" valueType="num">
                                      <p:cBhvr>
                                        <p:cTn id="28" dur="1000" fill="hold"/>
                                        <p:tgtEl>
                                          <p:spTgt spid="53263"/>
                                        </p:tgtEl>
                                        <p:attrNameLst>
                                          <p:attrName>ppt_x</p:attrName>
                                        </p:attrNameLst>
                                      </p:cBhvr>
                                      <p:tavLst>
                                        <p:tav tm="0">
                                          <p:val>
                                            <p:strVal val="#ppt_x"/>
                                          </p:val>
                                        </p:tav>
                                        <p:tav tm="100000">
                                          <p:val>
                                            <p:strVal val="#ppt_x"/>
                                          </p:val>
                                        </p:tav>
                                      </p:tavLst>
                                    </p:anim>
                                    <p:anim calcmode="lin" valueType="num">
                                      <p:cBhvr>
                                        <p:cTn id="29" dur="1000" fill="hold"/>
                                        <p:tgtEl>
                                          <p:spTgt spid="5326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3265"/>
                                        </p:tgtEl>
                                        <p:attrNameLst>
                                          <p:attrName>style.visibility</p:attrName>
                                        </p:attrNameLst>
                                      </p:cBhvr>
                                      <p:to>
                                        <p:strVal val="visible"/>
                                      </p:to>
                                    </p:set>
                                    <p:animEffect transition="in" filter="fade">
                                      <p:cBhvr>
                                        <p:cTn id="32" dur="1000"/>
                                        <p:tgtEl>
                                          <p:spTgt spid="53265"/>
                                        </p:tgtEl>
                                      </p:cBhvr>
                                    </p:animEffect>
                                    <p:anim calcmode="lin" valueType="num">
                                      <p:cBhvr>
                                        <p:cTn id="33" dur="1000" fill="hold"/>
                                        <p:tgtEl>
                                          <p:spTgt spid="53265"/>
                                        </p:tgtEl>
                                        <p:attrNameLst>
                                          <p:attrName>ppt_x</p:attrName>
                                        </p:attrNameLst>
                                      </p:cBhvr>
                                      <p:tavLst>
                                        <p:tav tm="0">
                                          <p:val>
                                            <p:strVal val="#ppt_x"/>
                                          </p:val>
                                        </p:tav>
                                        <p:tav tm="100000">
                                          <p:val>
                                            <p:strVal val="#ppt_x"/>
                                          </p:val>
                                        </p:tav>
                                      </p:tavLst>
                                    </p:anim>
                                    <p:anim calcmode="lin" valueType="num">
                                      <p:cBhvr>
                                        <p:cTn id="34" dur="1000" fill="hold"/>
                                        <p:tgtEl>
                                          <p:spTgt spid="53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ownloads\Các loại lớp 4B\BÀI GIẢNG POI\Tuần 21\26231559_550743715304488_5134811132489219765_n.jpg">
            <a:extLst>
              <a:ext uri="{FF2B5EF4-FFF2-40B4-BE49-F238E27FC236}">
                <a16:creationId xmlns:a16="http://schemas.microsoft.com/office/drawing/2014/main" id="{2A29C2E0-BAC5-49A4-A577-EF36D0EF6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4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tags/tag1.xml><?xml version="1.0" encoding="utf-8"?>
<p:tagLst xmlns:a="http://schemas.openxmlformats.org/drawingml/2006/main" xmlns:r="http://schemas.openxmlformats.org/officeDocument/2006/relationships" xmlns:p="http://schemas.openxmlformats.org/presentationml/2006/main">
  <p:tag name="VIOLETID" val="13136727"/>
  <p:tag name="VIOLETTITLE" val="Tuần 21. Vị ngữ trong câu kể Ai thế nào?"/>
  <p:tag name="VIOLETLESSON" val="40"/>
  <p:tag name="VIOLETCATID" val="7840645"/>
  <p:tag name="VIOLETSUBJECT" val="Luyện từ và câu 4"/>
  <p:tag name="VIOLETAUTHORID" val="11019334"/>
  <p:tag name="VIOLETAUTHORNAME" val="Nguyễn Thương Huyền"/>
  <p:tag name="VIOLETAUTHORAVATAR" val="no_avatarf.jpg"/>
  <p:tag name="VIOLETAUTHORADDRESS" val="đại học thủ đô - hà nội"/>
  <p:tag name="VIOLETDATE" val="2021-09-03 21:44:11"/>
  <p:tag name="VIOLETHIT" val="35"/>
  <p:tag name="VIOLETLIKE" val="1"/>
</p:tagLst>
</file>

<file path=ppt/tags/tag10.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2.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ags/tag4.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5.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ags/tag7.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8.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1334</Words>
  <Application>Microsoft Office PowerPoint</Application>
  <PresentationFormat>Widescreen</PresentationFormat>
  <Paragraphs>176</Paragraphs>
  <Slides>28</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等线</vt:lpstr>
      <vt:lpstr>微软雅黑</vt:lpstr>
      <vt:lpstr>微软雅黑</vt:lpstr>
      <vt:lpstr>.VnTime</vt:lpstr>
      <vt:lpstr>Arial</vt:lpstr>
      <vt:lpstr>Arial Black</vt:lpstr>
      <vt:lpstr>Calibri</vt:lpstr>
      <vt:lpstr>Calibri Light</vt:lpstr>
      <vt:lpstr>Garamond</vt:lpstr>
      <vt:lpstr>Times New Roman</vt:lpstr>
      <vt:lpstr>Office Theme</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Tĩnh</dc:creator>
  <cp:lastModifiedBy>Hương Đào</cp:lastModifiedBy>
  <cp:revision>25</cp:revision>
  <dcterms:created xsi:type="dcterms:W3CDTF">2020-05-07T02:27:54Z</dcterms:created>
  <dcterms:modified xsi:type="dcterms:W3CDTF">2022-02-09T15:32:51Z</dcterms:modified>
</cp:coreProperties>
</file>