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61" r:id="rId4"/>
    <p:sldId id="262" r:id="rId5"/>
    <p:sldId id="263" r:id="rId6"/>
    <p:sldId id="274" r:id="rId7"/>
    <p:sldId id="265" r:id="rId8"/>
    <p:sldId id="264" r:id="rId9"/>
    <p:sldId id="266" r:id="rId10"/>
    <p:sldId id="268" r:id="rId11"/>
    <p:sldId id="267" r:id="rId12"/>
    <p:sldId id="259" r:id="rId13"/>
    <p:sldId id="269" r:id="rId14"/>
    <p:sldId id="271" r:id="rId15"/>
    <p:sldId id="272" r:id="rId16"/>
    <p:sldId id="270" r:id="rId17"/>
    <p:sldId id="273" r:id="rId18"/>
  </p:sldIdLst>
  <p:sldSz cx="12192000" cy="6858000"/>
  <p:notesSz cx="6858000" cy="9144000"/>
  <p:embeddedFontLst>
    <p:embeddedFont>
      <p:font typeface="Cambria Math" pitchFamily="18" charset="0"/>
      <p:regular r:id="rId20"/>
    </p:embeddedFont>
    <p:embeddedFont>
      <p:font typeface="等线" charset="-122"/>
      <p:regular r:id="rId21"/>
      <p:bold r:id="rId22"/>
    </p:embeddedFont>
    <p:embeddedFont>
      <p:font typeface="Webdings" pitchFamily="18" charset="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D42"/>
    <a:srgbClr val="F5EEDC"/>
    <a:srgbClr val="D93733"/>
    <a:srgbClr val="DD4A48"/>
    <a:srgbClr val="4F091D"/>
    <a:srgbClr val="A3423C"/>
    <a:srgbClr val="7D8656"/>
    <a:srgbClr val="518955"/>
    <a:srgbClr val="DD4846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6193" autoAdjust="0"/>
  </p:normalViewPr>
  <p:slideViewPr>
    <p:cSldViewPr snapToGrid="0" showGuides="1">
      <p:cViewPr varScale="1">
        <p:scale>
          <a:sx n="61" d="100"/>
          <a:sy n="61" d="100"/>
        </p:scale>
        <p:origin x="-972" y="-7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https://www.youtube.com/watch?v=khcVB6v8vf8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audio" Target="../media/audio1.wav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khcVB6v8vf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 dirty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" y="3574507"/>
            <a:ext cx="2934556" cy="29345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5" y="3991040"/>
            <a:ext cx="2934556" cy="293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xmlns="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xmlns="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xmlns="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xmlns="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xmlns="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xmlns="" id="{4DDF2DAB-1873-459D-BB4D-2546B467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52" y="2141038"/>
            <a:ext cx="9031934" cy="311532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xmlns="" id="{8B8473D9-0660-4493-A456-FA69B4B2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2635743"/>
            <a:ext cx="8065707" cy="3115326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xmlns="" id="{82BC508E-C517-41C7-90DB-03AD3FEF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5" y="1893685"/>
            <a:ext cx="8065707" cy="3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8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B160DF-104E-4DBE-A303-101BBAE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5" y="1766059"/>
            <a:ext cx="843149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530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7" y="2075551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xmlns="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xmlns="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xmlns="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xmlns="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xmlns="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xmlns="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xmlns="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xmlns="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  <p:tag name="MMPROD_UIDATA" val="&lt;database version=&quot;10.0&quot;&gt;&lt;object type=&quot;1&quot; unique_id=&quot;10001&quot;&gt;&lt;object type=&quot;2&quot; unique_id=&quot;10136&quot;&gt;&lt;object type=&quot;3&quot; unique_id=&quot;10137&quot;&gt;&lt;property id=&quot;20148&quot; value=&quot;5&quot;/&gt;&lt;property id=&quot;20300&quot; value=&quot;Slide 1&quot;/&gt;&lt;property id=&quot;20307&quot; value=&quot;258&quot;/&gt;&lt;/object&gt;&lt;object type=&quot;3&quot; unique_id=&quot;10138&quot;&gt;&lt;property id=&quot;20148&quot; value=&quot;5&quot;/&gt;&lt;property id=&quot;20300&quot; value=&quot;Slide 2&quot;/&gt;&lt;property id=&quot;20307&quot; value=&quot;260&quot;/&gt;&lt;/object&gt;&lt;object type=&quot;3&quot; unique_id=&quot;10139&quot;&gt;&lt;property id=&quot;20148&quot; value=&quot;5&quot;/&gt;&lt;property id=&quot;20300&quot; value=&quot;Slide 3&quot;/&gt;&lt;property id=&quot;20307&quot; value=&quot;261&quot;/&gt;&lt;/object&gt;&lt;object type=&quot;3&quot; unique_id=&quot;10140&quot;&gt;&lt;property id=&quot;20148&quot; value=&quot;5&quot;/&gt;&lt;property id=&quot;20300&quot; value=&quot;Slide 4&quot;/&gt;&lt;property id=&quot;20307&quot; value=&quot;262&quot;/&gt;&lt;/object&gt;&lt;object type=&quot;3&quot; unique_id=&quot;10141&quot;&gt;&lt;property id=&quot;20148&quot; value=&quot;5&quot;/&gt;&lt;property id=&quot;20300&quot; value=&quot;Slide 5&quot;/&gt;&lt;property id=&quot;20307&quot; value=&quot;263&quot;/&gt;&lt;/object&gt;&lt;object type=&quot;3&quot; unique_id=&quot;10142&quot;&gt;&lt;property id=&quot;20148&quot; value=&quot;5&quot;/&gt;&lt;property id=&quot;20300&quot; value=&quot;Slide 6&quot;/&gt;&lt;property id=&quot;20307&quot; value=&quot;274&quot;/&gt;&lt;/object&gt;&lt;object type=&quot;3&quot; unique_id=&quot;10143&quot;&gt;&lt;property id=&quot;20148&quot; value=&quot;5&quot;/&gt;&lt;property id=&quot;20300&quot; value=&quot;Slide 7&quot;/&gt;&lt;property id=&quot;20307&quot; value=&quot;265&quot;/&gt;&lt;/object&gt;&lt;object type=&quot;3&quot; unique_id=&quot;10144&quot;&gt;&lt;property id=&quot;20148&quot; value=&quot;5&quot;/&gt;&lt;property id=&quot;20300&quot; value=&quot;Slide 8&quot;/&gt;&lt;property id=&quot;20307&quot; value=&quot;264&quot;/&gt;&lt;/object&gt;&lt;object type=&quot;3&quot; unique_id=&quot;10145&quot;&gt;&lt;property id=&quot;20148&quot; value=&quot;5&quot;/&gt;&lt;property id=&quot;20300&quot; value=&quot;Slide 9&quot;/&gt;&lt;property id=&quot;20307&quot; value=&quot;266&quot;/&gt;&lt;/object&gt;&lt;object type=&quot;3&quot; unique_id=&quot;10146&quot;&gt;&lt;property id=&quot;20148&quot; value=&quot;5&quot;/&gt;&lt;property id=&quot;20300&quot; value=&quot;Slide 10&quot;/&gt;&lt;property id=&quot;20307&quot; value=&quot;268&quot;/&gt;&lt;/object&gt;&lt;object type=&quot;3&quot; unique_id=&quot;10147&quot;&gt;&lt;property id=&quot;20148&quot; value=&quot;5&quot;/&gt;&lt;property id=&quot;20300&quot; value=&quot;Slide 11&quot;/&gt;&lt;property id=&quot;20307&quot; value=&quot;267&quot;/&gt;&lt;/object&gt;&lt;object type=&quot;3&quot; unique_id=&quot;10148&quot;&gt;&lt;property id=&quot;20148&quot; value=&quot;5&quot;/&gt;&lt;property id=&quot;20300&quot; value=&quot;Slide 12&quot;/&gt;&lt;property id=&quot;20307&quot; value=&quot;259&quot;/&gt;&lt;/object&gt;&lt;object type=&quot;3&quot; unique_id=&quot;10149&quot;&gt;&lt;property id=&quot;20148&quot; value=&quot;5&quot;/&gt;&lt;property id=&quot;20300&quot; value=&quot;Slide 13&quot;/&gt;&lt;property id=&quot;20307&quot; value=&quot;269&quot;/&gt;&lt;/object&gt;&lt;object type=&quot;3&quot; unique_id=&quot;10150&quot;&gt;&lt;property id=&quot;20148&quot; value=&quot;5&quot;/&gt;&lt;property id=&quot;20300&quot; value=&quot;Slide 14&quot;/&gt;&lt;property id=&quot;20307&quot; value=&quot;271&quot;/&gt;&lt;/object&gt;&lt;object type=&quot;3&quot; unique_id=&quot;10151&quot;&gt;&lt;property id=&quot;20148&quot; value=&quot;5&quot;/&gt;&lt;property id=&quot;20300&quot; value=&quot;Slide 15&quot;/&gt;&lt;property id=&quot;20307&quot; value=&quot;272&quot;/&gt;&lt;/object&gt;&lt;object type=&quot;3&quot; unique_id=&quot;10152&quot;&gt;&lt;property id=&quot;20148&quot; value=&quot;5&quot;/&gt;&lt;property id=&quot;20300&quot; value=&quot;Slide 16&quot;/&gt;&lt;property id=&quot;20307&quot; value=&quot;270&quot;/&gt;&lt;/object&gt;&lt;object type=&quot;3&quot; unique_id=&quot;10153&quot;&gt;&lt;property id=&quot;20148&quot; value=&quot;5&quot;/&gt;&lt;property id=&quot;20300&quot; value=&quot;Slide 17&quot;/&gt;&lt;property id=&quot;20307&quot; value=&quot;273&quot;/&gt;&lt;/object&gt;&lt;/object&gt;&lt;object type=&quot;8&quot; unique_id=&quot;1017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1735</TotalTime>
  <Words>571</Words>
  <Application>Microsoft Office PowerPoint</Application>
  <PresentationFormat>Custom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Cambria Math</vt:lpstr>
      <vt:lpstr>等线</vt:lpstr>
      <vt:lpstr>等线 Light</vt:lpstr>
      <vt:lpstr>Webdings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MTC</cp:lastModifiedBy>
  <cp:revision>152</cp:revision>
  <dcterms:created xsi:type="dcterms:W3CDTF">2018-10-13T08:45:51Z</dcterms:created>
  <dcterms:modified xsi:type="dcterms:W3CDTF">2022-02-08T08:41:53Z</dcterms:modified>
  <cp:category>9Slide.vn</cp:category>
  <cp:version>X023</cp:version>
</cp:coreProperties>
</file>