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6" r:id="rId5"/>
    <p:sldMasterId id="2147483698" r:id="rId6"/>
    <p:sldMasterId id="2147483710" r:id="rId7"/>
    <p:sldMasterId id="2147483723" r:id="rId8"/>
    <p:sldMasterId id="2147483735" r:id="rId9"/>
    <p:sldMasterId id="2147483747" r:id="rId10"/>
    <p:sldMasterId id="2147483759" r:id="rId11"/>
    <p:sldMasterId id="2147483771" r:id="rId12"/>
    <p:sldMasterId id="2147483783" r:id="rId13"/>
  </p:sldMasterIdLst>
  <p:notesMasterIdLst>
    <p:notesMasterId r:id="rId15"/>
  </p:notesMasterIdLst>
  <p:sldIdLst>
    <p:sldId id="291" r:id="rId14"/>
    <p:sldId id="340" r:id="rId16"/>
    <p:sldId id="341" r:id="rId17"/>
    <p:sldId id="342" r:id="rId18"/>
    <p:sldId id="350" r:id="rId19"/>
    <p:sldId id="349" r:id="rId20"/>
    <p:sldId id="343" r:id="rId21"/>
    <p:sldId id="344" r:id="rId22"/>
    <p:sldId id="345" r:id="rId23"/>
    <p:sldId id="346" r:id="rId24"/>
    <p:sldId id="347" r:id="rId25"/>
    <p:sldId id="348" r:id="rId26"/>
    <p:sldId id="335" r:id="rId27"/>
    <p:sldId id="336" r:id="rId28"/>
    <p:sldId id="280" r:id="rId29"/>
    <p:sldId id="264" r:id="rId30"/>
    <p:sldId id="290" r:id="rId31"/>
    <p:sldId id="286" r:id="rId32"/>
    <p:sldId id="288" r:id="rId33"/>
    <p:sldId id="278" r:id="rId34"/>
    <p:sldId id="279" r:id="rId35"/>
    <p:sldId id="281" r:id="rId36"/>
    <p:sldId id="337" r:id="rId37"/>
    <p:sldId id="263" r:id="rId38"/>
    <p:sldId id="283" r:id="rId39"/>
    <p:sldId id="268" r:id="rId40"/>
    <p:sldId id="338" r:id="rId41"/>
    <p:sldId id="271" r:id="rId42"/>
    <p:sldId id="272" r:id="rId43"/>
    <p:sldId id="273" r:id="rId44"/>
    <p:sldId id="274" r:id="rId45"/>
    <p:sldId id="275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51" r:id="rId55"/>
    <p:sldId id="276" r:id="rId56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2FF"/>
    <a:srgbClr val="64D1FF"/>
    <a:srgbClr val="2BF543"/>
    <a:srgbClr val="79C245"/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276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0" Type="http://schemas.openxmlformats.org/officeDocument/2006/relationships/tags" Target="tags/tag1.xml"/><Relationship Id="rId6" Type="http://schemas.openxmlformats.org/officeDocument/2006/relationships/slideMaster" Target="slideMasters/slideMaster5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42.xml"/><Relationship Id="rId55" Type="http://schemas.openxmlformats.org/officeDocument/2006/relationships/slide" Target="slides/slide41.xml"/><Relationship Id="rId54" Type="http://schemas.openxmlformats.org/officeDocument/2006/relationships/slide" Target="slides/slide40.xml"/><Relationship Id="rId53" Type="http://schemas.openxmlformats.org/officeDocument/2006/relationships/slide" Target="slides/slide39.xml"/><Relationship Id="rId52" Type="http://schemas.openxmlformats.org/officeDocument/2006/relationships/slide" Target="slides/slide38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5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44" Type="http://schemas.openxmlformats.org/officeDocument/2006/relationships/slide" Target="slides/slide30.xml"/><Relationship Id="rId43" Type="http://schemas.openxmlformats.org/officeDocument/2006/relationships/slide" Target="slides/slide29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0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677843-BC40-40EF-B70E-E4FBF09B190B}" type="slidenum">
              <a:rPr lang="zh-CN" altLang="en-US">
                <a:solidFill>
                  <a:prstClr val="black"/>
                </a:solidFill>
                <a:cs typeface="等线"/>
              </a:rPr>
            </a:fld>
            <a:endParaRPr lang="zh-CN" altLang="en-US">
              <a:solidFill>
                <a:prstClr val="black"/>
              </a:solidFill>
              <a:cs typeface="等线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C128-0E43-4E3B-81EC-FA0594ED379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54DAF-66CE-4A80-9AFF-C1CF8CD640EC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FADCEC-91DC-483D-8358-5DEA3A754E7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668DEE-267B-4B3A-B3E5-9A66AA5B8DF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2494DDA-6615-4378-96EB-1FFD7AE4343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A62D0C-1E18-402D-93A0-C3783DC47FA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A9C4CA-0352-4D4C-8B1A-5BC100B9B36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A0EAC-DB1F-4B44-8ADF-860757B48C2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ECA8E03-E1E3-4B8A-A1DB-2E911559843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B98FE7-294A-49A7-9EE4-48F66A8A9CD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60AC9-70C4-4DD0-8C35-DA21316EF89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13769A-893C-461E-BCBD-C2526BD64D2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BB9FD0-C397-4B6C-B98C-B95040AA772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35395A8-E713-40CD-AC92-E9D10FDDB47C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A00E6D-9596-458C-AB6F-87F6ABE4FC6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FB1F7A-B2B3-47B2-B4FC-311EF99C3A6F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7B675B-733C-420A-A170-8221988BF1D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451F96-4EF3-4A07-A485-F1ADE771149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5EF1AFF-FDC4-4B56-B2A2-F44D9F39EDA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93616D9-AD69-4DBF-8A93-EB2FE2DF31AA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663CA89-5C41-4656-8EE6-D31D0716695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2FA4323-B465-4A1C-AC71-1F8DECE1AB8A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79E9F4-2A09-4AC3-B0BE-8B11B834A15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9E7266-A92F-47DA-AECA-13B264D7AC29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BAD870-A34B-4B7A-B45B-2FDA5AAA68D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CF93DC8-EBEE-4D4D-AE65-D08F27EECD4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8790A88-47B9-44E2-BEE7-BCAFB104118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725EF7D-07D8-49A7-ABA9-3985DEFEAA36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EB6F02-6BF7-4593-B591-1CB7BEBCAC4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C2D2017-131F-42D6-8084-0B9DCCC788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2B4E587-BF1A-48DE-9C04-9C5CF9FEE6C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8E2D6E-8C2F-4164-8409-E972416F435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33788D6-F0BD-476B-9F1C-1524D03EF6B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6C607AA-08CC-45AF-9782-89EF860C917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82EE29-1163-4C10-8D98-97D7CA67DD3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10D00E-9D78-4A17-9251-112332AA49DD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2E524-EDBC-4348-825D-77493F554ED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4FE479-E84C-47D4-93AD-9DD6C4773881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F3E829-40A0-4E04-B6AD-830EBE4196D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3A46817-F0BC-4400-9587-3D88A2FEF108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B947843-D328-43FA-ABAD-47796E5516F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950518-D2D4-4D04-B029-E7202B05C93F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B17FD7-7C42-4A2B-B4E9-0B5C31CF76D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D75BC77-0769-4317-9B09-D04735A6784C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0E8CC6-C525-4AFF-8494-885345D3EAC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56D3AE-C709-4803-B5B2-E4186C252E9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9F9503-7D71-49B4-8F39-FC05CEE0FFD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212191-AF21-4547-8B91-18EE639F9BAE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268BA-24B5-4C0C-8FC4-B04C6781ADD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732B729-7317-4546-BA08-7FBC2AC13F6E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4F2523-58B3-4623-A2DC-3671E0703F0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2C3B330-BCC1-4B64-8BC5-4C24328242D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F7F693-6168-4F63-8933-572C0EFDABF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81D73B-35FD-4477-B285-D5F579FE152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20A80-AE78-43D7-BD38-72A76B4D97C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B90879-A0AB-4534-A245-AF33328700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90E50EB-E13D-49BF-80BA-9A0F34BD1A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C5787-5DBA-4B51-BE36-56AD33F5621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4284172-48C0-45BE-8EB0-121C64ADAB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8B372ED-B0AA-47D4-BCE5-2B7E4C3787EA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D6BFCF-618D-4C28-8038-CCFFBDCC80B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8BCAE-19BA-4606-A262-97882510E16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BE052C-A34A-4CDE-9691-E9C54C4C3556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6C365E4-8E45-4BC0-908B-CE9D82DF523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31E76C8-0E07-4CF8-B804-67794E2DB906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D965A1-1D2F-49C8-8862-1B7E5B3C453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98791ED-7052-41A2-9D99-BC34891EE623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E266E-FA34-4A6C-BDB3-DC39F381A2B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E68ACCA-8607-4107-B17C-4092FC619A04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9E3F3D-DC3A-40D9-B1F2-4E5AED1E14C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258673-0C7E-4C9F-9833-7005B8508287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A0124F-2952-4488-A4BD-D148AEABEA8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19E08-C5E6-4FE1-846F-FA774462C11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522E7E-7CC6-48B1-96E2-8E039A805FE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80F4B-06E3-4588-B7BA-82BFC65A76F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37211-70D3-41E2-9A3E-EB7397FEB3E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61B5-CE79-4B64-BC70-D04B1F0A68E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0BB75-0F4D-4CC6-8AB4-B07380CC121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1FDD9-A19C-4BCF-83F8-88053F3CBE8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F24E-3EB5-4344-9DE3-801BBC2F0C9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DBEEA-62FA-429F-94FC-111DEFBA5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BB8D3-D762-4724-8352-F3EBB9F65DA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283D-B761-4494-83A8-EA83948B812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9A61-BADC-4D3B-846C-611F75D03A5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EB84D-B699-4286-A2B2-3DFF3581CB46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C9F2B-8122-4D3D-92F3-1AA6DB35A0F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3BD4-E087-4044-8D16-4D04094744D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8A650-C8DC-408C-BE85-B7B2319F102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EFE9-B099-4644-A7FC-51FBB680A9A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7DD0-519B-497E-8434-69E729103D9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CA33-CEA2-41DF-8610-45740FF9E80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2D839-F75F-4009-BB4F-419F24C29246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2ED4-D92B-478C-B331-8476917259A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B697-827B-4A4B-80D7-2F1AE5507B0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998-8A48-43C4-9BCA-26AEC722603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640C-71A7-4B4C-AE5F-79489C45765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CA11-8BB4-4443-A5CB-F076BB84BBD3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85A7E-5F8E-4D61-92C0-69B7836DABB6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5C019-6B77-4BD7-85C3-00703141564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EAC5-65C1-4841-AC9B-A33AD01ACAA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06C98-DA21-4AFD-B869-0011AD4AFBC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5B1E-4F59-48FE-874A-A3B26EC3DA0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CBD3-4A11-45FA-B11D-BDB3BA297AD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696D-F3DB-49AE-AF9E-8D7FE81095C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DA3FA-D946-4EB5-8B03-2D154289698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65D0F-10BF-4495-B7BA-6AA0966A8E4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9FBBEC7-F5AF-4006-BE7E-E125A5552E0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C81DA6-7E55-4DA8-A5DE-E0DB2C2853F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DBC6E2-E51E-4C9D-86C4-72108619B3A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BEE7D5-0422-4749-BC88-C7ADB23BC6D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B0CA18-C523-439D-A0FB-7D19500F100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D26A93-CDAF-4A2A-ACB5-188C5000F1C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33B7F25-1710-4D1E-A2D2-7A1BB9936E4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BF92E60-66CF-40E7-A143-7E97E008638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49C7A6D-4BC3-4FAA-B5E4-7A740F6BB266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9B3D8F-E1D5-46EB-835A-8E3B6089414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EB68C7-62B9-49A7-BF7E-B613507099AF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6E7572-45FA-4432-9C80-AB0930C7477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70F1BD-9A1A-4B03-BDD5-6FF3FE11EAE1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C99A23-6396-4BE7-BA72-06B224834FC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743334B-F351-4098-A173-4B5F8DA0F9CC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4EEE665-E924-4560-BB92-726082E4EA6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D21BF8-C914-46B0-A05B-56897CC473AC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BD97BD-BC89-4F7F-AF83-21521E4D37F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24F910-3A6D-4037-8EF3-E3565DF2F44C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21A4790-7D58-4E69-9326-535C016A734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6E6045-F7DE-48A0-82D6-B78AB34C197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C8F7CA0-44FE-464F-B469-DB5124A278A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0E4F63-21B1-4A8E-9D6E-A55DE517B326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A0192F0-31B7-4828-B8B2-21929ECB823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40F0463-A716-4498-81D5-D18F6A2FAB27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688025-A5F7-4204-8A1B-5EF72063FDB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7166239-6921-4D8D-9B04-75625758527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5B4E2F3-9830-4CB4-BCFE-AA810987D1F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BD310D2-B681-4DF0-AEA1-F0F93FC2D963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C8CAE13-AD08-48D7-A097-EFCDBADAEDA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28B310-2A7E-41BF-B900-B383F616E906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95EDDA0-47E5-4E87-B3EC-1A1473AB3B3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C83C8D5-FC62-44B8-A687-F4583E55C829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346C34-C831-4E47-AC9E-C54E826B9D8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042658D-9729-4FB3-AC6A-8A005F4FDEC7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905AEE1-B16F-4846-B530-0CF7BDC7492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CE8D7-4858-44E3-858D-5414C9A22C1D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8EE041-BFA3-493C-810C-44B985DB5AF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DB9D737-ABE4-44CC-8E26-4EBFF1E2D24C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7824B8-5300-4361-97A6-822F3102B8E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0C89ED6-0076-4D04-9D63-BC6AC2A1690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55F5CF-90D6-425E-B132-86283598257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117044-2C1D-405C-9FCA-22E2B557C0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F29156E-0A73-4166-B0C9-08F49B001AE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516F8CB-57AF-4C3C-848F-F293214C80C7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BCB651-7F5D-4F8C-BFE2-10F7DF17757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BED0F3-DA5C-4F30-BFA8-ED9C2B1B909E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5CE1872-6475-4CF9-B2EC-2378C825187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0E288F-66E1-4F4D-93CA-BB43AA988EF9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13B77A8-48B5-4EB3-B8FD-A4AE31B2C86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B1EABB-189D-478D-A665-B574B86DBECE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1A933DA-BB1B-4BD3-BFBA-84524F12E23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B2D59-EAA7-4937-81EF-8917E7AFA2B6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BF3FCEF-9D8C-4A26-9C4A-772BFCD8983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0804F54-C108-4C29-A94A-6E36567E5263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5B698D-9AA4-4509-AF61-F31EB74729F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8E0629-6D87-4869-898B-BC14AC565C2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F89307-C859-44CF-A146-6A691A8300D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948D0A-E928-4CF8-A566-294F95A87A75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9ED5E2-F038-484B-BEE3-8A4C86B715E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3" Type="http://schemas.openxmlformats.org/officeDocument/2006/relationships/theme" Target="../theme/theme10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5.xml"/><Relationship Id="rId13" Type="http://schemas.openxmlformats.org/officeDocument/2006/relationships/theme" Target="../theme/theme1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6.xml"/><Relationship Id="rId13" Type="http://schemas.openxmlformats.org/officeDocument/2006/relationships/theme" Target="../theme/theme1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audio" Target="../media/audio1.wav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9.xml"/><Relationship Id="rId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99.xml"/><Relationship Id="rId7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C2E4BB6-3AB2-4C2B-A497-9ED6E596D58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A7C8F-2AFB-4444-AD98-85C27BF81B40}" type="slidenum">
              <a:rPr lang="en-US" smtClean="0"/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84BCDA0-BDB2-44A8-89EB-54395EF88CC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3B415-BBF3-4ABE-9CB7-683B848BAE47}" type="slidenum">
              <a:rPr lang="en-US" smtClean="0"/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4233093-56F4-46B0-B61C-77B180EBDC8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7C300-04B0-4075-A033-984F80A5952A}" type="slidenum">
              <a:rPr lang="en-US" smtClean="0"/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DF0476C9-F67C-4686-8D1F-EE406290AAD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newsflash/>
    <p:sndAc>
      <p:stSnd>
        <p:snd r:embed="rId12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0B0B3-C2EE-4F46-99CB-00B1F87F5A2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newsflash/>
    <p:sndAc>
      <p:stSnd>
        <p:snd r:embed="rId12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4E345-606A-4DD0-BD49-462828EF6F77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newsflash/>
    <p:sndAc>
      <p:stSnd>
        <p:snd r:embed="rId12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anose="020B0604020202020204" pitchFamily="34" charset="0"/>
              </a:rPr>
            </a:fld>
            <a:endParaRPr lang="en-US" altLang="vi-VN" smtClean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64E6498-BC6C-42C7-93ED-7028623F247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9E92D-8922-452D-942F-1C8426A6432F}" type="slidenum">
              <a:rPr lang="en-US" smtClean="0"/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9339FB5-5D73-40D3-A3BE-088136A36FA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6F9873-1C68-44D2-96D7-37EA2985A05E}" type="slidenum">
              <a:rPr lang="en-US" smtClean="0"/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29305BC-A1D7-450D-B8B1-2E8982AAC682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A58F94-6DE4-4402-9587-CBD6E7A86997}" type="slidenum">
              <a:rPr lang="en-US" smtClean="0"/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3.vml"/><Relationship Id="rId8" Type="http://schemas.openxmlformats.org/officeDocument/2006/relationships/slideLayout" Target="../slideLayouts/slideLayout64.xml"/><Relationship Id="rId7" Type="http://schemas.openxmlformats.org/officeDocument/2006/relationships/audio" Target="../media/audio1.wav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9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36.png"/><Relationship Id="rId1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64.xml"/><Relationship Id="rId5" Type="http://schemas.openxmlformats.org/officeDocument/2006/relationships/audio" Target="../media/audio1.wav"/><Relationship Id="rId4" Type="http://schemas.openxmlformats.org/officeDocument/2006/relationships/image" Target="../media/image41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36.png"/><Relationship Id="rId1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0" Type="http://schemas.openxmlformats.org/officeDocument/2006/relationships/notesSlide" Target="../notesSlides/notesSlide4.xml"/><Relationship Id="rId2" Type="http://schemas.openxmlformats.org/officeDocument/2006/relationships/image" Target="../media/image18.png"/><Relationship Id="rId19" Type="http://schemas.openxmlformats.org/officeDocument/2006/relationships/slideLayout" Target="../slideLayouts/slideLayout30.xml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1" Type="http://schemas.openxmlformats.org/officeDocument/2006/relationships/notesSlide" Target="../notesSlides/notesSlide5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9" Type="http://schemas.openxmlformats.org/officeDocument/2006/relationships/image" Target="../media/image35.png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GIF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7.wmf"/><Relationship Id="rId1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9" Type="http://schemas.openxmlformats.org/officeDocument/2006/relationships/image" Target="../media/image35.png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audio1.wav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9" Type="http://schemas.openxmlformats.org/officeDocument/2006/relationships/image" Target="../media/image35.png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4.png"/><Relationship Id="rId7" Type="http://schemas.microsoft.com/office/2007/relationships/media" Target="file:///C:\Users\Public\Music\Sample%20Music\Maid%20with%20the%20Flaxen%20Hair.mp3" TargetMode="External"/><Relationship Id="rId6" Type="http://schemas.openxmlformats.org/officeDocument/2006/relationships/audio" Target="file:///C:\Users\Public\Music\Sample%20Music\Maid%20with%20the%20Flaxen%20Hair.mp3" TargetMode="External"/><Relationship Id="rId5" Type="http://schemas.openxmlformats.org/officeDocument/2006/relationships/image" Target="../media/image53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52.GIF"/><Relationship Id="rId1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../media/audio6.wav"/><Relationship Id="rId6" Type="http://schemas.openxmlformats.org/officeDocument/2006/relationships/audio" Target="../media/audio6.wav"/><Relationship Id="rId5" Type="http://schemas.openxmlformats.org/officeDocument/2006/relationships/image" Target="../media/image53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52.GIF"/><Relationship Id="rId1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9" Type="http://schemas.microsoft.com/office/2007/relationships/media" Target="../media/audio7.wav"/><Relationship Id="rId8" Type="http://schemas.openxmlformats.org/officeDocument/2006/relationships/audio" Target="../media/audio7.wav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53.png"/><Relationship Id="rId4" Type="http://schemas.microsoft.com/office/2007/relationships/media" Target="../media/audio6.wav"/><Relationship Id="rId3" Type="http://schemas.openxmlformats.org/officeDocument/2006/relationships/audio" Target="../media/audio6.wav"/><Relationship Id="rId2" Type="http://schemas.openxmlformats.org/officeDocument/2006/relationships/image" Target="../media/image52.GIF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1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9" Type="http://schemas.microsoft.com/office/2007/relationships/media" Target="../media/audio10.wav"/><Relationship Id="rId8" Type="http://schemas.openxmlformats.org/officeDocument/2006/relationships/audio" Target="../media/audio10.wav"/><Relationship Id="rId7" Type="http://schemas.microsoft.com/office/2007/relationships/media" Target="../media/audio9.wav"/><Relationship Id="rId6" Type="http://schemas.openxmlformats.org/officeDocument/2006/relationships/audio" Target="../media/audio9.wav"/><Relationship Id="rId5" Type="http://schemas.openxmlformats.org/officeDocument/2006/relationships/image" Target="../media/image53.png"/><Relationship Id="rId4" Type="http://schemas.microsoft.com/office/2007/relationships/media" Target="../media/audio8.wav"/><Relationship Id="rId3" Type="http://schemas.openxmlformats.org/officeDocument/2006/relationships/audio" Target="../media/audio8.wav"/><Relationship Id="rId2" Type="http://schemas.openxmlformats.org/officeDocument/2006/relationships/image" Target="../media/image52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5.GIF"/></Relationships>
</file>

<file path=ppt/slides/_rels/slide32.xml.rels><?xml version="1.0" encoding="UTF-8" standalone="yes"?>
<Relationships xmlns="http://schemas.openxmlformats.org/package/2006/relationships"><Relationship Id="rId9" Type="http://schemas.microsoft.com/office/2007/relationships/media" Target="../media/audio6.wav"/><Relationship Id="rId8" Type="http://schemas.openxmlformats.org/officeDocument/2006/relationships/audio" Target="../media/audio6.wav"/><Relationship Id="rId7" Type="http://schemas.microsoft.com/office/2007/relationships/media" Target="../media/audio12.wav"/><Relationship Id="rId6" Type="http://schemas.openxmlformats.org/officeDocument/2006/relationships/audio" Target="../media/audio12.wav"/><Relationship Id="rId5" Type="http://schemas.openxmlformats.org/officeDocument/2006/relationships/image" Target="../media/image53.png"/><Relationship Id="rId4" Type="http://schemas.microsoft.com/office/2007/relationships/media" Target="../media/audio11.wav"/><Relationship Id="rId3" Type="http://schemas.openxmlformats.org/officeDocument/2006/relationships/audio" Target="../media/audio11.wav"/><Relationship Id="rId2" Type="http://schemas.openxmlformats.org/officeDocument/2006/relationships/image" Target="../media/image52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GIF"/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image" Target="../media/image57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2.xml"/><Relationship Id="rId1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8.png"/><Relationship Id="rId7" Type="http://schemas.openxmlformats.org/officeDocument/2006/relationships/image" Target="../media/image67.GIF"/><Relationship Id="rId6" Type="http://schemas.openxmlformats.org/officeDocument/2006/relationships/image" Target="../media/image61.png"/><Relationship Id="rId5" Type="http://schemas.openxmlformats.org/officeDocument/2006/relationships/image" Target="../media/image66.GIF"/><Relationship Id="rId4" Type="http://schemas.openxmlformats.org/officeDocument/2006/relationships/image" Target="../media/image65.GIF"/><Relationship Id="rId3" Type="http://schemas.openxmlformats.org/officeDocument/2006/relationships/image" Target="../media/image64.GIF"/><Relationship Id="rId2" Type="http://schemas.openxmlformats.org/officeDocument/2006/relationships/image" Target="../media/image57.GIF"/><Relationship Id="rId12" Type="http://schemas.openxmlformats.org/officeDocument/2006/relationships/slideLayout" Target="../slideLayouts/slideLayout93.xml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58.GIF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2.png"/><Relationship Id="rId7" Type="http://schemas.openxmlformats.org/officeDocument/2006/relationships/image" Target="../media/image69.GIF"/><Relationship Id="rId6" Type="http://schemas.openxmlformats.org/officeDocument/2006/relationships/image" Target="../media/image61.png"/><Relationship Id="rId5" Type="http://schemas.openxmlformats.org/officeDocument/2006/relationships/image" Target="../media/image65.GIF"/><Relationship Id="rId4" Type="http://schemas.openxmlformats.org/officeDocument/2006/relationships/image" Target="../media/image64.GIF"/><Relationship Id="rId3" Type="http://schemas.openxmlformats.org/officeDocument/2006/relationships/image" Target="../media/image57.GIF"/><Relationship Id="rId2" Type="http://schemas.openxmlformats.org/officeDocument/2006/relationships/image" Target="../media/image58.GIF"/><Relationship Id="rId15" Type="http://schemas.openxmlformats.org/officeDocument/2006/relationships/vmlDrawing" Target="../drawings/vmlDrawing6.vml"/><Relationship Id="rId14" Type="http://schemas.openxmlformats.org/officeDocument/2006/relationships/slideLayout" Target="../slideLayouts/slideLayout104.xml"/><Relationship Id="rId13" Type="http://schemas.openxmlformats.org/officeDocument/2006/relationships/audio" Target="../media/audio14.wav"/><Relationship Id="rId12" Type="http://schemas.openxmlformats.org/officeDocument/2006/relationships/audio" Target="../media/audio13.wav"/><Relationship Id="rId11" Type="http://schemas.openxmlformats.org/officeDocument/2006/relationships/image" Target="../media/image71.wmf"/><Relationship Id="rId10" Type="http://schemas.openxmlformats.org/officeDocument/2006/relationships/oleObject" Target="../embeddings/oleObject7.bin"/><Relationship Id="rId1" Type="http://schemas.openxmlformats.org/officeDocument/2006/relationships/image" Target="../media/image66.GIF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61.png"/><Relationship Id="rId5" Type="http://schemas.openxmlformats.org/officeDocument/2006/relationships/image" Target="../media/image65.GIF"/><Relationship Id="rId4" Type="http://schemas.openxmlformats.org/officeDocument/2006/relationships/image" Target="../media/image64.GIF"/><Relationship Id="rId3" Type="http://schemas.openxmlformats.org/officeDocument/2006/relationships/image" Target="../media/image57.GIF"/><Relationship Id="rId2" Type="http://schemas.openxmlformats.org/officeDocument/2006/relationships/image" Target="../media/image58.GIF"/><Relationship Id="rId12" Type="http://schemas.openxmlformats.org/officeDocument/2006/relationships/slideLayout" Target="../slideLayouts/slideLayout115.xml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66.GIF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74.png"/><Relationship Id="rId7" Type="http://schemas.openxmlformats.org/officeDocument/2006/relationships/image" Target="../media/image61.png"/><Relationship Id="rId6" Type="http://schemas.openxmlformats.org/officeDocument/2006/relationships/image" Target="../media/image72.png"/><Relationship Id="rId5" Type="http://schemas.openxmlformats.org/officeDocument/2006/relationships/image" Target="../media/image65.GIF"/><Relationship Id="rId4" Type="http://schemas.openxmlformats.org/officeDocument/2006/relationships/image" Target="../media/image64.GIF"/><Relationship Id="rId3" Type="http://schemas.openxmlformats.org/officeDocument/2006/relationships/image" Target="../media/image57.GIF"/><Relationship Id="rId2" Type="http://schemas.openxmlformats.org/officeDocument/2006/relationships/image" Target="../media/image58.GIF"/><Relationship Id="rId12" Type="http://schemas.openxmlformats.org/officeDocument/2006/relationships/slideLayout" Target="../slideLayouts/slideLayout126.xml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66.GIF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74.png"/><Relationship Id="rId7" Type="http://schemas.openxmlformats.org/officeDocument/2006/relationships/image" Target="../media/image61.png"/><Relationship Id="rId6" Type="http://schemas.openxmlformats.org/officeDocument/2006/relationships/image" Target="../media/image72.png"/><Relationship Id="rId5" Type="http://schemas.openxmlformats.org/officeDocument/2006/relationships/image" Target="../media/image65.GIF"/><Relationship Id="rId4" Type="http://schemas.openxmlformats.org/officeDocument/2006/relationships/image" Target="../media/image64.GIF"/><Relationship Id="rId3" Type="http://schemas.openxmlformats.org/officeDocument/2006/relationships/image" Target="../media/image57.GIF"/><Relationship Id="rId2" Type="http://schemas.openxmlformats.org/officeDocument/2006/relationships/image" Target="../media/image58.GIF"/><Relationship Id="rId15" Type="http://schemas.openxmlformats.org/officeDocument/2006/relationships/vmlDrawing" Target="../drawings/vmlDrawing7.vml"/><Relationship Id="rId14" Type="http://schemas.openxmlformats.org/officeDocument/2006/relationships/slideLayout" Target="../slideLayouts/slideLayout126.xml"/><Relationship Id="rId13" Type="http://schemas.openxmlformats.org/officeDocument/2006/relationships/audio" Target="../media/audio14.wav"/><Relationship Id="rId12" Type="http://schemas.openxmlformats.org/officeDocument/2006/relationships/audio" Target="../media/audio13.wav"/><Relationship Id="rId11" Type="http://schemas.openxmlformats.org/officeDocument/2006/relationships/image" Target="../media/image75.wmf"/><Relationship Id="rId10" Type="http://schemas.openxmlformats.org/officeDocument/2006/relationships/oleObject" Target="../embeddings/oleObject8.bin"/><Relationship Id="rId1" Type="http://schemas.openxmlformats.org/officeDocument/2006/relationships/image" Target="../media/image6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6.xml"/><Relationship Id="rId6" Type="http://schemas.openxmlformats.org/officeDocument/2006/relationships/audio" Target="../media/audio14.wav"/><Relationship Id="rId5" Type="http://schemas.openxmlformats.org/officeDocument/2006/relationships/image" Target="../media/image76.png"/><Relationship Id="rId4" Type="http://schemas.openxmlformats.org/officeDocument/2006/relationships/image" Target="../media/image62.png"/><Relationship Id="rId3" Type="http://schemas.openxmlformats.org/officeDocument/2006/relationships/image" Target="../media/image64.GIF"/><Relationship Id="rId2" Type="http://schemas.openxmlformats.org/officeDocument/2006/relationships/image" Target="../media/image57.GIF"/><Relationship Id="rId1" Type="http://schemas.openxmlformats.org/officeDocument/2006/relationships/image" Target="../media/image58.GIF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30.xml"/><Relationship Id="rId2" Type="http://schemas.openxmlformats.org/officeDocument/2006/relationships/image" Target="../media/image18.png"/><Relationship Id="rId19" Type="http://schemas.openxmlformats.org/officeDocument/2006/relationships/image" Target="../media/image35.png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64.xml"/><Relationship Id="rId5" Type="http://schemas.openxmlformats.org/officeDocument/2006/relationships/audio" Target="../media/audio1.wav"/><Relationship Id="rId4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6.png"/><Relationship Id="rId1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64.xml"/><Relationship Id="rId5" Type="http://schemas.openxmlformats.org/officeDocument/2006/relationships/audio" Target="../media/audio1.wav"/><Relationship Id="rId4" Type="http://schemas.openxmlformats.org/officeDocument/2006/relationships/image" Target="../media/image38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36.png"/><Relationship Id="rId1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/>
          <p:cNvGrpSpPr/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/>
          <p:cNvGrpSpPr/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/>
            <p:cNvSpPr/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/>
            <p:cNvSpPr/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/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/>
          <p:cNvGrpSpPr/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400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/>
          <p:cNvSpPr txBox="1">
            <a:spLocks noChangeArrowheads="1"/>
          </p:cNvSpPr>
          <p:nvPr/>
        </p:nvSpPr>
        <p:spPr bwMode="auto">
          <a:xfrm>
            <a:off x="6635750" y="165417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6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60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Box 3"/>
          <p:cNvSpPr txBox="1">
            <a:spLocks noChangeArrowheads="1"/>
          </p:cNvSpPr>
          <p:nvPr/>
        </p:nvSpPr>
        <p:spPr bwMode="auto">
          <a:xfrm>
            <a:off x="4812133" y="2762910"/>
            <a:ext cx="65182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  <a:endParaRPr lang="en-US" alt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audio>
              <p:cMediaNode vol="1800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Phép chia 15 : 16 được viết thành phân số là :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471.WAV">
            <a:hlinkClick r:id="" action="ppaction://media"/>
          </p:cNvPr>
          <p:cNvPicPr>
            <a:picLocks noChangeAspect="1" noChangeArrowheads="1"/>
          </p:cNvPicPr>
          <p:nvPr>
            <a:wavAudioFile r:embed="rId1" name="ECA45AB9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3352800" y="3019425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3" imgW="203200" imgH="393700" progId="Equation.3">
                  <p:embed/>
                </p:oleObj>
              </mc:Choice>
              <mc:Fallback>
                <p:oleObj name="Equation" r:id="rId3" imgW="203200" imgH="393700" progId="Equation.3">
                  <p:embed/>
                  <p:pic>
                    <p:nvPicPr>
                      <p:cNvPr id="0" name="Picture 40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19425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8043863" y="3001963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5" imgW="203200" imgH="393700" progId="Equation.3">
                  <p:embed/>
                </p:oleObj>
              </mc:Choice>
              <mc:Fallback>
                <p:oleObj name="Equation" r:id="rId5" imgW="203200" imgH="393700" progId="Equation.3">
                  <p:embed/>
                  <p:pic>
                    <p:nvPicPr>
                      <p:cNvPr id="0" name="Picture 4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863" y="3001963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49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 là thương của phép chia nào ?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7 : 5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5 : 7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564.WAV">
            <a:hlinkClick r:id="" action="ppaction://media"/>
          </p:cNvPr>
          <p:cNvPicPr>
            <a:picLocks noChangeAspect="1" noChangeArrowheads="1"/>
          </p:cNvPicPr>
          <p:nvPr>
            <a:wavAudioFile r:embed="rId1" name="ECA45AB9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4092575" y="857250"/>
          <a:ext cx="500063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3" imgW="152400" imgH="393700" progId="Equation.3">
                  <p:embed/>
                </p:oleObj>
              </mc:Choice>
              <mc:Fallback>
                <p:oleObj name="Equation" r:id="rId3" imgW="152400" imgH="393700" progId="Equation.3">
                  <p:embed/>
                  <p:pic>
                    <p:nvPicPr>
                      <p:cNvPr id="0" name="Picture 5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2575" y="857250"/>
                        <a:ext cx="500063" cy="121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1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ChangeArrowheads="1"/>
          </p:cNvSpPr>
          <p:nvPr/>
        </p:nvSpPr>
        <p:spPr bwMode="auto">
          <a:xfrm flipH="1">
            <a:off x="2362200" y="2514600"/>
            <a:ext cx="7391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7200" smtClean="0">
              <a:solidFill>
                <a:srgbClr val="9900CC"/>
              </a:solidFill>
              <a:latin typeface=".VnCommercial Script" pitchFamily="34" charset="0"/>
              <a:cs typeface="Times New Roman" panose="02020603050405020304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10058400" y="4495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prstClr val="black"/>
              </a:solidFill>
              <a:latin typeface=".VnCommercial Script" pitchFamily="34" charset="0"/>
            </a:endParaRPr>
          </a:p>
        </p:txBody>
      </p:sp>
      <p:sp>
        <p:nvSpPr>
          <p:cNvPr id="87044" name="Rectangle 18"/>
          <p:cNvSpPr>
            <a:spLocks noChangeArrowheads="1"/>
          </p:cNvSpPr>
          <p:nvPr/>
        </p:nvSpPr>
        <p:spPr bwMode="auto">
          <a:xfrm>
            <a:off x="2514600" y="15240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endParaRPr lang="en-US" altLang="en-US" sz="4400" b="1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985838" y="334963"/>
            <a:ext cx="102965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hai ngày 17 tháng 1 năm 2022</a:t>
            </a:r>
            <a:endParaRPr lang="en-US" altLang="en-US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altLang="en-US" sz="3600" b="1" u="sng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63. </a:t>
            </a:r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 và phép chia số tự nhiên (T2)</a:t>
            </a:r>
            <a:endParaRPr lang="en-US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5000" y="2293938"/>
            <a:ext cx="4343400" cy="685800"/>
          </a:xfrm>
          <a:prstGeom prst="doubleWav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C00000"/>
                </a:solidFill>
              </a:rPr>
              <a:t>B. Hoạt động thực hành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281212" y="2025347"/>
            <a:ext cx="7596925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Phân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và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phép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chia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tự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nhiên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(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tt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)</a:t>
            </a:r>
            <a:endParaRPr lang="zh-CN" altLang="en-US" sz="54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  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65"/>
          <p:cNvGrpSpPr/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93"/>
          <p:cNvGrpSpPr/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77"/>
          <p:cNvGrpSpPr/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/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148"/>
          <p:cNvGrpSpPr/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46159"/>
          </a:xfrm>
          <a:prstGeom prst="rect">
            <a:avLst/>
          </a:prstGeom>
        </p:spPr>
      </p:pic>
      <p:pic>
        <p:nvPicPr>
          <p:cNvPr id="4" name="Picture 3" descr="anh n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352864"/>
            <a:ext cx="6366933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408084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a-cam-la-benh-g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171700"/>
            <a:ext cx="1219199" cy="1600200"/>
          </a:xfrm>
          <a:prstGeom prst="rect">
            <a:avLst/>
          </a:prstGeom>
        </p:spPr>
      </p:pic>
      <p:pic>
        <p:nvPicPr>
          <p:cNvPr id="9" name="Picture 8" descr="Picture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446491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rgbClr val="0033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endParaRPr lang="en-US" altLang="en-US" sz="4000" b="1" i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Rectangle 74"/>
          <p:cNvSpPr>
            <a:spLocks noChangeArrowheads="1"/>
          </p:cNvSpPr>
          <p:nvPr/>
        </p:nvSpPr>
        <p:spPr bwMode="auto">
          <a:xfrm>
            <a:off x="1066800" y="1050925"/>
            <a:ext cx="107029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rgbClr val="0033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  <a:endParaRPr lang="en-US" altLang="en-US" sz="240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/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/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/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/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/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/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/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/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/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/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/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1" imgW="152400" imgH="393700" progId="">
                  <p:embed/>
                </p:oleObj>
              </mc:Choice>
              <mc:Fallback>
                <p:oleObj name="Equation" r:id="rId1" imgW="152400" imgH="3937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/>
          <p:nvPr/>
        </p:nvSpPr>
        <p:spPr bwMode="auto">
          <a:xfrm rot="16200000">
            <a:off x="5445125" y="4872038"/>
            <a:ext cx="304800" cy="1524000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4149725" y="5895975"/>
            <a:ext cx="2895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500">
                <a:solidFill>
                  <a:srgbClr val="003300"/>
                </a:solidFill>
                <a:latin typeface="Times New Roman" panose="02020603050405020304" pitchFamily="18" charset="0"/>
              </a:rPr>
              <a:t>quả cam.</a:t>
            </a:r>
            <a:endParaRPr lang="en-US" altLang="en-US" sz="250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0" name="Rectangle 74"/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85 L 0.25139 0.3350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925 L 0.08976 0.401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9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324 L -0.00434 0.328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1626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0.01573 L -0.16198 0.4041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940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2139E-6 L -0.22083 0.32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: 4 =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148"/>
          <p:cNvGrpSpPr/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40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Line 151"/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/>
          </a:p>
        </p:txBody>
      </p:sp>
      <p:grpSp>
        <p:nvGrpSpPr>
          <p:cNvPr id="11" name="Group 148"/>
          <p:cNvGrpSpPr/>
          <p:nvPr/>
        </p:nvGrpSpPr>
        <p:grpSpPr bwMode="auto">
          <a:xfrm>
            <a:off x="4953000" y="2321107"/>
            <a:ext cx="609600" cy="960438"/>
            <a:chOff x="2784" y="1008"/>
            <a:chExt cx="384" cy="605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4054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341813"/>
            <a:ext cx="122237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39688"/>
            <a:ext cx="609600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0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3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1913"/>
            <a:ext cx="12015787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21"/>
          <p:cNvSpPr txBox="1">
            <a:spLocks noChangeArrowheads="1"/>
          </p:cNvSpPr>
          <p:nvPr/>
        </p:nvSpPr>
        <p:spPr bwMode="auto">
          <a:xfrm>
            <a:off x="1574800" y="61913"/>
            <a:ext cx="89154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70C0"/>
                </a:solidFill>
              </a:rPr>
              <a:t>T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/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50"/>
          <p:cNvGrpSpPr/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/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anose="020B7200000000000000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9" name="Group 50"/>
          <p:cNvGrpSpPr/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/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28"/>
            <a:ext cx="121920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14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55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60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65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70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7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9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94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07886"/>
            <a:ext cx="9572134" cy="2036686"/>
          </a:xfrm>
        </p:spPr>
        <p:txBody>
          <a:bodyPr>
            <a:normAutofit fontScale="90000"/>
          </a:bodyPr>
          <a:lstStyle/>
          <a:p>
            <a:pPr algn="l" eaLnBrk="0" hangingPunct="0">
              <a:spcBef>
                <a:spcPts val="0"/>
              </a:spcBef>
            </a:pP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r>
              <a:rPr lang="vi-VN" dirty="0"/>
              <a:t>                            Kết luận</a:t>
            </a:r>
            <a:br>
              <a:rPr lang="vi-VN" dirty="0"/>
            </a:br>
            <a:r>
              <a:rPr lang="vi-VN" sz="4000" dirty="0"/>
              <a:t>Những phân số có tử số lớn hơn mẫu số , phân số đó lớn hơn 1</a:t>
            </a:r>
            <a:br>
              <a:rPr lang="vi-VN" sz="4000" dirty="0"/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vi-VN" dirty="0"/>
              <a:t>Những phân số có tử số bằng mẫu số , phân số đó bằng 1</a:t>
            </a:r>
            <a:br>
              <a:rPr lang="vi-VN" dirty="0"/>
            </a:br>
            <a:br>
              <a:rPr lang="vi-VN" dirty="0"/>
            </a:br>
            <a:r>
              <a:rPr lang="vi-VN" dirty="0"/>
              <a:t>Những phân số có tử số nhỏ hơn mẫu số , phân số đó nhỏ hơn 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810001" y="785794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4317339" y="1335069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vi-VN">
              <a:latin typeface="Arial" panose="020B0604020202020204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72000" y="857233"/>
            <a:ext cx="5715000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243840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7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3840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: 11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3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 bwMode="auto">
          <a:xfrm>
            <a:off x="3657600" y="2752724"/>
            <a:ext cx="45720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3"/>
          <p:cNvGrpSpPr/>
          <p:nvPr/>
        </p:nvGrpSpPr>
        <p:grpSpPr bwMode="auto">
          <a:xfrm>
            <a:off x="3581400" y="3819524"/>
            <a:ext cx="45720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17"/>
          <p:cNvGrpSpPr/>
          <p:nvPr/>
        </p:nvGrpSpPr>
        <p:grpSpPr bwMode="auto">
          <a:xfrm>
            <a:off x="8382000" y="2657474"/>
            <a:ext cx="647700" cy="1076327"/>
            <a:chOff x="2976" y="1942"/>
            <a:chExt cx="40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1"/>
          <p:cNvGrpSpPr/>
          <p:nvPr/>
        </p:nvGrpSpPr>
        <p:grpSpPr bwMode="auto">
          <a:xfrm>
            <a:off x="8153400" y="3819524"/>
            <a:ext cx="45720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5"/>
          <p:cNvGrpSpPr/>
          <p:nvPr/>
        </p:nvGrpSpPr>
        <p:grpSpPr bwMode="auto">
          <a:xfrm>
            <a:off x="3676648" y="4948240"/>
            <a:ext cx="7620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8400" y="510540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0059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97668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29241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8624" y="29391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2800" y="51346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3824" y="39909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/>
                <a:gridCol w="660400"/>
                <a:gridCol w="660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/>
        </p:nvGraphicFramePr>
        <p:xfrm>
          <a:off x="5562600" y="2480109"/>
          <a:ext cx="2057400" cy="1064649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  <a:gridCol w="685800"/>
              </a:tblGrid>
              <a:tr h="546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</a:tbl>
          </a:graphicData>
        </a:graphic>
      </p:graphicFrame>
      <p:sp>
        <p:nvSpPr>
          <p:cNvPr id="22562" name="AutoShape 34"/>
          <p:cNvSpPr/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1</a:t>
            </a:r>
            <a:endParaRPr lang="en-US" sz="2400" dirty="0">
              <a:solidFill>
                <a:srgbClr val="FF9900"/>
              </a:solidFill>
              <a:latin typeface="VNI-Times" pitchFamily="2" charset="0"/>
            </a:endParaRP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/>
                <a:gridCol w="660400"/>
                <a:gridCol w="660400"/>
                <a:gridCol w="660400"/>
                <a:gridCol w="660400"/>
                <a:gridCol w="660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2</a:t>
            </a:r>
            <a:endParaRPr lang="en-US" sz="2400" dirty="0">
              <a:solidFill>
                <a:srgbClr val="FF9900"/>
              </a:solidFill>
              <a:latin typeface="VNI-Times" pitchFamily="2" charset="0"/>
            </a:endParaRPr>
          </a:p>
        </p:txBody>
      </p:sp>
      <p:grpSp>
        <p:nvGrpSpPr>
          <p:cNvPr id="22588" name="Group 60"/>
          <p:cNvGrpSpPr/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22589" name="Group 61"/>
            <p:cNvGrpSpPr/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6</a:t>
                </a:r>
                <a:endParaRPr lang="en-US" sz="2800">
                  <a:solidFill>
                    <a:srgbClr val="FF9900"/>
                  </a:solidFill>
                </a:endParaRP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  <a:endParaRPr lang="en-US" sz="2800">
                  <a:solidFill>
                    <a:srgbClr val="FF9900"/>
                  </a:solidFill>
                </a:endParaRP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599" name="Group 71"/>
          <p:cNvGrpSpPr/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22600" name="Group 72"/>
            <p:cNvGrpSpPr/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12</a:t>
                </a:r>
                <a:endParaRPr lang="en-US" sz="2800">
                  <a:solidFill>
                    <a:srgbClr val="FF9900"/>
                  </a:solidFill>
                </a:endParaRP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  <a:endParaRPr lang="en-US" sz="2800">
                  <a:solidFill>
                    <a:srgbClr val="FF9900"/>
                  </a:solidFill>
                </a:endParaRP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562600" y="2480111"/>
            <a:ext cx="672766" cy="587917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769" name="Group 241"/>
          <p:cNvGrpSpPr/>
          <p:nvPr/>
        </p:nvGrpSpPr>
        <p:grpSpPr bwMode="auto">
          <a:xfrm>
            <a:off x="2346326" y="603252"/>
            <a:ext cx="7870825" cy="1726955"/>
            <a:chOff x="518" y="380"/>
            <a:chExt cx="4958" cy="1121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2: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      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       ,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nào</a:t>
              </a:r>
              <a:endParaRPr lang="en-US" sz="2800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1 ?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2.</a:t>
              </a:r>
              <a:endParaRPr lang="en-US" sz="2800" dirty="0">
                <a:solidFill>
                  <a:srgbClr val="3333FF"/>
                </a:solidFill>
                <a:latin typeface="VNI-Times" pitchFamily="2" charset="0"/>
              </a:endParaRPr>
            </a:p>
          </p:txBody>
        </p:sp>
        <p:grpSp>
          <p:nvGrpSpPr>
            <p:cNvPr id="22688" name="Group 160"/>
            <p:cNvGrpSpPr/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22689" name="Group 161"/>
              <p:cNvGrpSpPr/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6</a:t>
                  </a:r>
                  <a:endParaRPr lang="en-US" sz="2800"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  <a:endParaRPr lang="en-US" sz="2800"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699" name="Group 171"/>
            <p:cNvGrpSpPr/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22700" name="Group 172"/>
              <p:cNvGrpSpPr/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12</a:t>
                  </a:r>
                  <a:endParaRPr lang="en-US" sz="2800"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  <a:endParaRPr lang="en-US" sz="2800"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vi-VN">
              <a:latin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446"/>
          <p:cNvGrpSpPr/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/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/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/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/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/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/>
                <a:gridCol w="2540000"/>
                <a:gridCol w="3048000"/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Vận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dụng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hoat-hinh-2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1" y="0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anose="03070502030502020203" pitchFamily="66" charset="0"/>
                <a:cs typeface="Italic" pitchFamily="2" charset="0"/>
              </a:rPr>
              <a:t>Trò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anose="03070502030502020203" pitchFamily="66" charset="0"/>
                <a:cs typeface="Italic" pitchFamily="2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anose="03070502030502020203" pitchFamily="66" charset="0"/>
                <a:cs typeface="Italic" pitchFamily="2" charset="0"/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iner Hand ITC" panose="03070502030502020203" pitchFamily="66" charset="0"/>
              <a:cs typeface="Italic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5334000"/>
            <a:ext cx="528641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ee-animated-gif-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590800"/>
            <a:ext cx="2857500" cy="2857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6248400"/>
            <a:ext cx="304800" cy="304800"/>
          </a:xfrm>
          <a:prstGeom prst="rect">
            <a:avLst/>
          </a:prstGeom>
        </p:spPr>
      </p:pic>
      <p:pic>
        <p:nvPicPr>
          <p:cNvPr id="9" name="Maid with the Flaxen Hai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7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30315" y="1707539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………………….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2" y="5417384"/>
            <a:ext cx="362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2318" y="5423238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0202" y="5407447"/>
            <a:ext cx="14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500" y="3980"/>
            <a:ext cx="2871869" cy="2759247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9" y="685800"/>
            <a:ext cx="2300867" cy="260098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7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32" name="Group 56"/>
          <p:cNvGrpSpPr/>
          <p:nvPr/>
        </p:nvGrpSpPr>
        <p:grpSpPr bwMode="auto">
          <a:xfrm>
            <a:off x="4114802" y="1676400"/>
            <a:ext cx="686051" cy="914400"/>
            <a:chOff x="2592" y="2544"/>
            <a:chExt cx="1173" cy="1324"/>
          </a:xfrm>
        </p:grpSpPr>
        <p:grpSp>
          <p:nvGrpSpPr>
            <p:cNvPr id="33" name="Group 57"/>
            <p:cNvGrpSpPr/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29</a:t>
                </a:r>
                <a:endParaRPr lang="en-US" altLang="vi-VN" sz="2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16</a:t>
                </a:r>
                <a:endParaRPr lang="en-US" altLang="vi-VN" sz="2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2853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18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4 0.52963 C 0.72726 0.29931 0.85347 0.08611 0.81372 -0.01944 C 0.77431 -0.125 0.46788 -0.08588 0.37708 -0.10347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2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91 -0.01065 C 0.22304 -0.23981 0.29778 -0.43889 0.29726 -0.55625 C 0.29674 -0.67338 0.18281 -0.69537 0.12343 -0.71435 C 0.06406 -0.7331 -0.0224 -0.69491 -0.05938 -0.67106 C -0.09649 -0.64676 -0.08998 -0.59074 -0.09753 -0.56967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1" grpId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 flipH="1">
            <a:off x="2362200" y="2514600"/>
            <a:ext cx="7391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7200" smtClean="0">
              <a:solidFill>
                <a:srgbClr val="9900CC"/>
              </a:solidFill>
              <a:latin typeface=".VnCommercial Script" pitchFamily="34" charset="0"/>
              <a:cs typeface="Times New Roman" panose="02020603050405020304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10058400" y="4495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prstClr val="black"/>
              </a:solidFill>
              <a:latin typeface=".VnCommercial Script" pitchFamily="34" charset="0"/>
            </a:endParaRPr>
          </a:p>
        </p:txBody>
      </p:sp>
      <p:sp>
        <p:nvSpPr>
          <p:cNvPr id="78852" name="Rectangle 18"/>
          <p:cNvSpPr>
            <a:spLocks noChangeArrowheads="1"/>
          </p:cNvSpPr>
          <p:nvPr/>
        </p:nvSpPr>
        <p:spPr bwMode="auto">
          <a:xfrm>
            <a:off x="2514600" y="15240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endParaRPr lang="en-US" altLang="en-US" sz="4400" b="1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985838" y="334963"/>
            <a:ext cx="1029652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altLang="en-US" sz="3600" b="1" u="sng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63. </a:t>
            </a:r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 và phép chia số tự nhiên (T2)</a:t>
            </a:r>
            <a:endParaRPr lang="en-US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2653601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Phép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chia</a:t>
            </a:r>
            <a:r>
              <a:rPr lang="en-US" sz="4000" b="1" dirty="0">
                <a:latin typeface="+mj-lt"/>
              </a:rPr>
              <a:t> ………… 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dưới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 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143250" y="5012323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20" y="5053542"/>
            <a:ext cx="274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3530" y="496318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762000"/>
            <a:ext cx="1752600" cy="19812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6248400"/>
            <a:ext cx="304800" cy="3048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grpSp>
        <p:nvGrpSpPr>
          <p:cNvPr id="40" name="Group 56"/>
          <p:cNvGrpSpPr/>
          <p:nvPr/>
        </p:nvGrpSpPr>
        <p:grpSpPr bwMode="auto">
          <a:xfrm>
            <a:off x="10820400" y="2438400"/>
            <a:ext cx="1117209" cy="914400"/>
            <a:chOff x="2592" y="2544"/>
            <a:chExt cx="1173" cy="1324"/>
          </a:xfrm>
        </p:grpSpPr>
        <p:grpSp>
          <p:nvGrpSpPr>
            <p:cNvPr id="50" name="Group 57"/>
            <p:cNvGrpSpPr/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52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11</a:t>
                </a:r>
                <a:endParaRPr lang="en-US" altLang="vi-VN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9</a:t>
                </a:r>
                <a:endParaRPr lang="en-US" altLang="vi-VN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5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6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7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8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9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</p:grp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2853" y="342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 sz="4000" dirty="0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70208 0.5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08 0.55278 C 0.72014 0.47986 0.88524 0.18981 0.80989 0.11551 C 0.73455 0.04167 0.36805 0.10926 0.25173 0.10741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5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0.00695 C -0.05 -0.04745 0.14232 -0.25555 0.09662 -0.31898 C 0.05117 -0.38194 -0.24583 -0.36829 -0.35286 -0.37315 C -0.45976 -0.37801 -0.50547 -0.35347 -0.54505 -0.3483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4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3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2" grpId="0"/>
      <p:bldP spid="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231539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lớn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hơn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khi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 </a:t>
            </a:r>
            <a:r>
              <a:rPr lang="en-US" sz="3600" b="1" dirty="0" err="1">
                <a:latin typeface="+mj-lt"/>
              </a:rPr>
              <a:t>có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tử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……………… </a:t>
            </a:r>
            <a:r>
              <a:rPr lang="en-US" sz="3600" b="1" dirty="0" err="1">
                <a:latin typeface="+mj-lt"/>
              </a:rPr>
              <a:t>mẫu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endParaRPr lang="vi-VN" sz="3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904999" y="4661707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545" y="4681076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700338"/>
            <a:ext cx="140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0" y="1971122"/>
            <a:ext cx="1752600" cy="19812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6172200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61 -0.03842 L 0.08906 0.472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0.18727 C 0.33021 0.08657 0.47279 -0.01389 0.55156 -0.1162 C 0.63021 -0.21875 0.66888 -0.38681 0.65938 -0.42778 C 0.64987 -0.46852 0.52135 -0.37384 0.49375 -0.3636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2 0.58611 C 0.54288 0.47222 0.70052 0.3588 0.77587 0.24699 C 0.85139 0.13519 0.85208 -0.03356 0.83872 -0.08495 C 0.82552 -0.13611 0.71997 -0.06574 0.69618 -0.0622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/>
      <p:bldP spid="20" grpId="0"/>
      <p:bldP spid="20" grpId="1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189292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      …………………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845634" y="5103167"/>
            <a:ext cx="226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148" y="5041022"/>
            <a:ext cx="198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50410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90600"/>
            <a:ext cx="1752600" cy="19812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7800" y="6248400"/>
            <a:ext cx="304800" cy="3048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26" name="Group 56"/>
          <p:cNvGrpSpPr/>
          <p:nvPr/>
        </p:nvGrpSpPr>
        <p:grpSpPr bwMode="auto">
          <a:xfrm>
            <a:off x="3924132" y="1686414"/>
            <a:ext cx="1524168" cy="914400"/>
            <a:chOff x="2592" y="2544"/>
            <a:chExt cx="2606" cy="1324"/>
          </a:xfrm>
        </p:grpSpPr>
        <p:grpSp>
          <p:nvGrpSpPr>
            <p:cNvPr id="27" name="Group 57"/>
            <p:cNvGrpSpPr/>
            <p:nvPr/>
          </p:nvGrpSpPr>
          <p:grpSpPr bwMode="auto">
            <a:xfrm>
              <a:off x="2592" y="2544"/>
              <a:ext cx="2606" cy="1324"/>
              <a:chOff x="2592" y="2544"/>
              <a:chExt cx="2606" cy="1324"/>
            </a:xfrm>
          </p:grpSpPr>
          <p:sp>
            <p:nvSpPr>
              <p:cNvPr id="38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2541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  <a:endParaRPr lang="en-US" altLang="vi-VN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2606" cy="67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  <a:endParaRPr lang="en-US" altLang="vi-VN" sz="4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3502" y="3373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 b="1" dirty="0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43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9 0.53056 C 0.55325 0.33519 0.675 0.15463 0.63672 0.06505 C 0.5987 -0.02407 0.30286 0.00926 0.21523 -0.0057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268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18 0.03195 C 0.27109 -0.18657 0.34635 -0.37638 0.34583 -0.48842 C 0.34531 -0.60023 0.23073 -0.62129 0.17057 -0.63958 C 0.11068 -0.65717 0.02331 -0.62083 -0.01406 -0.59791 C -0.0513 -0.57476 -0.04492 -0.52152 -0.05273 -0.50138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1" grpId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" y="0"/>
            <a:ext cx="36115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9077" y="1843385"/>
            <a:ext cx="487184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NHỔ CÀ RỐT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9114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2379663"/>
            <a:ext cx="27193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201988"/>
            <a:ext cx="19812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7100" y="6049963"/>
            <a:ext cx="1023778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14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32">
            <a:off x="8374063" y="3438525"/>
            <a:ext cx="2341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Nhac-nen-PowerPoint-vui-nh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5562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548063"/>
            <a:ext cx="2416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15963" y="965200"/>
            <a:ext cx="11836400" cy="5165725"/>
          </a:xfrm>
          <a:prstGeom prst="snip2DiagRect">
            <a:avLst>
              <a:gd name="adj1" fmla="val 0"/>
              <a:gd name="adj2" fmla="val 89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sẽ giúp chú thỏ đi đến nhổ 1 củ cà rốt.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54000" y="3981450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343400"/>
            <a:ext cx="14700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i="1">
                <a:solidFill>
                  <a:srgbClr val="6600CC"/>
                </a:solidFill>
                <a:latin typeface="Times New Roman" panose="02020603050405020304" pitchFamily="18" charset="0"/>
              </a:rPr>
              <a:t>Viết phân số: năm mươi hai phần tám mươi tư</a:t>
            </a:r>
            <a:endParaRPr lang="en-US" altLang="en-US" sz="3200" b="1" i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" name="Rectangle 8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29530" y="1753595"/>
            <a:ext cx="4714127" cy="1144609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  <a:endParaRPr lang="en-US">
              <a:noFill/>
              <a:latin typeface="Arial" panose="020B0604020202020204" pitchFamily="34" charset="0"/>
            </a:endParaRPr>
          </a:p>
        </p:txBody>
      </p:sp>
      <p:pic>
        <p:nvPicPr>
          <p:cNvPr id="9319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0">
            <a:off x="8012113" y="3465513"/>
            <a:ext cx="2717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527550"/>
            <a:ext cx="16652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140075" y="3960813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4346575"/>
            <a:ext cx="1416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US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09538"/>
            <a:ext cx="9144000" cy="116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prstClr val="white"/>
                </a:solidFill>
              </a:rPr>
              <a:t>Phép chia 4 : 7 được viết thành phân số là :</a:t>
            </a:r>
            <a:endParaRPr lang="en-US" sz="4000" dirty="0">
              <a:solidFill>
                <a:prstClr val="white"/>
              </a:solidFill>
            </a:endParaRPr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7431088" y="1738313"/>
          <a:ext cx="722312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10" imgW="152400" imgH="393700" progId="Equation.3">
                  <p:embed/>
                </p:oleObj>
              </mc:Choice>
              <mc:Fallback>
                <p:oleObj name="Equation" r:id="rId10" imgW="152400" imgH="393700" progId="Equation.3">
                  <p:embed/>
                  <p:pic>
                    <p:nvPicPr>
                      <p:cNvPr id="0" name="Picture 6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1738313"/>
                        <a:ext cx="722312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73775" y="3952875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33863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>
                <a:solidFill>
                  <a:srgbClr val="7030A0"/>
                </a:solidFill>
                <a:latin typeface="Times New Roman" panose="02020603050405020304" pitchFamily="18" charset="0"/>
              </a:rPr>
              <a:t>Viết phân số có tử số là 9, mẫu số là 10.</a:t>
            </a:r>
            <a:endParaRPr lang="en-US" altLang="en-US" sz="4000" b="1" i="1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2164" y="1720283"/>
            <a:ext cx="3497869" cy="1133067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  <a:endParaRPr lang="en-US">
              <a:noFill/>
              <a:latin typeface="Arial" panose="020B0604020202020204" pitchFamily="34" charset="0"/>
            </a:endParaRPr>
          </a:p>
        </p:txBody>
      </p:sp>
      <p:pic>
        <p:nvPicPr>
          <p:cNvPr id="95245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463925"/>
            <a:ext cx="22558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  <a:endParaRPr lang="en-US">
              <a:noFill/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680325" y="1751013"/>
            <a:ext cx="115887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altLang="en-US" sz="60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268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animBg="1" build="allAtOnce"/>
      <p:bldP spid="29" grpId="1" animBg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  <a:endParaRPr lang="en-US">
              <a:noFill/>
              <a:latin typeface="Arial" panose="020B0604020202020204" pitchFamily="34" charset="0"/>
            </a:endParaRPr>
          </a:p>
        </p:txBody>
      </p:sp>
      <p:pic>
        <p:nvPicPr>
          <p:cNvPr id="9729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51063" y="9525"/>
            <a:ext cx="9431337" cy="139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white"/>
                </a:solidFill>
              </a:rPr>
              <a:t>Số 5 được viết thành phân số là :</a:t>
            </a:r>
            <a:endParaRPr lang="en-US" sz="4400" dirty="0">
              <a:solidFill>
                <a:prstClr val="white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461250" y="1738313"/>
          <a:ext cx="661988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0" imgW="139700" imgH="393700" progId="Equation.3">
                  <p:embed/>
                </p:oleObj>
              </mc:Choice>
              <mc:Fallback>
                <p:oleObj name="Equation" r:id="rId10" imgW="139700" imgH="393700" progId="Equation.3">
                  <p:embed/>
                  <p:pic>
                    <p:nvPicPr>
                      <p:cNvPr id="0" name="Picture 7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0" y="1738313"/>
                        <a:ext cx="661988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8100"/>
            <a:ext cx="94884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 bwMode="auto">
          <a:xfrm rot="-406819">
            <a:off x="8778875" y="3221038"/>
            <a:ext cx="2649538" cy="1809750"/>
            <a:chOff x="9015984" y="2528554"/>
            <a:chExt cx="2157344" cy="1473489"/>
          </a:xfrm>
        </p:grpSpPr>
        <p:sp>
          <p:nvSpPr>
            <p:cNvPr id="79885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86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87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88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89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90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91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92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93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94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316538"/>
            <a:ext cx="152876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2198688"/>
            <a:ext cx="7778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904875"/>
            <a:ext cx="779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1001">
            <a:off x="7110413" y="187325"/>
            <a:ext cx="485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3" y="417513"/>
            <a:ext cx="182403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88" y="5689600"/>
            <a:ext cx="12731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414">
            <a:off x="-1171574" y="1887537"/>
            <a:ext cx="3033712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3152125" y="897641"/>
            <a:ext cx="5659192" cy="92333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 smtClean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52688" y="2028825"/>
            <a:ext cx="778986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Em biết : </a:t>
            </a:r>
            <a:endParaRPr lang="vi-VN" altLang="en-US" sz="24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của phép chia một số tự nhiên cho một số tự nhiên khác 0 có thể viết thành một phân số. Tử số là số bị chia, mẫu số là số chia.</a:t>
            </a:r>
            <a:endParaRPr lang="vi-VN" altLang="en-US" sz="24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có </a:t>
            </a:r>
            <a:r>
              <a:rPr lang="en-US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viết các phép chia thành các phân số.</a:t>
            </a:r>
            <a:endParaRPr lang="vi-VN" altLang="en-US" sz="24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 số tự nhiên đều có thể viết thành các phân số có tử số là số tự nhiên đó và mẫu số là 1.</a:t>
            </a:r>
            <a:endParaRPr lang="nl-NL" altLang="en-US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Tự giác tích cực trong học tập. </a:t>
            </a:r>
            <a:endParaRPr lang="vi-VN" altLang="en-US" sz="24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841625"/>
            <a:ext cx="1597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638" y="976313"/>
            <a:ext cx="221456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213" y="4124325"/>
            <a:ext cx="26130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284538" y="712788"/>
            <a:ext cx="9301162" cy="13033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1" y="4253557"/>
            <a:ext cx="1932260" cy="144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18" y="4234341"/>
            <a:ext cx="1831519" cy="1373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4" y="4371033"/>
            <a:ext cx="1838881" cy="137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8" y="4435366"/>
            <a:ext cx="1667301" cy="125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00355" name="Picture 4" descr="RO01-03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A0210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290671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 descr="blumen-pflanzen108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00"/>
            <a:ext cx="20383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5" name="WordArt 9"/>
          <p:cNvSpPr>
            <a:spLocks noChangeArrowheads="1" noChangeShapeType="1" noTextEdit="1"/>
          </p:cNvSpPr>
          <p:nvPr/>
        </p:nvSpPr>
        <p:spPr bwMode="auto">
          <a:xfrm>
            <a:off x="2130425" y="2205038"/>
            <a:ext cx="7391400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FFFFFF"/>
                  </a:solidFill>
                  <a:rou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Thân ái chào tạm biệt</a:t>
            </a:r>
            <a:endParaRPr lang="en-US" sz="3600" b="1" kern="10" smtClean="0">
              <a:ln w="9525">
                <a:solidFill>
                  <a:srgbClr val="FFFFFF"/>
                </a:solidFill>
                <a:round/>
              </a:ln>
              <a:solidFill>
                <a:srgbClr val="00206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-30480" y="2493962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b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endParaRPr lang="en-US" altLang="en-US" sz="4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048000" y="1350804"/>
            <a:ext cx="5283199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KHỞI ĐỘNG: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00400" y="914400"/>
            <a:ext cx="5562600" cy="1981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dirty="0">
                <a:solidFill>
                  <a:srgbClr val="FF0000"/>
                </a:solidFill>
                <a:latin typeface="Mistral" panose="03090702030407020403" pitchFamily="66" charset="0"/>
              </a:rPr>
              <a:t>Đố em !</a:t>
            </a:r>
            <a:endParaRPr lang="en-US" sz="8000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tử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2286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7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7239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9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299.WAV">
            <a:hlinkClick r:id="" action="ppaction://media"/>
          </p:cNvPr>
          <p:cNvPicPr>
            <a:picLocks noChangeAspect="1" noChangeArrowheads="1"/>
          </p:cNvPicPr>
          <p:nvPr>
            <a:wavAudioFile r:embed="rId1" name="ECA45AB9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210175" y="990600"/>
          <a:ext cx="5000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3" imgW="152400" imgH="393700" progId="Equation.3">
                  <p:embed/>
                </p:oleObj>
              </mc:Choice>
              <mc:Fallback>
                <p:oleObj name="Equation" r:id="rId3" imgW="152400" imgH="393700" progId="Equation.3">
                  <p:embed/>
                  <p:pic>
                    <p:nvPicPr>
                      <p:cNvPr id="0" name="Picture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990600"/>
                        <a:ext cx="50006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mẫu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3421063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12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3438525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8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393.WAV">
            <a:hlinkClick r:id="" action="ppaction://media"/>
          </p:cNvPr>
          <p:cNvPicPr>
            <a:picLocks noChangeAspect="1" noChangeArrowheads="1"/>
          </p:cNvPicPr>
          <p:nvPr>
            <a:wavAudioFile r:embed="rId1" name="ECA45AB9.WAV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127625" y="990600"/>
          <a:ext cx="6667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203200" imgH="393700" progId="Equation.3">
                  <p:embed/>
                </p:oleObj>
              </mc:Choice>
              <mc:Fallback>
                <p:oleObj name="Equation" r:id="rId3" imgW="203200" imgH="393700" progId="Equation.3">
                  <p:embed/>
                  <p:pic>
                    <p:nvPicPr>
                      <p:cNvPr id="0" name="Picture 3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990600"/>
                        <a:ext cx="66675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9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49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3277</Words>
  <Application>WPS Presentation</Application>
  <PresentationFormat>Custom</PresentationFormat>
  <Paragraphs>429</Paragraphs>
  <Slides>42</Slides>
  <Notes>8</Notes>
  <HiddenSlides>0</HiddenSlides>
  <MMClips>18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12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42</vt:i4>
      </vt:variant>
    </vt:vector>
  </HeadingPairs>
  <TitlesOfParts>
    <vt:vector size="87" baseType="lpstr">
      <vt:lpstr>Arial</vt:lpstr>
      <vt:lpstr>SimSun</vt:lpstr>
      <vt:lpstr>Wingdings</vt:lpstr>
      <vt:lpstr>Times New Roman</vt:lpstr>
      <vt:lpstr>Calibri Light</vt:lpstr>
      <vt:lpstr>Calibri</vt:lpstr>
      <vt:lpstr>Calibri</vt:lpstr>
      <vt:lpstr>等线</vt:lpstr>
      <vt:lpstr>.VnTime</vt:lpstr>
      <vt:lpstr>.VnCommercial Script</vt:lpstr>
      <vt:lpstr>汉仪小麦体简</vt:lpstr>
      <vt:lpstr>方正喵呜体</vt:lpstr>
      <vt:lpstr>等线</vt:lpstr>
      <vt:lpstr>Montserrat ExtraBold</vt:lpstr>
      <vt:lpstr>Segoe Print</vt:lpstr>
      <vt:lpstr>Microsoft YaHei</vt:lpstr>
      <vt:lpstr>Mistral</vt:lpstr>
      <vt:lpstr>-윤고딕140</vt:lpstr>
      <vt:lpstr>Arial Unicode MS</vt:lpstr>
      <vt:lpstr>.VnArial</vt:lpstr>
      <vt:lpstr>VNI-Times</vt:lpstr>
      <vt:lpstr>Viner Hand ITC</vt:lpstr>
      <vt:lpstr>Italic</vt:lpstr>
      <vt:lpstr>Harlow Solid Italic</vt:lpstr>
      <vt:lpstr>Footlight MT Light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     Kết luận Những phân số có tử số lớn hơn mẫu số , phân số đó lớn hơn 1    Những phân số có tử số bằng mẫu số , phân số đó bằng 1  Những phân số có tử số nhỏ hơn mẫu số , phân số đó nhỏ hơn 1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My PC</cp:lastModifiedBy>
  <cp:revision>121</cp:revision>
  <dcterms:created xsi:type="dcterms:W3CDTF">2006-08-16T00:00:00Z</dcterms:created>
  <dcterms:modified xsi:type="dcterms:W3CDTF">2022-01-23T08:44:03Z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63612B941F064E929B4ED9C3B9DDF237</vt:lpwstr>
  </property>
  <property fmtid="{D5CDD505-2E9C-101B-9397-08002B2CF9AE}" pid="3" name="KSOProductBuildVer">
    <vt:lpwstr>1033-11.2.0.10463</vt:lpwstr>
  </property>
</Properties>
</file>