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24" r:id="rId2"/>
    <p:sldId id="298" r:id="rId3"/>
    <p:sldId id="304" r:id="rId4"/>
    <p:sldId id="303" r:id="rId5"/>
    <p:sldId id="301" r:id="rId6"/>
    <p:sldId id="282" r:id="rId7"/>
    <p:sldId id="284" r:id="rId8"/>
    <p:sldId id="285" r:id="rId9"/>
    <p:sldId id="288" r:id="rId10"/>
    <p:sldId id="289" r:id="rId11"/>
    <p:sldId id="291" r:id="rId12"/>
    <p:sldId id="292" r:id="rId13"/>
    <p:sldId id="294" r:id="rId14"/>
    <p:sldId id="290" r:id="rId15"/>
    <p:sldId id="295" r:id="rId16"/>
    <p:sldId id="296" r:id="rId17"/>
    <p:sldId id="297" r:id="rId18"/>
    <p:sldId id="308" r:id="rId19"/>
    <p:sldId id="310" r:id="rId20"/>
    <p:sldId id="309" r:id="rId21"/>
    <p:sldId id="302" r:id="rId22"/>
    <p:sldId id="312" r:id="rId23"/>
    <p:sldId id="281" r:id="rId24"/>
    <p:sldId id="313" r:id="rId25"/>
    <p:sldId id="311" r:id="rId26"/>
    <p:sldId id="314" r:id="rId27"/>
    <p:sldId id="315" r:id="rId28"/>
    <p:sldId id="316" r:id="rId29"/>
    <p:sldId id="317" r:id="rId30"/>
    <p:sldId id="318" r:id="rId31"/>
    <p:sldId id="319" r:id="rId32"/>
    <p:sldId id="320" r:id="rId33"/>
    <p:sldId id="321" r:id="rId34"/>
    <p:sldId id="322" r:id="rId35"/>
    <p:sldId id="323" r:id="rId36"/>
  </p:sldIdLst>
  <p:sldSz cx="12192000" cy="6858000"/>
  <p:notesSz cx="6858000" cy="9144000"/>
  <p:embeddedFontLst>
    <p:embeddedFont>
      <p:font typeface="等线" panose="02010600030101010101" pitchFamily="2" charset="-122"/>
      <p:regular r:id="rId38"/>
      <p:bold r:id="rId39"/>
    </p:embeddedFont>
    <p:embeddedFont>
      <p:font typeface="Brush Script MT" panose="03060802040406070304" pitchFamily="66" charset="0"/>
      <p:italic r:id="rId40"/>
    </p:embeddedFont>
    <p:embeddedFont>
      <p:font typeface="UTM Demian KT" panose="02040603050506020204" pitchFamily="18" charset="0"/>
      <p:regular r:id="rId41"/>
    </p:embeddedFont>
    <p:embeddedFont>
      <p:font typeface="UTM Eremitage" panose="02040603050506020204" pitchFamily="18" charset="0"/>
      <p:regular r:id="rId42"/>
    </p:embeddedFont>
    <p:embeddedFont>
      <p:font typeface="UTM Flamenco" panose="02040603050506020204" pitchFamily="18" charset="0"/>
      <p:regular r:id="rId43"/>
    </p:embeddedFont>
    <p:embeddedFont>
      <p:font typeface="UTM Showcard" panose="02040603050506020204" pitchFamily="18" charset="0"/>
      <p:regular r:id="rId44"/>
    </p:embeddedFont>
    <p:embeddedFont>
      <p:font typeface="Wingdings 2" panose="05020102010507070707" pitchFamily="18" charset="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4321"/>
    <a:srgbClr val="26D2F4"/>
    <a:srgbClr val="51C8BF"/>
    <a:srgbClr val="B1CB63"/>
    <a:srgbClr val="6AAD86"/>
    <a:srgbClr val="91AB88"/>
    <a:srgbClr val="F0BB24"/>
    <a:srgbClr val="D3A00F"/>
    <a:srgbClr val="9B481F"/>
    <a:srgbClr val="F4C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1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1" loCatId="hierarchy" qsTypeId="urn:microsoft.com/office/officeart/2005/8/quickstyle/3d1#1" qsCatId="3D" csTypeId="urn:microsoft.com/office/officeart/2005/8/colors/colorful5#1"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Cấu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tạo</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bài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văn</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miêu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tả</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đồ</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vật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2F6899B9-BAF3-412A-A037-2E9DF97907E7}">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5AF4FFA-5E44-4EBB-8E9D-E80CB0E8FDAD}" type="parTrans" cxnId="{57C870AB-395F-434A-B571-4B952510F633}">
      <dgm:prSet/>
      <dgm:spPr/>
      <dgm:t>
        <a:bodyPr/>
        <a:lstStyle/>
        <a:p>
          <a:endParaRPr lang="en-US"/>
        </a:p>
      </dgm:t>
    </dgm:pt>
    <dgm:pt modelId="{456CCDC5-DE38-4F58-89C6-96C6D09F5769}" type="sibTrans" cxnId="{57C870AB-395F-434A-B571-4B952510F633}">
      <dgm:prSet/>
      <dgm:spPr/>
      <dgm:t>
        <a:bodyPr/>
        <a:lstStyle/>
        <a:p>
          <a:endParaRPr lang="en-US"/>
        </a:p>
      </dgm:t>
    </dgm:pt>
    <dgm:pt modelId="{DB9521B0-4270-4773-A552-46B378552FAF}">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659A8D0-42F3-4B27-BB16-11949FF852B4}" type="parTrans" cxnId="{0275A73C-D04F-4EF4-A640-9847B820A0A4}">
      <dgm:prSet/>
      <dgm:spPr/>
      <dgm:t>
        <a:bodyPr/>
        <a:lstStyle/>
        <a:p>
          <a:endParaRPr lang="en-US"/>
        </a:p>
      </dgm:t>
    </dgm:pt>
    <dgm:pt modelId="{4CB25356-ED01-4ED3-9C21-61FFED7EA0A1}" type="sibTrans" cxnId="{0275A73C-D04F-4EF4-A640-9847B820A0A4}">
      <dgm:prSet/>
      <dgm:spPr/>
      <dgm:t>
        <a:bodyPr/>
        <a:lstStyle/>
        <a:p>
          <a:endParaRPr lang="en-US"/>
        </a:p>
      </dgm:t>
    </dgm:pt>
    <dgm:pt modelId="{F66ECA3A-AA9D-400B-BF0D-18E04FC6C9F3}">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70392">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3"/>
      <dgm:spPr/>
    </dgm:pt>
    <dgm:pt modelId="{0994B288-9D5C-4EC7-BF77-1D67DAD4C0D5}" type="pres">
      <dgm:prSet presAssocID="{7E1E064C-B4A8-4B47-9E6F-60C60338A880}" presName="connTx" presStyleLbl="parChTrans1D2" presStyleIdx="0" presStyleCnt="3"/>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3" custScaleX="99996" custLinFactNeighborX="16014" custLinFactNeighborY="-1456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5"/>
      <dgm:spPr/>
    </dgm:pt>
    <dgm:pt modelId="{A73417C3-86F2-4106-975A-43F9E836EBE0}" type="pres">
      <dgm:prSet presAssocID="{99F8EE55-1472-445A-97E9-B27B23E713A6}" presName="connTx" presStyleLbl="parChTrans1D3" presStyleIdx="0" presStyleCnt="5"/>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5" custScaleX="171253" custLinFactNeighborX="7795" custLinFactNeighborY="-23631">
        <dgm:presLayoutVars>
          <dgm:chPref val="3"/>
        </dgm:presLayoutVars>
      </dgm:prSet>
      <dgm:spPr/>
    </dgm:pt>
    <dgm:pt modelId="{78847EFD-D0B6-49B2-8EDA-9B10E2C7EC39}" type="pres">
      <dgm:prSet presAssocID="{508C3203-6D3A-4C17-9BB6-EFB999ED43DC}" presName="level3hierChild" presStyleCnt="0"/>
      <dgm:spPr/>
    </dgm:pt>
    <dgm:pt modelId="{7D34E0F1-EB53-45F1-928D-649089C19330}" type="pres">
      <dgm:prSet presAssocID="{2D4DD613-1774-445F-AE61-45B51D975383}" presName="conn2-1" presStyleLbl="parChTrans1D2" presStyleIdx="1" presStyleCnt="3"/>
      <dgm:spPr/>
    </dgm:pt>
    <dgm:pt modelId="{F77038D7-2B45-4D39-BCC2-743BF0B01784}" type="pres">
      <dgm:prSet presAssocID="{2D4DD613-1774-445F-AE61-45B51D975383}" presName="connTx" presStyleLbl="parChTrans1D2" presStyleIdx="1" presStyleCnt="3"/>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1" presStyleCnt="3" custScaleX="103580" custLinFactNeighborX="-1215" custLinFactNeighborY="-1619">
        <dgm:presLayoutVars>
          <dgm:chPref val="3"/>
        </dgm:presLayoutVars>
      </dgm:prSet>
      <dgm:spPr/>
    </dgm:pt>
    <dgm:pt modelId="{B4AD66CE-8FBC-428C-92D1-31A65D38399A}" type="pres">
      <dgm:prSet presAssocID="{9C370E08-DBEB-4355-8AF8-640BCA04FBE1}" presName="level3hierChild" presStyleCnt="0"/>
      <dgm:spPr/>
    </dgm:pt>
    <dgm:pt modelId="{1BB39230-CBA2-4F96-8308-D3E9A2A4AA8E}" type="pres">
      <dgm:prSet presAssocID="{D5AF4FFA-5E44-4EBB-8E9D-E80CB0E8FDAD}" presName="conn2-1" presStyleLbl="parChTrans1D3" presStyleIdx="1" presStyleCnt="5"/>
      <dgm:spPr/>
    </dgm:pt>
    <dgm:pt modelId="{E38F060C-77CE-40CE-A626-079FEFD2AA11}" type="pres">
      <dgm:prSet presAssocID="{D5AF4FFA-5E44-4EBB-8E9D-E80CB0E8FDAD}" presName="connTx" presStyleLbl="parChTrans1D3" presStyleIdx="1" presStyleCnt="5"/>
      <dgm:spPr/>
    </dgm:pt>
    <dgm:pt modelId="{F4EB00C2-9E2D-4805-89F4-AED492A4CC0D}" type="pres">
      <dgm:prSet presAssocID="{2F6899B9-BAF3-412A-A037-2E9DF97907E7}" presName="root2" presStyleCnt="0"/>
      <dgm:spPr/>
    </dgm:pt>
    <dgm:pt modelId="{5FE04CFF-3E18-47B8-AD1C-59562E1FA849}" type="pres">
      <dgm:prSet presAssocID="{2F6899B9-BAF3-412A-A037-2E9DF97907E7}" presName="LevelTwoTextNode" presStyleLbl="node3" presStyleIdx="1" presStyleCnt="5" custScaleX="174896">
        <dgm:presLayoutVars>
          <dgm:chPref val="3"/>
        </dgm:presLayoutVars>
      </dgm:prSet>
      <dgm:spPr/>
    </dgm:pt>
    <dgm:pt modelId="{D44AAD7A-1FB8-47FA-9F0C-B59DB32CBDE9}" type="pres">
      <dgm:prSet presAssocID="{2F6899B9-BAF3-412A-A037-2E9DF97907E7}" presName="level3hierChild" presStyleCnt="0"/>
      <dgm:spPr/>
    </dgm:pt>
    <dgm:pt modelId="{32498A65-C5F0-4227-9238-743CD9710358}" type="pres">
      <dgm:prSet presAssocID="{7659A8D0-42F3-4B27-BB16-11949FF852B4}" presName="conn2-1" presStyleLbl="parChTrans1D3" presStyleIdx="2" presStyleCnt="5"/>
      <dgm:spPr/>
    </dgm:pt>
    <dgm:pt modelId="{59C357F3-04C3-4884-8384-369BEE916B76}" type="pres">
      <dgm:prSet presAssocID="{7659A8D0-42F3-4B27-BB16-11949FF852B4}" presName="connTx" presStyleLbl="parChTrans1D3" presStyleIdx="2" presStyleCnt="5"/>
      <dgm:spPr/>
    </dgm:pt>
    <dgm:pt modelId="{CAF18761-AF53-48B5-994B-443B74E5639A}" type="pres">
      <dgm:prSet presAssocID="{DB9521B0-4270-4773-A552-46B378552FAF}" presName="root2" presStyleCnt="0"/>
      <dgm:spPr/>
    </dgm:pt>
    <dgm:pt modelId="{22D05142-AFF1-419B-8670-D1B264CEA445}" type="pres">
      <dgm:prSet presAssocID="{DB9521B0-4270-4773-A552-46B378552FAF}" presName="LevelTwoTextNode" presStyleLbl="node3" presStyleIdx="2" presStyleCnt="5" custScaleX="175180">
        <dgm:presLayoutVars>
          <dgm:chPref val="3"/>
        </dgm:presLayoutVars>
      </dgm:prSet>
      <dgm:spPr/>
    </dgm:pt>
    <dgm:pt modelId="{63576BEA-1C42-49FA-96D8-238D78850AE7}" type="pres">
      <dgm:prSet presAssocID="{DB9521B0-4270-4773-A552-46B378552FAF}" presName="level3hierChild" presStyleCnt="0"/>
      <dgm:spPr/>
    </dgm:pt>
    <dgm:pt modelId="{81044263-6F6E-4314-9C6A-E921DA35B870}" type="pres">
      <dgm:prSet presAssocID="{8502AB90-8D02-4A28-A509-0F8F21E830E2}" presName="conn2-1" presStyleLbl="parChTrans1D3" presStyleIdx="3" presStyleCnt="5"/>
      <dgm:spPr/>
    </dgm:pt>
    <dgm:pt modelId="{85D97145-01F7-4E36-BCBF-A7AB5C01D525}" type="pres">
      <dgm:prSet presAssocID="{8502AB90-8D02-4A28-A509-0F8F21E830E2}" presName="connTx" presStyleLbl="parChTrans1D3" presStyleIdx="3" presStyleCnt="5"/>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3" presStyleCnt="5" custScaleX="17424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2" presStyleCnt="3"/>
      <dgm:spPr/>
    </dgm:pt>
    <dgm:pt modelId="{021DED77-AF0D-4A65-9A27-EC514C61C43A}" type="pres">
      <dgm:prSet presAssocID="{B3B7FA91-46FC-45F7-9984-43918C499F1C}" presName="connTx" presStyleLbl="parChTrans1D2" presStyleIdx="2" presStyleCnt="3"/>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2" presStyleCnt="3"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4" presStyleCnt="5"/>
      <dgm:spPr/>
    </dgm:pt>
    <dgm:pt modelId="{CFB81591-F6C9-4461-809C-4F0D2C4F9694}" type="pres">
      <dgm:prSet presAssocID="{98B35DF8-B0F3-4CC3-B9C7-64F04899473D}" presName="connTx" presStyleLbl="parChTrans1D3" presStyleIdx="4" presStyleCnt="5"/>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4" presStyleCnt="5" custScaleX="173791" custLinFactNeighborX="648" custLinFactNeighborY="17073">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1"/>
    <dgm:cxn modelId="{A2785910-0F8B-4D6B-8178-387ECCE52218}" type="presOf" srcId="{DB9521B0-4270-4773-A552-46B378552FAF}" destId="{22D05142-AFF1-419B-8670-D1B264CEA445}" srcOrd="0" destOrd="0" presId="urn:microsoft.com/office/officeart/2005/8/layout/hierarchy2#1"/>
    <dgm:cxn modelId="{27D48A29-786F-49BF-AB17-93054FCE8A38}" type="presOf" srcId="{7659A8D0-42F3-4B27-BB16-11949FF852B4}" destId="{59C357F3-04C3-4884-8384-369BEE916B76}" srcOrd="1" destOrd="0" presId="urn:microsoft.com/office/officeart/2005/8/layout/hierarchy2#1"/>
    <dgm:cxn modelId="{C189A033-B940-4E94-8A38-1C0E31720AD3}" type="presOf" srcId="{99F8EE55-1472-445A-97E9-B27B23E713A6}" destId="{75AB39BB-064E-4359-BAA4-57970FC4755E}" srcOrd="0" destOrd="0" presId="urn:microsoft.com/office/officeart/2005/8/layout/hierarchy2#1"/>
    <dgm:cxn modelId="{0BEF0036-2B2E-449B-A7EB-30E89AB912A6}" type="presOf" srcId="{8502AB90-8D02-4A28-A509-0F8F21E830E2}" destId="{81044263-6F6E-4314-9C6A-E921DA35B870}" srcOrd="0" destOrd="0" presId="urn:microsoft.com/office/officeart/2005/8/layout/hierarchy2#1"/>
    <dgm:cxn modelId="{0275A73C-D04F-4EF4-A640-9847B820A0A4}" srcId="{9C370E08-DBEB-4355-8AF8-640BCA04FBE1}" destId="{DB9521B0-4270-4773-A552-46B378552FAF}" srcOrd="1" destOrd="0" parTransId="{7659A8D0-42F3-4B27-BB16-11949FF852B4}" sibTransId="{4CB25356-ED01-4ED3-9C21-61FFED7EA0A1}"/>
    <dgm:cxn modelId="{2FDF913F-2A91-456C-9CB2-4CB50D1FA615}" type="presOf" srcId="{84ED40E6-1806-43FA-9F54-59F01856DAB2}" destId="{2E73D278-AC13-4AC3-8073-2D76039C0F28}" srcOrd="0" destOrd="0" presId="urn:microsoft.com/office/officeart/2005/8/layout/hierarchy2#1"/>
    <dgm:cxn modelId="{5ED1515E-1BAB-4ACC-9B27-E2DB6E03BEDA}" type="presOf" srcId="{7E1E064C-B4A8-4B47-9E6F-60C60338A880}" destId="{FFAE815C-D83A-4AC4-B4B0-F45FDCB0B74E}" srcOrd="0" destOrd="0" presId="urn:microsoft.com/office/officeart/2005/8/layout/hierarchy2#1"/>
    <dgm:cxn modelId="{E181F74A-0D5F-4C54-8351-FC683CBDFF62}" type="presOf" srcId="{B3B7FA91-46FC-45F7-9984-43918C499F1C}" destId="{021DED77-AF0D-4A65-9A27-EC514C61C43A}" srcOrd="1" destOrd="0" presId="urn:microsoft.com/office/officeart/2005/8/layout/hierarchy2#1"/>
    <dgm:cxn modelId="{7E75F653-662D-4BA4-BCA1-8C94F49B4699}" type="presOf" srcId="{2D4DD613-1774-445F-AE61-45B51D975383}" destId="{F77038D7-2B45-4D39-BCC2-743BF0B01784}" srcOrd="1" destOrd="0" presId="urn:microsoft.com/office/officeart/2005/8/layout/hierarchy2#1"/>
    <dgm:cxn modelId="{4C925A55-0313-44FD-A402-820AEA687ABD}" type="presOf" srcId="{F66ECA3A-AA9D-400B-BF0D-18E04FC6C9F3}" destId="{BE54B314-2CA4-46B7-8533-ECE5A06E1566}" srcOrd="0" destOrd="0" presId="urn:microsoft.com/office/officeart/2005/8/layout/hierarchy2#1"/>
    <dgm:cxn modelId="{EE485D5A-0C27-44D0-8959-B78E8244DD59}" type="presOf" srcId="{98B35DF8-B0F3-4CC3-B9C7-64F04899473D}" destId="{07CFCD19-C7D8-4D96-A185-EEC1F9CE076C}" srcOrd="0" destOrd="0" presId="urn:microsoft.com/office/officeart/2005/8/layout/hierarchy2#1"/>
    <dgm:cxn modelId="{643C2483-1248-4E98-ACBD-7EE4DB529404}" srcId="{8A86B339-BE5C-467C-8F46-3726A799C839}" destId="{6504D1F3-C49E-46C3-978E-4CE854ADD9C5}" srcOrd="0" destOrd="0" parTransId="{98B35DF8-B0F3-4CC3-B9C7-64F04899473D}" sibTransId="{4C47A20A-873D-4D8A-A70F-4709C43F8E83}"/>
    <dgm:cxn modelId="{333E838A-8FFB-45D6-8925-48BB9468CFF0}" type="presOf" srcId="{99F8EE55-1472-445A-97E9-B27B23E713A6}" destId="{A73417C3-86F2-4106-975A-43F9E836EBE0}" srcOrd="1" destOrd="0" presId="urn:microsoft.com/office/officeart/2005/8/layout/hierarchy2#1"/>
    <dgm:cxn modelId="{5818858A-260F-4824-82AF-0B6CF6F8128D}" type="presOf" srcId="{508C3203-6D3A-4C17-9BB6-EFB999ED43DC}" destId="{54DD8A6B-C9E2-4065-A1F6-50634BD5B5C0}" srcOrd="0" destOrd="0" presId="urn:microsoft.com/office/officeart/2005/8/layout/hierarchy2#1"/>
    <dgm:cxn modelId="{BE492091-E176-440C-AEE4-5DA0D900C61D}" type="presOf" srcId="{9C370E08-DBEB-4355-8AF8-640BCA04FBE1}" destId="{165D72C3-BC42-4C04-83D9-5BCAB71B1321}" srcOrd="0" destOrd="0" presId="urn:microsoft.com/office/officeart/2005/8/layout/hierarchy2#1"/>
    <dgm:cxn modelId="{446BBE95-021C-42B6-B6EB-E4DA81356E0D}" srcId="{9C370E08-DBEB-4355-8AF8-640BCA04FBE1}" destId="{F66ECA3A-AA9D-400B-BF0D-18E04FC6C9F3}" srcOrd="2"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1"/>
    <dgm:cxn modelId="{57C870AB-395F-434A-B571-4B952510F633}" srcId="{9C370E08-DBEB-4355-8AF8-640BCA04FBE1}" destId="{2F6899B9-BAF3-412A-A037-2E9DF97907E7}" srcOrd="0" destOrd="0" parTransId="{D5AF4FFA-5E44-4EBB-8E9D-E80CB0E8FDAD}" sibTransId="{456CCDC5-DE38-4F58-89C6-96C6D09F5769}"/>
    <dgm:cxn modelId="{910C16B3-EBA4-482C-99C0-964E20A32C14}" type="presOf" srcId="{8502AB90-8D02-4A28-A509-0F8F21E830E2}" destId="{85D97145-01F7-4E36-BCBF-A7AB5C01D525}" srcOrd="1" destOrd="0" presId="urn:microsoft.com/office/officeart/2005/8/layout/hierarchy2#1"/>
    <dgm:cxn modelId="{533679B4-5F6F-4E4E-95CD-68E8CD5DFDB1}" type="presOf" srcId="{1DE21EBB-C7FD-49FF-AEF4-6B1CBFA05D19}" destId="{EE17D1C2-DD73-4425-8719-B48AD5F183EB}" srcOrd="0" destOrd="0" presId="urn:microsoft.com/office/officeart/2005/8/layout/hierarchy2#1"/>
    <dgm:cxn modelId="{3D0F4FBB-3983-4AAA-8D7C-251E1505321E}" type="presOf" srcId="{2D4DD613-1774-445F-AE61-45B51D975383}" destId="{7D34E0F1-EB53-45F1-928D-649089C19330}" srcOrd="0" destOrd="0" presId="urn:microsoft.com/office/officeart/2005/8/layout/hierarchy2#1"/>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1"/>
    <dgm:cxn modelId="{84B1E9C4-B03F-4558-BA7A-657294537E94}" type="presOf" srcId="{7E1E064C-B4A8-4B47-9E6F-60C60338A880}" destId="{0994B288-9D5C-4EC7-BF77-1D67DAD4C0D5}" srcOrd="1" destOrd="0" presId="urn:microsoft.com/office/officeart/2005/8/layout/hierarchy2#1"/>
    <dgm:cxn modelId="{825335D1-45DC-43F8-8A27-33218493C6F5}" type="presOf" srcId="{D5AF4FFA-5E44-4EBB-8E9D-E80CB0E8FDAD}" destId="{1BB39230-CBA2-4F96-8308-D3E9A2A4AA8E}" srcOrd="0" destOrd="0" presId="urn:microsoft.com/office/officeart/2005/8/layout/hierarchy2#1"/>
    <dgm:cxn modelId="{E6D325D2-75F3-403E-9888-ED23181D8F50}" srcId="{50C7518E-407D-4D97-B309-86D71F6E1D5E}" destId="{9C370E08-DBEB-4355-8AF8-640BCA04FBE1}" srcOrd="1"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1"/>
    <dgm:cxn modelId="{3F7EC4D9-44D2-4593-9C2F-E2D275368742}" srcId="{84ED40E6-1806-43FA-9F54-59F01856DAB2}" destId="{50C7518E-407D-4D97-B309-86D71F6E1D5E}" srcOrd="0" destOrd="0" parTransId="{CB79352D-FD3E-47AA-AD5A-C1288D002A17}" sibTransId="{E2459644-FCF2-481F-9918-87C54932F47E}"/>
    <dgm:cxn modelId="{967DA5E5-134C-4347-8158-3CF60CCB7EE1}" type="presOf" srcId="{2F6899B9-BAF3-412A-A037-2E9DF97907E7}" destId="{5FE04CFF-3E18-47B8-AD1C-59562E1FA849}" srcOrd="0" destOrd="0" presId="urn:microsoft.com/office/officeart/2005/8/layout/hierarchy2#1"/>
    <dgm:cxn modelId="{43CA59E6-1351-46C7-97E8-F41EDE574E15}" srcId="{50C7518E-407D-4D97-B309-86D71F6E1D5E}" destId="{8A86B339-BE5C-467C-8F46-3726A799C839}" srcOrd="2"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1"/>
    <dgm:cxn modelId="{D048BEEC-B0A4-4652-B175-1EBEE4AE3E54}" type="presOf" srcId="{D5AF4FFA-5E44-4EBB-8E9D-E80CB0E8FDAD}" destId="{E38F060C-77CE-40CE-A626-079FEFD2AA11}" srcOrd="1" destOrd="0" presId="urn:microsoft.com/office/officeart/2005/8/layout/hierarchy2#1"/>
    <dgm:cxn modelId="{B1F4DCFB-3655-49FC-BD4B-CE4E7706928B}" type="presOf" srcId="{7659A8D0-42F3-4B27-BB16-11949FF852B4}" destId="{32498A65-C5F0-4227-9238-743CD9710358}" srcOrd="0" destOrd="0" presId="urn:microsoft.com/office/officeart/2005/8/layout/hierarchy2#1"/>
    <dgm:cxn modelId="{54CFFA91-A6F9-421C-A3D5-4CD5B9C1A262}" type="presParOf" srcId="{2E73D278-AC13-4AC3-8073-2D76039C0F28}" destId="{E2777D14-DA7B-43C1-B5C6-8BDBB943C0B7}" srcOrd="0" destOrd="0" presId="urn:microsoft.com/office/officeart/2005/8/layout/hierarchy2#1"/>
    <dgm:cxn modelId="{0D482B6C-DCDD-475E-9461-9A065BA1F87E}" type="presParOf" srcId="{E2777D14-DA7B-43C1-B5C6-8BDBB943C0B7}" destId="{FDC2E867-530E-44F7-BFFF-B09DB97E2C44}" srcOrd="0" destOrd="0" presId="urn:microsoft.com/office/officeart/2005/8/layout/hierarchy2#1"/>
    <dgm:cxn modelId="{5A6CA925-415E-4EE7-AC58-B8AFC2BF042A}" type="presParOf" srcId="{E2777D14-DA7B-43C1-B5C6-8BDBB943C0B7}" destId="{FA147ADC-9048-4C38-8089-35D83CCE7A88}" srcOrd="1" destOrd="0" presId="urn:microsoft.com/office/officeart/2005/8/layout/hierarchy2#1"/>
    <dgm:cxn modelId="{F4C4F490-DA3E-440E-ACED-7DA3B3A1E499}" type="presParOf" srcId="{FA147ADC-9048-4C38-8089-35D83CCE7A88}" destId="{FFAE815C-D83A-4AC4-B4B0-F45FDCB0B74E}" srcOrd="0" destOrd="0" presId="urn:microsoft.com/office/officeart/2005/8/layout/hierarchy2#1"/>
    <dgm:cxn modelId="{7E0E1223-BCF6-4FAF-B035-37446B2B4A66}" type="presParOf" srcId="{FFAE815C-D83A-4AC4-B4B0-F45FDCB0B74E}" destId="{0994B288-9D5C-4EC7-BF77-1D67DAD4C0D5}" srcOrd="0" destOrd="0" presId="urn:microsoft.com/office/officeart/2005/8/layout/hierarchy2#1"/>
    <dgm:cxn modelId="{312DF88E-AC12-4301-B17D-29FC8A4278F2}" type="presParOf" srcId="{FA147ADC-9048-4C38-8089-35D83CCE7A88}" destId="{A370CD24-4E1B-465C-900D-CCFE537EE095}" srcOrd="1" destOrd="0" presId="urn:microsoft.com/office/officeart/2005/8/layout/hierarchy2#1"/>
    <dgm:cxn modelId="{EC38B1F8-EFE1-49ED-BB11-542947FCA781}" type="presParOf" srcId="{A370CD24-4E1B-465C-900D-CCFE537EE095}" destId="{EE17D1C2-DD73-4425-8719-B48AD5F183EB}" srcOrd="0" destOrd="0" presId="urn:microsoft.com/office/officeart/2005/8/layout/hierarchy2#1"/>
    <dgm:cxn modelId="{DDE2C2F3-EC80-448E-B5F5-8484C4B740AF}" type="presParOf" srcId="{A370CD24-4E1B-465C-900D-CCFE537EE095}" destId="{729DDE35-D9B7-4E6A-9169-8D29656F330D}" srcOrd="1" destOrd="0" presId="urn:microsoft.com/office/officeart/2005/8/layout/hierarchy2#1"/>
    <dgm:cxn modelId="{56CD41CD-2954-44E9-B11A-C42957B450B3}" type="presParOf" srcId="{729DDE35-D9B7-4E6A-9169-8D29656F330D}" destId="{75AB39BB-064E-4359-BAA4-57970FC4755E}" srcOrd="0" destOrd="0" presId="urn:microsoft.com/office/officeart/2005/8/layout/hierarchy2#1"/>
    <dgm:cxn modelId="{B41869A8-4578-4C93-8F6D-7C91C626BF1B}" type="presParOf" srcId="{75AB39BB-064E-4359-BAA4-57970FC4755E}" destId="{A73417C3-86F2-4106-975A-43F9E836EBE0}" srcOrd="0" destOrd="0" presId="urn:microsoft.com/office/officeart/2005/8/layout/hierarchy2#1"/>
    <dgm:cxn modelId="{4B4CD038-3FCA-42FF-A9F8-D3FC7D1B9C9A}" type="presParOf" srcId="{729DDE35-D9B7-4E6A-9169-8D29656F330D}" destId="{6AAC8E41-012D-49C3-A36B-82D3A1C00D6E}" srcOrd="1" destOrd="0" presId="urn:microsoft.com/office/officeart/2005/8/layout/hierarchy2#1"/>
    <dgm:cxn modelId="{663DC543-466E-48DC-A13A-BA3FD3F6623D}" type="presParOf" srcId="{6AAC8E41-012D-49C3-A36B-82D3A1C00D6E}" destId="{54DD8A6B-C9E2-4065-A1F6-50634BD5B5C0}" srcOrd="0" destOrd="0" presId="urn:microsoft.com/office/officeart/2005/8/layout/hierarchy2#1"/>
    <dgm:cxn modelId="{1CE842CA-CC0F-4922-9B06-DA6010500164}" type="presParOf" srcId="{6AAC8E41-012D-49C3-A36B-82D3A1C00D6E}" destId="{78847EFD-D0B6-49B2-8EDA-9B10E2C7EC39}" srcOrd="1" destOrd="0" presId="urn:microsoft.com/office/officeart/2005/8/layout/hierarchy2#1"/>
    <dgm:cxn modelId="{98E9D4FF-64B4-435D-970F-2C649F2DE6A1}" type="presParOf" srcId="{FA147ADC-9048-4C38-8089-35D83CCE7A88}" destId="{7D34E0F1-EB53-45F1-928D-649089C19330}" srcOrd="2" destOrd="0" presId="urn:microsoft.com/office/officeart/2005/8/layout/hierarchy2#1"/>
    <dgm:cxn modelId="{D00E40BA-DC8A-43F5-AE10-C640E4E8AAE5}" type="presParOf" srcId="{7D34E0F1-EB53-45F1-928D-649089C19330}" destId="{F77038D7-2B45-4D39-BCC2-743BF0B01784}" srcOrd="0" destOrd="0" presId="urn:microsoft.com/office/officeart/2005/8/layout/hierarchy2#1"/>
    <dgm:cxn modelId="{F377CC49-73AA-4917-BC63-8EF18A459C1C}" type="presParOf" srcId="{FA147ADC-9048-4C38-8089-35D83CCE7A88}" destId="{0765C931-596E-4EB4-99B6-AAD32EEC70B3}" srcOrd="3" destOrd="0" presId="urn:microsoft.com/office/officeart/2005/8/layout/hierarchy2#1"/>
    <dgm:cxn modelId="{E23B3B78-9D15-4745-A4D2-777A6A93A74B}" type="presParOf" srcId="{0765C931-596E-4EB4-99B6-AAD32EEC70B3}" destId="{165D72C3-BC42-4C04-83D9-5BCAB71B1321}" srcOrd="0" destOrd="0" presId="urn:microsoft.com/office/officeart/2005/8/layout/hierarchy2#1"/>
    <dgm:cxn modelId="{4CE1CEC7-1212-44C9-8A39-EA682410F6D0}" type="presParOf" srcId="{0765C931-596E-4EB4-99B6-AAD32EEC70B3}" destId="{B4AD66CE-8FBC-428C-92D1-31A65D38399A}" srcOrd="1" destOrd="0" presId="urn:microsoft.com/office/officeart/2005/8/layout/hierarchy2#1"/>
    <dgm:cxn modelId="{D3B2F9F6-24C1-479D-9264-3196EF102EA0}" type="presParOf" srcId="{B4AD66CE-8FBC-428C-92D1-31A65D38399A}" destId="{1BB39230-CBA2-4F96-8308-D3E9A2A4AA8E}" srcOrd="0" destOrd="0" presId="urn:microsoft.com/office/officeart/2005/8/layout/hierarchy2#1"/>
    <dgm:cxn modelId="{C69E9B9A-FAED-4B2C-8AD4-13AB6AC16EC6}" type="presParOf" srcId="{1BB39230-CBA2-4F96-8308-D3E9A2A4AA8E}" destId="{E38F060C-77CE-40CE-A626-079FEFD2AA11}" srcOrd="0" destOrd="0" presId="urn:microsoft.com/office/officeart/2005/8/layout/hierarchy2#1"/>
    <dgm:cxn modelId="{4D108DC0-C6CE-4FDE-B88A-2A7E6E43EED4}" type="presParOf" srcId="{B4AD66CE-8FBC-428C-92D1-31A65D38399A}" destId="{F4EB00C2-9E2D-4805-89F4-AED492A4CC0D}" srcOrd="1" destOrd="0" presId="urn:microsoft.com/office/officeart/2005/8/layout/hierarchy2#1"/>
    <dgm:cxn modelId="{CB55671C-F08B-4C6A-A05C-91466E0B2949}" type="presParOf" srcId="{F4EB00C2-9E2D-4805-89F4-AED492A4CC0D}" destId="{5FE04CFF-3E18-47B8-AD1C-59562E1FA849}" srcOrd="0" destOrd="0" presId="urn:microsoft.com/office/officeart/2005/8/layout/hierarchy2#1"/>
    <dgm:cxn modelId="{8E75197C-ACAA-4DC2-A8DA-BF35A931334F}" type="presParOf" srcId="{F4EB00C2-9E2D-4805-89F4-AED492A4CC0D}" destId="{D44AAD7A-1FB8-47FA-9F0C-B59DB32CBDE9}" srcOrd="1" destOrd="0" presId="urn:microsoft.com/office/officeart/2005/8/layout/hierarchy2#1"/>
    <dgm:cxn modelId="{7FD72A9B-6825-41B9-A3F6-5602C8DAAF9B}" type="presParOf" srcId="{B4AD66CE-8FBC-428C-92D1-31A65D38399A}" destId="{32498A65-C5F0-4227-9238-743CD9710358}" srcOrd="2" destOrd="0" presId="urn:microsoft.com/office/officeart/2005/8/layout/hierarchy2#1"/>
    <dgm:cxn modelId="{14980025-282A-42BC-8DCB-232E556215FD}" type="presParOf" srcId="{32498A65-C5F0-4227-9238-743CD9710358}" destId="{59C357F3-04C3-4884-8384-369BEE916B76}" srcOrd="0" destOrd="0" presId="urn:microsoft.com/office/officeart/2005/8/layout/hierarchy2#1"/>
    <dgm:cxn modelId="{709D1DBF-6518-4C55-AD61-9A8E4F53E585}" type="presParOf" srcId="{B4AD66CE-8FBC-428C-92D1-31A65D38399A}" destId="{CAF18761-AF53-48B5-994B-443B74E5639A}" srcOrd="3" destOrd="0" presId="urn:microsoft.com/office/officeart/2005/8/layout/hierarchy2#1"/>
    <dgm:cxn modelId="{B069DAE5-4FD7-4033-A2AD-9FC084B46181}" type="presParOf" srcId="{CAF18761-AF53-48B5-994B-443B74E5639A}" destId="{22D05142-AFF1-419B-8670-D1B264CEA445}" srcOrd="0" destOrd="0" presId="urn:microsoft.com/office/officeart/2005/8/layout/hierarchy2#1"/>
    <dgm:cxn modelId="{5BF2415B-7B1C-4273-A0C7-F9BDFE87B597}" type="presParOf" srcId="{CAF18761-AF53-48B5-994B-443B74E5639A}" destId="{63576BEA-1C42-49FA-96D8-238D78850AE7}" srcOrd="1" destOrd="0" presId="urn:microsoft.com/office/officeart/2005/8/layout/hierarchy2#1"/>
    <dgm:cxn modelId="{C3845B6B-F732-4019-BEB5-9ADB436D71F6}" type="presParOf" srcId="{B4AD66CE-8FBC-428C-92D1-31A65D38399A}" destId="{81044263-6F6E-4314-9C6A-E921DA35B870}" srcOrd="4" destOrd="0" presId="urn:microsoft.com/office/officeart/2005/8/layout/hierarchy2#1"/>
    <dgm:cxn modelId="{B0A82963-44CB-4A57-AD68-53043B223782}" type="presParOf" srcId="{81044263-6F6E-4314-9C6A-E921DA35B870}" destId="{85D97145-01F7-4E36-BCBF-A7AB5C01D525}" srcOrd="0" destOrd="0" presId="urn:microsoft.com/office/officeart/2005/8/layout/hierarchy2#1"/>
    <dgm:cxn modelId="{0AC25E46-30DD-4EAA-98CD-D27B4ABD3A51}" type="presParOf" srcId="{B4AD66CE-8FBC-428C-92D1-31A65D38399A}" destId="{B53DE2C5-6823-427C-BFB0-75724F8DC358}" srcOrd="5" destOrd="0" presId="urn:microsoft.com/office/officeart/2005/8/layout/hierarchy2#1"/>
    <dgm:cxn modelId="{EC3C7582-9D51-4E22-8022-D3362E60FA2D}" type="presParOf" srcId="{B53DE2C5-6823-427C-BFB0-75724F8DC358}" destId="{BE54B314-2CA4-46B7-8533-ECE5A06E1566}" srcOrd="0" destOrd="0" presId="urn:microsoft.com/office/officeart/2005/8/layout/hierarchy2#1"/>
    <dgm:cxn modelId="{1539C31E-8348-4E80-A8D8-DA0EF9825EF8}" type="presParOf" srcId="{B53DE2C5-6823-427C-BFB0-75724F8DC358}" destId="{9D60D7DE-F7F9-4959-A9C4-EE02445F0B72}" srcOrd="1" destOrd="0" presId="urn:microsoft.com/office/officeart/2005/8/layout/hierarchy2#1"/>
    <dgm:cxn modelId="{0569AD76-DCD9-4602-A597-255A0CE71EB4}" type="presParOf" srcId="{FA147ADC-9048-4C38-8089-35D83CCE7A88}" destId="{097F04F9-F4D2-4C58-A0BF-62B4E636A03A}" srcOrd="4" destOrd="0" presId="urn:microsoft.com/office/officeart/2005/8/layout/hierarchy2#1"/>
    <dgm:cxn modelId="{A3B64CB9-7F64-49B5-B4B8-57FB616CA6C4}" type="presParOf" srcId="{097F04F9-F4D2-4C58-A0BF-62B4E636A03A}" destId="{021DED77-AF0D-4A65-9A27-EC514C61C43A}" srcOrd="0" destOrd="0" presId="urn:microsoft.com/office/officeart/2005/8/layout/hierarchy2#1"/>
    <dgm:cxn modelId="{665E489A-55DA-4A04-9596-A0DAF71E6BA2}" type="presParOf" srcId="{FA147ADC-9048-4C38-8089-35D83CCE7A88}" destId="{BB7E70AF-0904-4F77-89C1-A44815099872}" srcOrd="5" destOrd="0" presId="urn:microsoft.com/office/officeart/2005/8/layout/hierarchy2#1"/>
    <dgm:cxn modelId="{82DED15E-85E4-49BA-BF2F-DB08A1A958A5}" type="presParOf" srcId="{BB7E70AF-0904-4F77-89C1-A44815099872}" destId="{C5A8175D-A66C-4ED1-A68C-E2EE177DDAF9}" srcOrd="0" destOrd="0" presId="urn:microsoft.com/office/officeart/2005/8/layout/hierarchy2#1"/>
    <dgm:cxn modelId="{47805066-84A5-441A-B29B-EAD74B4ECBC8}" type="presParOf" srcId="{BB7E70AF-0904-4F77-89C1-A44815099872}" destId="{A138CE54-5E72-4BD9-B8CF-F987D72E9649}" srcOrd="1" destOrd="0" presId="urn:microsoft.com/office/officeart/2005/8/layout/hierarchy2#1"/>
    <dgm:cxn modelId="{134AE752-BEF3-458C-91C2-92710C1E36DB}" type="presParOf" srcId="{A138CE54-5E72-4BD9-B8CF-F987D72E9649}" destId="{07CFCD19-C7D8-4D96-A185-EEC1F9CE076C}" srcOrd="0" destOrd="0" presId="urn:microsoft.com/office/officeart/2005/8/layout/hierarchy2#1"/>
    <dgm:cxn modelId="{07602460-45A1-4A62-B892-FB0AC04E3756}" type="presParOf" srcId="{07CFCD19-C7D8-4D96-A185-EEC1F9CE076C}" destId="{CFB81591-F6C9-4461-809C-4F0D2C4F9694}" srcOrd="0" destOrd="0" presId="urn:microsoft.com/office/officeart/2005/8/layout/hierarchy2#1"/>
    <dgm:cxn modelId="{6079857A-108B-46E1-9CBD-B0C33A8A5DEF}" type="presParOf" srcId="{A138CE54-5E72-4BD9-B8CF-F987D72E9649}" destId="{E5D63EC9-F43A-4B13-94B1-56F8C3013AEB}" srcOrd="1" destOrd="0" presId="urn:microsoft.com/office/officeart/2005/8/layout/hierarchy2#1"/>
    <dgm:cxn modelId="{AFF195F6-C754-4F6D-B51B-552BA2C677DC}" type="presParOf" srcId="{E5D63EC9-F43A-4B13-94B1-56F8C3013AEB}" destId="{4748DC89-AD2B-40C1-A0FB-E90A5A7B59E9}" srcOrd="0" destOrd="0" presId="urn:microsoft.com/office/officeart/2005/8/layout/hierarchy2#1"/>
    <dgm:cxn modelId="{19171636-DAFD-4320-A36D-C8A9C95452F3}" type="presParOf" srcId="{E5D63EC9-F43A-4B13-94B1-56F8C3013AEB}" destId="{B9DA7FBB-AD4A-4B7E-A9CA-381D6426B5DE}" srcOrd="1" destOrd="0" presId="urn:microsoft.com/office/officeart/2005/8/layout/hierarchy2#1"/>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2" loCatId="hierarchy" qsTypeId="urn:microsoft.com/office/officeart/2005/8/quickstyle/3d1#2" qsCatId="3D" csTypeId="urn:microsoft.com/office/officeart/2005/8/colors/colorful5#2"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Cái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cối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tân</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F66ECA3A-AA9D-400B-BF0D-18E04FC6C9F3}">
      <dgm:prSet phldrT="[Text]" custT="1"/>
      <dgm:spPr>
        <a:solidFill>
          <a:srgbClr val="26D2F4"/>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custT="1"/>
      <dgm:spPr>
        <a:solidFill>
          <a:srgbClr val="00B0F0"/>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26D2F4"/>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F7A01B47-1A3A-417A-AF84-32BE8A1B9AC1}">
      <dgm:prSet phldrT="[Text]" custT="1"/>
      <dgm:spPr>
        <a:solidFill>
          <a:srgbClr val="FFC000"/>
        </a:solidFill>
      </dgm:spPr>
      <dgm:t>
        <a:bodyPr/>
        <a:lstStyle/>
        <a:p>
          <a:pPr>
            <a:buFont typeface="Euclid Symbol" pitchFamily="18" charset="2"/>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gm:t>
    </dgm:pt>
    <dgm:pt modelId="{06DD4156-67A7-4A52-8A83-06E40C33D676}" type="parTrans" cxnId="{554232BA-584E-442E-AAC4-930F4E31A47B}">
      <dgm:prSet/>
      <dgm:spPr/>
      <dgm:t>
        <a:bodyPr/>
        <a:lstStyle/>
        <a:p>
          <a:endParaRPr lang="en-US"/>
        </a:p>
      </dgm:t>
    </dgm:pt>
    <dgm:pt modelId="{72ADE206-9B6B-43B8-A46D-F34A4045BDAA}" type="sibTrans" cxnId="{554232BA-584E-442E-AAC4-930F4E31A47B}">
      <dgm:prSet/>
      <dgm:spPr/>
      <dgm:t>
        <a:bodyPr/>
        <a:lstStyle/>
        <a:p>
          <a:endParaRPr lang="en-US"/>
        </a:p>
      </dgm:t>
    </dgm:pt>
    <dgm:pt modelId="{F58CF4FF-EBE6-4EE7-AFD5-AC0285436A86}">
      <dgm:prSet custT="1"/>
      <dgm:spPr>
        <a:solidFill>
          <a:srgbClr val="00B0F0">
            <a:alpha val="85000"/>
          </a:srgbClr>
        </a:solidFill>
      </dgm:spPr>
      <dgm:t>
        <a:bodyPr/>
        <a:lstStyle/>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1E6162-1143-4FC0-9660-6E4ABB99B502}" type="parTrans" cxnId="{40102B77-30D0-4D27-86D9-C3851FB56FBF}">
      <dgm:prSet/>
      <dgm:spPr/>
      <dgm:t>
        <a:bodyPr/>
        <a:lstStyle/>
        <a:p>
          <a:endParaRPr lang="en-US"/>
        </a:p>
      </dgm:t>
    </dgm:pt>
    <dgm:pt modelId="{5419474F-3899-4C24-9ABE-975343FB6BCC}" type="sibTrans" cxnId="{40102B77-30D0-4D27-86D9-C3851FB56FBF}">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03461">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4"/>
      <dgm:spPr/>
    </dgm:pt>
    <dgm:pt modelId="{0994B288-9D5C-4EC7-BF77-1D67DAD4C0D5}" type="pres">
      <dgm:prSet presAssocID="{7E1E064C-B4A8-4B47-9E6F-60C60338A880}" presName="connTx" presStyleLbl="parChTrans1D2" presStyleIdx="0" presStyleCnt="4"/>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4" custScaleX="99996" custLinFactNeighborX="16467" custLinFactNeighborY="-5760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4"/>
      <dgm:spPr/>
    </dgm:pt>
    <dgm:pt modelId="{A73417C3-86F2-4106-975A-43F9E836EBE0}" type="pres">
      <dgm:prSet presAssocID="{99F8EE55-1472-445A-97E9-B27B23E713A6}" presName="connTx" presStyleLbl="parChTrans1D3" presStyleIdx="0" presStyleCnt="4"/>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4" custScaleX="171253" custLinFactNeighborX="9555" custLinFactNeighborY="-57603">
        <dgm:presLayoutVars>
          <dgm:chPref val="3"/>
        </dgm:presLayoutVars>
      </dgm:prSet>
      <dgm:spPr/>
    </dgm:pt>
    <dgm:pt modelId="{78847EFD-D0B6-49B2-8EDA-9B10E2C7EC39}" type="pres">
      <dgm:prSet presAssocID="{508C3203-6D3A-4C17-9BB6-EFB999ED43DC}" presName="level3hierChild" presStyleCnt="0"/>
      <dgm:spPr/>
    </dgm:pt>
    <dgm:pt modelId="{8140969F-E4A9-4DEA-8330-627407FEC57A}" type="pres">
      <dgm:prSet presAssocID="{06DD4156-67A7-4A52-8A83-06E40C33D676}" presName="conn2-1" presStyleLbl="parChTrans1D2" presStyleIdx="1" presStyleCnt="4"/>
      <dgm:spPr/>
    </dgm:pt>
    <dgm:pt modelId="{21855CE1-74C6-46B5-80D4-76AAE4DD3973}" type="pres">
      <dgm:prSet presAssocID="{06DD4156-67A7-4A52-8A83-06E40C33D676}" presName="connTx" presStyleLbl="parChTrans1D2" presStyleIdx="1" presStyleCnt="4"/>
      <dgm:spPr/>
    </dgm:pt>
    <dgm:pt modelId="{251E4B6D-315B-4182-8FEE-93D035714478}" type="pres">
      <dgm:prSet presAssocID="{F7A01B47-1A3A-417A-AF84-32BE8A1B9AC1}" presName="root2" presStyleCnt="0"/>
      <dgm:spPr/>
    </dgm:pt>
    <dgm:pt modelId="{069362C2-40DA-4409-B0A4-F0634827A60B}" type="pres">
      <dgm:prSet presAssocID="{F7A01B47-1A3A-417A-AF84-32BE8A1B9AC1}" presName="LevelTwoTextNode" presStyleLbl="node2" presStyleIdx="1" presStyleCnt="4" custScaleX="99996" custLinFactNeighborX="20558" custLinFactNeighborY="-22325">
        <dgm:presLayoutVars>
          <dgm:chPref val="3"/>
        </dgm:presLayoutVars>
      </dgm:prSet>
      <dgm:spPr/>
    </dgm:pt>
    <dgm:pt modelId="{CD115A1A-1E65-49FC-BFAC-2C22105F4AD3}" type="pres">
      <dgm:prSet presAssocID="{F7A01B47-1A3A-417A-AF84-32BE8A1B9AC1}" presName="level3hierChild" presStyleCnt="0"/>
      <dgm:spPr/>
    </dgm:pt>
    <dgm:pt modelId="{3F2A7F26-22C4-4123-8BCF-08A30DC3A107}" type="pres">
      <dgm:prSet presAssocID="{8E1E6162-1143-4FC0-9660-6E4ABB99B502}" presName="conn2-1" presStyleLbl="parChTrans1D3" presStyleIdx="1" presStyleCnt="4"/>
      <dgm:spPr/>
    </dgm:pt>
    <dgm:pt modelId="{A9DB1853-A7E1-4DD3-92FC-6C5A1D4E8AD8}" type="pres">
      <dgm:prSet presAssocID="{8E1E6162-1143-4FC0-9660-6E4ABB99B502}" presName="connTx" presStyleLbl="parChTrans1D3" presStyleIdx="1" presStyleCnt="4"/>
      <dgm:spPr/>
    </dgm:pt>
    <dgm:pt modelId="{C5BBD9A5-5063-46A7-B381-BE89BD27E815}" type="pres">
      <dgm:prSet presAssocID="{F58CF4FF-EBE6-4EE7-AFD5-AC0285436A86}" presName="root2" presStyleCnt="0"/>
      <dgm:spPr/>
    </dgm:pt>
    <dgm:pt modelId="{9A7836A3-21A8-4241-A427-600CA7A97CB6}" type="pres">
      <dgm:prSet presAssocID="{F58CF4FF-EBE6-4EE7-AFD5-AC0285436A86}" presName="LevelTwoTextNode" presStyleLbl="node3" presStyleIdx="1" presStyleCnt="4" custScaleX="171525" custLinFactNeighborX="7342" custLinFactNeighborY="-23583">
        <dgm:presLayoutVars>
          <dgm:chPref val="3"/>
        </dgm:presLayoutVars>
      </dgm:prSet>
      <dgm:spPr/>
    </dgm:pt>
    <dgm:pt modelId="{87A97510-5306-4DF7-B944-A965E51276E8}" type="pres">
      <dgm:prSet presAssocID="{F58CF4FF-EBE6-4EE7-AFD5-AC0285436A86}" presName="level3hierChild" presStyleCnt="0"/>
      <dgm:spPr/>
    </dgm:pt>
    <dgm:pt modelId="{7D34E0F1-EB53-45F1-928D-649089C19330}" type="pres">
      <dgm:prSet presAssocID="{2D4DD613-1774-445F-AE61-45B51D975383}" presName="conn2-1" presStyleLbl="parChTrans1D2" presStyleIdx="2" presStyleCnt="4"/>
      <dgm:spPr/>
    </dgm:pt>
    <dgm:pt modelId="{F77038D7-2B45-4D39-BCC2-743BF0B01784}" type="pres">
      <dgm:prSet presAssocID="{2D4DD613-1774-445F-AE61-45B51D975383}" presName="connTx" presStyleLbl="parChTrans1D2" presStyleIdx="2" presStyleCnt="4"/>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2" presStyleCnt="4" custScaleX="103580" custLinFactNeighborX="19719" custLinFactNeighborY="21667">
        <dgm:presLayoutVars>
          <dgm:chPref val="3"/>
        </dgm:presLayoutVars>
      </dgm:prSet>
      <dgm:spPr/>
    </dgm:pt>
    <dgm:pt modelId="{B4AD66CE-8FBC-428C-92D1-31A65D38399A}" type="pres">
      <dgm:prSet presAssocID="{9C370E08-DBEB-4355-8AF8-640BCA04FBE1}" presName="level3hierChild" presStyleCnt="0"/>
      <dgm:spPr/>
    </dgm:pt>
    <dgm:pt modelId="{81044263-6F6E-4314-9C6A-E921DA35B870}" type="pres">
      <dgm:prSet presAssocID="{8502AB90-8D02-4A28-A509-0F8F21E830E2}" presName="conn2-1" presStyleLbl="parChTrans1D3" presStyleIdx="2" presStyleCnt="4"/>
      <dgm:spPr/>
    </dgm:pt>
    <dgm:pt modelId="{85D97145-01F7-4E36-BCBF-A7AB5C01D525}" type="pres">
      <dgm:prSet presAssocID="{8502AB90-8D02-4A28-A509-0F8F21E830E2}" presName="connTx" presStyleLbl="parChTrans1D3" presStyleIdx="2" presStyleCnt="4"/>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2" presStyleCnt="4" custScaleX="174243" custLinFactNeighborX="-1293" custLinFactNeighborY="2201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3" presStyleCnt="4"/>
      <dgm:spPr/>
    </dgm:pt>
    <dgm:pt modelId="{021DED77-AF0D-4A65-9A27-EC514C61C43A}" type="pres">
      <dgm:prSet presAssocID="{B3B7FA91-46FC-45F7-9984-43918C499F1C}" presName="connTx" presStyleLbl="parChTrans1D2" presStyleIdx="3" presStyleCnt="4"/>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3" presStyleCnt="4"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3" presStyleCnt="4"/>
      <dgm:spPr/>
    </dgm:pt>
    <dgm:pt modelId="{CFB81591-F6C9-4461-809C-4F0D2C4F9694}" type="pres">
      <dgm:prSet presAssocID="{98B35DF8-B0F3-4CC3-B9C7-64F04899473D}" presName="connTx" presStyleLbl="parChTrans1D3" presStyleIdx="3" presStyleCnt="4"/>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3" presStyleCnt="4" custScaleX="173791" custLinFactNeighborX="-1292" custLinFactNeighborY="69940">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2"/>
    <dgm:cxn modelId="{C189A033-B940-4E94-8A38-1C0E31720AD3}" type="presOf" srcId="{99F8EE55-1472-445A-97E9-B27B23E713A6}" destId="{75AB39BB-064E-4359-BAA4-57970FC4755E}" srcOrd="0" destOrd="0" presId="urn:microsoft.com/office/officeart/2005/8/layout/hierarchy2#2"/>
    <dgm:cxn modelId="{0BEF0036-2B2E-449B-A7EB-30E89AB912A6}" type="presOf" srcId="{8502AB90-8D02-4A28-A509-0F8F21E830E2}" destId="{81044263-6F6E-4314-9C6A-E921DA35B870}" srcOrd="0" destOrd="0" presId="urn:microsoft.com/office/officeart/2005/8/layout/hierarchy2#2"/>
    <dgm:cxn modelId="{2FDF913F-2A91-456C-9CB2-4CB50D1FA615}" type="presOf" srcId="{84ED40E6-1806-43FA-9F54-59F01856DAB2}" destId="{2E73D278-AC13-4AC3-8073-2D76039C0F28}" srcOrd="0" destOrd="0" presId="urn:microsoft.com/office/officeart/2005/8/layout/hierarchy2#2"/>
    <dgm:cxn modelId="{5ED1515E-1BAB-4ACC-9B27-E2DB6E03BEDA}" type="presOf" srcId="{7E1E064C-B4A8-4B47-9E6F-60C60338A880}" destId="{FFAE815C-D83A-4AC4-B4B0-F45FDCB0B74E}" srcOrd="0" destOrd="0" presId="urn:microsoft.com/office/officeart/2005/8/layout/hierarchy2#2"/>
    <dgm:cxn modelId="{E181F74A-0D5F-4C54-8351-FC683CBDFF62}" type="presOf" srcId="{B3B7FA91-46FC-45F7-9984-43918C499F1C}" destId="{021DED77-AF0D-4A65-9A27-EC514C61C43A}" srcOrd="1" destOrd="0" presId="urn:microsoft.com/office/officeart/2005/8/layout/hierarchy2#2"/>
    <dgm:cxn modelId="{8FBC0073-843F-4001-98DB-8BE0DA819BCF}" type="presOf" srcId="{F58CF4FF-EBE6-4EE7-AFD5-AC0285436A86}" destId="{9A7836A3-21A8-4241-A427-600CA7A97CB6}" srcOrd="0" destOrd="0" presId="urn:microsoft.com/office/officeart/2005/8/layout/hierarchy2#2"/>
    <dgm:cxn modelId="{7E75F653-662D-4BA4-BCA1-8C94F49B4699}" type="presOf" srcId="{2D4DD613-1774-445F-AE61-45B51D975383}" destId="{F77038D7-2B45-4D39-BCC2-743BF0B01784}" srcOrd="1" destOrd="0" presId="urn:microsoft.com/office/officeart/2005/8/layout/hierarchy2#2"/>
    <dgm:cxn modelId="{4C925A55-0313-44FD-A402-820AEA687ABD}" type="presOf" srcId="{F66ECA3A-AA9D-400B-BF0D-18E04FC6C9F3}" destId="{BE54B314-2CA4-46B7-8533-ECE5A06E1566}" srcOrd="0" destOrd="0" presId="urn:microsoft.com/office/officeart/2005/8/layout/hierarchy2#2"/>
    <dgm:cxn modelId="{40102B77-30D0-4D27-86D9-C3851FB56FBF}" srcId="{F7A01B47-1A3A-417A-AF84-32BE8A1B9AC1}" destId="{F58CF4FF-EBE6-4EE7-AFD5-AC0285436A86}" srcOrd="0" destOrd="0" parTransId="{8E1E6162-1143-4FC0-9660-6E4ABB99B502}" sibTransId="{5419474F-3899-4C24-9ABE-975343FB6BCC}"/>
    <dgm:cxn modelId="{EE485D5A-0C27-44D0-8959-B78E8244DD59}" type="presOf" srcId="{98B35DF8-B0F3-4CC3-B9C7-64F04899473D}" destId="{07CFCD19-C7D8-4D96-A185-EEC1F9CE076C}" srcOrd="0" destOrd="0" presId="urn:microsoft.com/office/officeart/2005/8/layout/hierarchy2#2"/>
    <dgm:cxn modelId="{643C2483-1248-4E98-ACBD-7EE4DB529404}" srcId="{8A86B339-BE5C-467C-8F46-3726A799C839}" destId="{6504D1F3-C49E-46C3-978E-4CE854ADD9C5}" srcOrd="0" destOrd="0" parTransId="{98B35DF8-B0F3-4CC3-B9C7-64F04899473D}" sibTransId="{4C47A20A-873D-4D8A-A70F-4709C43F8E83}"/>
    <dgm:cxn modelId="{0E3C0A88-104E-49E3-95EB-6F70D79AD52F}" type="presOf" srcId="{8E1E6162-1143-4FC0-9660-6E4ABB99B502}" destId="{3F2A7F26-22C4-4123-8BCF-08A30DC3A107}" srcOrd="0" destOrd="0" presId="urn:microsoft.com/office/officeart/2005/8/layout/hierarchy2#2"/>
    <dgm:cxn modelId="{333E838A-8FFB-45D6-8925-48BB9468CFF0}" type="presOf" srcId="{99F8EE55-1472-445A-97E9-B27B23E713A6}" destId="{A73417C3-86F2-4106-975A-43F9E836EBE0}" srcOrd="1" destOrd="0" presId="urn:microsoft.com/office/officeart/2005/8/layout/hierarchy2#2"/>
    <dgm:cxn modelId="{5818858A-260F-4824-82AF-0B6CF6F8128D}" type="presOf" srcId="{508C3203-6D3A-4C17-9BB6-EFB999ED43DC}" destId="{54DD8A6B-C9E2-4065-A1F6-50634BD5B5C0}" srcOrd="0" destOrd="0" presId="urn:microsoft.com/office/officeart/2005/8/layout/hierarchy2#2"/>
    <dgm:cxn modelId="{BE492091-E176-440C-AEE4-5DA0D900C61D}" type="presOf" srcId="{9C370E08-DBEB-4355-8AF8-640BCA04FBE1}" destId="{165D72C3-BC42-4C04-83D9-5BCAB71B1321}" srcOrd="0" destOrd="0" presId="urn:microsoft.com/office/officeart/2005/8/layout/hierarchy2#2"/>
    <dgm:cxn modelId="{B4969C95-D6CF-42C4-BAF3-D8CED4E609ED}" type="presOf" srcId="{06DD4156-67A7-4A52-8A83-06E40C33D676}" destId="{8140969F-E4A9-4DEA-8330-627407FEC57A}" srcOrd="0" destOrd="0" presId="urn:microsoft.com/office/officeart/2005/8/layout/hierarchy2#2"/>
    <dgm:cxn modelId="{446BBE95-021C-42B6-B6EB-E4DA81356E0D}" srcId="{9C370E08-DBEB-4355-8AF8-640BCA04FBE1}" destId="{F66ECA3A-AA9D-400B-BF0D-18E04FC6C9F3}" srcOrd="0"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2"/>
    <dgm:cxn modelId="{F71BA7A7-CDC6-4165-A2F7-2787B63650E8}" type="presOf" srcId="{8E1E6162-1143-4FC0-9660-6E4ABB99B502}" destId="{A9DB1853-A7E1-4DD3-92FC-6C5A1D4E8AD8}" srcOrd="1" destOrd="0" presId="urn:microsoft.com/office/officeart/2005/8/layout/hierarchy2#2"/>
    <dgm:cxn modelId="{910C16B3-EBA4-482C-99C0-964E20A32C14}" type="presOf" srcId="{8502AB90-8D02-4A28-A509-0F8F21E830E2}" destId="{85D97145-01F7-4E36-BCBF-A7AB5C01D525}" srcOrd="1" destOrd="0" presId="urn:microsoft.com/office/officeart/2005/8/layout/hierarchy2#2"/>
    <dgm:cxn modelId="{533679B4-5F6F-4E4E-95CD-68E8CD5DFDB1}" type="presOf" srcId="{1DE21EBB-C7FD-49FF-AEF4-6B1CBFA05D19}" destId="{EE17D1C2-DD73-4425-8719-B48AD5F183EB}" srcOrd="0" destOrd="0" presId="urn:microsoft.com/office/officeart/2005/8/layout/hierarchy2#2"/>
    <dgm:cxn modelId="{554232BA-584E-442E-AAC4-930F4E31A47B}" srcId="{50C7518E-407D-4D97-B309-86D71F6E1D5E}" destId="{F7A01B47-1A3A-417A-AF84-32BE8A1B9AC1}" srcOrd="1" destOrd="0" parTransId="{06DD4156-67A7-4A52-8A83-06E40C33D676}" sibTransId="{72ADE206-9B6B-43B8-A46D-F34A4045BDAA}"/>
    <dgm:cxn modelId="{3D0F4FBB-3983-4AAA-8D7C-251E1505321E}" type="presOf" srcId="{2D4DD613-1774-445F-AE61-45B51D975383}" destId="{7D34E0F1-EB53-45F1-928D-649089C19330}" srcOrd="0" destOrd="0" presId="urn:microsoft.com/office/officeart/2005/8/layout/hierarchy2#2"/>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2"/>
    <dgm:cxn modelId="{84B1E9C4-B03F-4558-BA7A-657294537E94}" type="presOf" srcId="{7E1E064C-B4A8-4B47-9E6F-60C60338A880}" destId="{0994B288-9D5C-4EC7-BF77-1D67DAD4C0D5}" srcOrd="1" destOrd="0" presId="urn:microsoft.com/office/officeart/2005/8/layout/hierarchy2#2"/>
    <dgm:cxn modelId="{79C841CB-A4BB-4CED-A8C4-A6B23871709B}" type="presOf" srcId="{F7A01B47-1A3A-417A-AF84-32BE8A1B9AC1}" destId="{069362C2-40DA-4409-B0A4-F0634827A60B}" srcOrd="0" destOrd="0" presId="urn:microsoft.com/office/officeart/2005/8/layout/hierarchy2#2"/>
    <dgm:cxn modelId="{E6D325D2-75F3-403E-9888-ED23181D8F50}" srcId="{50C7518E-407D-4D97-B309-86D71F6E1D5E}" destId="{9C370E08-DBEB-4355-8AF8-640BCA04FBE1}" srcOrd="2"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2"/>
    <dgm:cxn modelId="{3F7EC4D9-44D2-4593-9C2F-E2D275368742}" srcId="{84ED40E6-1806-43FA-9F54-59F01856DAB2}" destId="{50C7518E-407D-4D97-B309-86D71F6E1D5E}" srcOrd="0" destOrd="0" parTransId="{CB79352D-FD3E-47AA-AD5A-C1288D002A17}" sibTransId="{E2459644-FCF2-481F-9918-87C54932F47E}"/>
    <dgm:cxn modelId="{43CA59E6-1351-46C7-97E8-F41EDE574E15}" srcId="{50C7518E-407D-4D97-B309-86D71F6E1D5E}" destId="{8A86B339-BE5C-467C-8F46-3726A799C839}" srcOrd="3"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2"/>
    <dgm:cxn modelId="{BEF5E6F3-5F28-4831-895F-51C2C5A20553}" type="presOf" srcId="{06DD4156-67A7-4A52-8A83-06E40C33D676}" destId="{21855CE1-74C6-46B5-80D4-76AAE4DD3973}" srcOrd="1" destOrd="0" presId="urn:microsoft.com/office/officeart/2005/8/layout/hierarchy2#2"/>
    <dgm:cxn modelId="{54CFFA91-A6F9-421C-A3D5-4CD5B9C1A262}" type="presParOf" srcId="{2E73D278-AC13-4AC3-8073-2D76039C0F28}" destId="{E2777D14-DA7B-43C1-B5C6-8BDBB943C0B7}" srcOrd="0" destOrd="0" presId="urn:microsoft.com/office/officeart/2005/8/layout/hierarchy2#2"/>
    <dgm:cxn modelId="{0D482B6C-DCDD-475E-9461-9A065BA1F87E}" type="presParOf" srcId="{E2777D14-DA7B-43C1-B5C6-8BDBB943C0B7}" destId="{FDC2E867-530E-44F7-BFFF-B09DB97E2C44}" srcOrd="0" destOrd="0" presId="urn:microsoft.com/office/officeart/2005/8/layout/hierarchy2#2"/>
    <dgm:cxn modelId="{5A6CA925-415E-4EE7-AC58-B8AFC2BF042A}" type="presParOf" srcId="{E2777D14-DA7B-43C1-B5C6-8BDBB943C0B7}" destId="{FA147ADC-9048-4C38-8089-35D83CCE7A88}" srcOrd="1" destOrd="0" presId="urn:microsoft.com/office/officeart/2005/8/layout/hierarchy2#2"/>
    <dgm:cxn modelId="{F4C4F490-DA3E-440E-ACED-7DA3B3A1E499}" type="presParOf" srcId="{FA147ADC-9048-4C38-8089-35D83CCE7A88}" destId="{FFAE815C-D83A-4AC4-B4B0-F45FDCB0B74E}" srcOrd="0" destOrd="0" presId="urn:microsoft.com/office/officeart/2005/8/layout/hierarchy2#2"/>
    <dgm:cxn modelId="{7E0E1223-BCF6-4FAF-B035-37446B2B4A66}" type="presParOf" srcId="{FFAE815C-D83A-4AC4-B4B0-F45FDCB0B74E}" destId="{0994B288-9D5C-4EC7-BF77-1D67DAD4C0D5}" srcOrd="0" destOrd="0" presId="urn:microsoft.com/office/officeart/2005/8/layout/hierarchy2#2"/>
    <dgm:cxn modelId="{312DF88E-AC12-4301-B17D-29FC8A4278F2}" type="presParOf" srcId="{FA147ADC-9048-4C38-8089-35D83CCE7A88}" destId="{A370CD24-4E1B-465C-900D-CCFE537EE095}" srcOrd="1" destOrd="0" presId="urn:microsoft.com/office/officeart/2005/8/layout/hierarchy2#2"/>
    <dgm:cxn modelId="{EC38B1F8-EFE1-49ED-BB11-542947FCA781}" type="presParOf" srcId="{A370CD24-4E1B-465C-900D-CCFE537EE095}" destId="{EE17D1C2-DD73-4425-8719-B48AD5F183EB}" srcOrd="0" destOrd="0" presId="urn:microsoft.com/office/officeart/2005/8/layout/hierarchy2#2"/>
    <dgm:cxn modelId="{DDE2C2F3-EC80-448E-B5F5-8484C4B740AF}" type="presParOf" srcId="{A370CD24-4E1B-465C-900D-CCFE537EE095}" destId="{729DDE35-D9B7-4E6A-9169-8D29656F330D}" srcOrd="1" destOrd="0" presId="urn:microsoft.com/office/officeart/2005/8/layout/hierarchy2#2"/>
    <dgm:cxn modelId="{56CD41CD-2954-44E9-B11A-C42957B450B3}" type="presParOf" srcId="{729DDE35-D9B7-4E6A-9169-8D29656F330D}" destId="{75AB39BB-064E-4359-BAA4-57970FC4755E}" srcOrd="0" destOrd="0" presId="urn:microsoft.com/office/officeart/2005/8/layout/hierarchy2#2"/>
    <dgm:cxn modelId="{B41869A8-4578-4C93-8F6D-7C91C626BF1B}" type="presParOf" srcId="{75AB39BB-064E-4359-BAA4-57970FC4755E}" destId="{A73417C3-86F2-4106-975A-43F9E836EBE0}" srcOrd="0" destOrd="0" presId="urn:microsoft.com/office/officeart/2005/8/layout/hierarchy2#2"/>
    <dgm:cxn modelId="{4B4CD038-3FCA-42FF-A9F8-D3FC7D1B9C9A}" type="presParOf" srcId="{729DDE35-D9B7-4E6A-9169-8D29656F330D}" destId="{6AAC8E41-012D-49C3-A36B-82D3A1C00D6E}" srcOrd="1" destOrd="0" presId="urn:microsoft.com/office/officeart/2005/8/layout/hierarchy2#2"/>
    <dgm:cxn modelId="{663DC543-466E-48DC-A13A-BA3FD3F6623D}" type="presParOf" srcId="{6AAC8E41-012D-49C3-A36B-82D3A1C00D6E}" destId="{54DD8A6B-C9E2-4065-A1F6-50634BD5B5C0}" srcOrd="0" destOrd="0" presId="urn:microsoft.com/office/officeart/2005/8/layout/hierarchy2#2"/>
    <dgm:cxn modelId="{1CE842CA-CC0F-4922-9B06-DA6010500164}" type="presParOf" srcId="{6AAC8E41-012D-49C3-A36B-82D3A1C00D6E}" destId="{78847EFD-D0B6-49B2-8EDA-9B10E2C7EC39}" srcOrd="1" destOrd="0" presId="urn:microsoft.com/office/officeart/2005/8/layout/hierarchy2#2"/>
    <dgm:cxn modelId="{C5482337-31D3-4EC5-8E6A-FBB110C6C7CE}" type="presParOf" srcId="{FA147ADC-9048-4C38-8089-35D83CCE7A88}" destId="{8140969F-E4A9-4DEA-8330-627407FEC57A}" srcOrd="2" destOrd="0" presId="urn:microsoft.com/office/officeart/2005/8/layout/hierarchy2#2"/>
    <dgm:cxn modelId="{430441CC-DCDF-449E-A6E7-95C989E6B040}" type="presParOf" srcId="{8140969F-E4A9-4DEA-8330-627407FEC57A}" destId="{21855CE1-74C6-46B5-80D4-76AAE4DD3973}" srcOrd="0" destOrd="0" presId="urn:microsoft.com/office/officeart/2005/8/layout/hierarchy2#2"/>
    <dgm:cxn modelId="{93127019-FA2C-4105-B139-BC3D710140F3}" type="presParOf" srcId="{FA147ADC-9048-4C38-8089-35D83CCE7A88}" destId="{251E4B6D-315B-4182-8FEE-93D035714478}" srcOrd="3" destOrd="0" presId="urn:microsoft.com/office/officeart/2005/8/layout/hierarchy2#2"/>
    <dgm:cxn modelId="{545E6135-26AA-468D-949D-2B9C33924656}" type="presParOf" srcId="{251E4B6D-315B-4182-8FEE-93D035714478}" destId="{069362C2-40DA-4409-B0A4-F0634827A60B}" srcOrd="0" destOrd="0" presId="urn:microsoft.com/office/officeart/2005/8/layout/hierarchy2#2"/>
    <dgm:cxn modelId="{3805F562-14CD-4D1A-88CC-04C7FD8D1E32}" type="presParOf" srcId="{251E4B6D-315B-4182-8FEE-93D035714478}" destId="{CD115A1A-1E65-49FC-BFAC-2C22105F4AD3}" srcOrd="1" destOrd="0" presId="urn:microsoft.com/office/officeart/2005/8/layout/hierarchy2#2"/>
    <dgm:cxn modelId="{AEF0B400-C65B-4D78-95B9-CF242557642B}" type="presParOf" srcId="{CD115A1A-1E65-49FC-BFAC-2C22105F4AD3}" destId="{3F2A7F26-22C4-4123-8BCF-08A30DC3A107}" srcOrd="0" destOrd="0" presId="urn:microsoft.com/office/officeart/2005/8/layout/hierarchy2#2"/>
    <dgm:cxn modelId="{0D1C3312-F594-4DF0-AA33-1D392AE42B86}" type="presParOf" srcId="{3F2A7F26-22C4-4123-8BCF-08A30DC3A107}" destId="{A9DB1853-A7E1-4DD3-92FC-6C5A1D4E8AD8}" srcOrd="0" destOrd="0" presId="urn:microsoft.com/office/officeart/2005/8/layout/hierarchy2#2"/>
    <dgm:cxn modelId="{63AEC04F-63A5-414D-8AB1-F80957D7CCE4}" type="presParOf" srcId="{CD115A1A-1E65-49FC-BFAC-2C22105F4AD3}" destId="{C5BBD9A5-5063-46A7-B381-BE89BD27E815}" srcOrd="1" destOrd="0" presId="urn:microsoft.com/office/officeart/2005/8/layout/hierarchy2#2"/>
    <dgm:cxn modelId="{294D9E7F-E0F5-4F20-BE18-A6329DCDCF8F}" type="presParOf" srcId="{C5BBD9A5-5063-46A7-B381-BE89BD27E815}" destId="{9A7836A3-21A8-4241-A427-600CA7A97CB6}" srcOrd="0" destOrd="0" presId="urn:microsoft.com/office/officeart/2005/8/layout/hierarchy2#2"/>
    <dgm:cxn modelId="{317A099E-095C-4D5F-AA56-B88AFB16FD56}" type="presParOf" srcId="{C5BBD9A5-5063-46A7-B381-BE89BD27E815}" destId="{87A97510-5306-4DF7-B944-A965E51276E8}" srcOrd="1" destOrd="0" presId="urn:microsoft.com/office/officeart/2005/8/layout/hierarchy2#2"/>
    <dgm:cxn modelId="{98E9D4FF-64B4-435D-970F-2C649F2DE6A1}" type="presParOf" srcId="{FA147ADC-9048-4C38-8089-35D83CCE7A88}" destId="{7D34E0F1-EB53-45F1-928D-649089C19330}" srcOrd="4" destOrd="0" presId="urn:microsoft.com/office/officeart/2005/8/layout/hierarchy2#2"/>
    <dgm:cxn modelId="{D00E40BA-DC8A-43F5-AE10-C640E4E8AAE5}" type="presParOf" srcId="{7D34E0F1-EB53-45F1-928D-649089C19330}" destId="{F77038D7-2B45-4D39-BCC2-743BF0B01784}" srcOrd="0" destOrd="0" presId="urn:microsoft.com/office/officeart/2005/8/layout/hierarchy2#2"/>
    <dgm:cxn modelId="{F377CC49-73AA-4917-BC63-8EF18A459C1C}" type="presParOf" srcId="{FA147ADC-9048-4C38-8089-35D83CCE7A88}" destId="{0765C931-596E-4EB4-99B6-AAD32EEC70B3}" srcOrd="5" destOrd="0" presId="urn:microsoft.com/office/officeart/2005/8/layout/hierarchy2#2"/>
    <dgm:cxn modelId="{E23B3B78-9D15-4745-A4D2-777A6A93A74B}" type="presParOf" srcId="{0765C931-596E-4EB4-99B6-AAD32EEC70B3}" destId="{165D72C3-BC42-4C04-83D9-5BCAB71B1321}" srcOrd="0" destOrd="0" presId="urn:microsoft.com/office/officeart/2005/8/layout/hierarchy2#2"/>
    <dgm:cxn modelId="{4CE1CEC7-1212-44C9-8A39-EA682410F6D0}" type="presParOf" srcId="{0765C931-596E-4EB4-99B6-AAD32EEC70B3}" destId="{B4AD66CE-8FBC-428C-92D1-31A65D38399A}" srcOrd="1" destOrd="0" presId="urn:microsoft.com/office/officeart/2005/8/layout/hierarchy2#2"/>
    <dgm:cxn modelId="{C3845B6B-F732-4019-BEB5-9ADB436D71F6}" type="presParOf" srcId="{B4AD66CE-8FBC-428C-92D1-31A65D38399A}" destId="{81044263-6F6E-4314-9C6A-E921DA35B870}" srcOrd="0" destOrd="0" presId="urn:microsoft.com/office/officeart/2005/8/layout/hierarchy2#2"/>
    <dgm:cxn modelId="{B0A82963-44CB-4A57-AD68-53043B223782}" type="presParOf" srcId="{81044263-6F6E-4314-9C6A-E921DA35B870}" destId="{85D97145-01F7-4E36-BCBF-A7AB5C01D525}" srcOrd="0" destOrd="0" presId="urn:microsoft.com/office/officeart/2005/8/layout/hierarchy2#2"/>
    <dgm:cxn modelId="{0AC25E46-30DD-4EAA-98CD-D27B4ABD3A51}" type="presParOf" srcId="{B4AD66CE-8FBC-428C-92D1-31A65D38399A}" destId="{B53DE2C5-6823-427C-BFB0-75724F8DC358}" srcOrd="1" destOrd="0" presId="urn:microsoft.com/office/officeart/2005/8/layout/hierarchy2#2"/>
    <dgm:cxn modelId="{EC3C7582-9D51-4E22-8022-D3362E60FA2D}" type="presParOf" srcId="{B53DE2C5-6823-427C-BFB0-75724F8DC358}" destId="{BE54B314-2CA4-46B7-8533-ECE5A06E1566}" srcOrd="0" destOrd="0" presId="urn:microsoft.com/office/officeart/2005/8/layout/hierarchy2#2"/>
    <dgm:cxn modelId="{1539C31E-8348-4E80-A8D8-DA0EF9825EF8}" type="presParOf" srcId="{B53DE2C5-6823-427C-BFB0-75724F8DC358}" destId="{9D60D7DE-F7F9-4959-A9C4-EE02445F0B72}" srcOrd="1" destOrd="0" presId="urn:microsoft.com/office/officeart/2005/8/layout/hierarchy2#2"/>
    <dgm:cxn modelId="{0569AD76-DCD9-4602-A597-255A0CE71EB4}" type="presParOf" srcId="{FA147ADC-9048-4C38-8089-35D83CCE7A88}" destId="{097F04F9-F4D2-4C58-A0BF-62B4E636A03A}" srcOrd="6" destOrd="0" presId="urn:microsoft.com/office/officeart/2005/8/layout/hierarchy2#2"/>
    <dgm:cxn modelId="{A3B64CB9-7F64-49B5-B4B8-57FB616CA6C4}" type="presParOf" srcId="{097F04F9-F4D2-4C58-A0BF-62B4E636A03A}" destId="{021DED77-AF0D-4A65-9A27-EC514C61C43A}" srcOrd="0" destOrd="0" presId="urn:microsoft.com/office/officeart/2005/8/layout/hierarchy2#2"/>
    <dgm:cxn modelId="{665E489A-55DA-4A04-9596-A0DAF71E6BA2}" type="presParOf" srcId="{FA147ADC-9048-4C38-8089-35D83CCE7A88}" destId="{BB7E70AF-0904-4F77-89C1-A44815099872}" srcOrd="7" destOrd="0" presId="urn:microsoft.com/office/officeart/2005/8/layout/hierarchy2#2"/>
    <dgm:cxn modelId="{82DED15E-85E4-49BA-BF2F-DB08A1A958A5}" type="presParOf" srcId="{BB7E70AF-0904-4F77-89C1-A44815099872}" destId="{C5A8175D-A66C-4ED1-A68C-E2EE177DDAF9}" srcOrd="0" destOrd="0" presId="urn:microsoft.com/office/officeart/2005/8/layout/hierarchy2#2"/>
    <dgm:cxn modelId="{47805066-84A5-441A-B29B-EAD74B4ECBC8}" type="presParOf" srcId="{BB7E70AF-0904-4F77-89C1-A44815099872}" destId="{A138CE54-5E72-4BD9-B8CF-F987D72E9649}" srcOrd="1" destOrd="0" presId="urn:microsoft.com/office/officeart/2005/8/layout/hierarchy2#2"/>
    <dgm:cxn modelId="{134AE752-BEF3-458C-91C2-92710C1E36DB}" type="presParOf" srcId="{A138CE54-5E72-4BD9-B8CF-F987D72E9649}" destId="{07CFCD19-C7D8-4D96-A185-EEC1F9CE076C}" srcOrd="0" destOrd="0" presId="urn:microsoft.com/office/officeart/2005/8/layout/hierarchy2#2"/>
    <dgm:cxn modelId="{07602460-45A1-4A62-B892-FB0AC04E3756}" type="presParOf" srcId="{07CFCD19-C7D8-4D96-A185-EEC1F9CE076C}" destId="{CFB81591-F6C9-4461-809C-4F0D2C4F9694}" srcOrd="0" destOrd="0" presId="urn:microsoft.com/office/officeart/2005/8/layout/hierarchy2#2"/>
    <dgm:cxn modelId="{6079857A-108B-46E1-9CBD-B0C33A8A5DEF}" type="presParOf" srcId="{A138CE54-5E72-4BD9-B8CF-F987D72E9649}" destId="{E5D63EC9-F43A-4B13-94B1-56F8C3013AEB}" srcOrd="1" destOrd="0" presId="urn:microsoft.com/office/officeart/2005/8/layout/hierarchy2#2"/>
    <dgm:cxn modelId="{AFF195F6-C754-4F6D-B51B-552BA2C677DC}" type="presParOf" srcId="{E5D63EC9-F43A-4B13-94B1-56F8C3013AEB}" destId="{4748DC89-AD2B-40C1-A0FB-E90A5A7B59E9}" srcOrd="0" destOrd="0" presId="urn:microsoft.com/office/officeart/2005/8/layout/hierarchy2#2"/>
    <dgm:cxn modelId="{19171636-DAFD-4320-A36D-C8A9C95452F3}" type="presParOf" srcId="{E5D63EC9-F43A-4B13-94B1-56F8C3013AEB}" destId="{B9DA7FBB-AD4A-4B7E-A9CA-381D6426B5DE}" srcOrd="1" destOrd="0" presId="urn:microsoft.com/office/officeart/2005/8/layout/hierarchy2#2"/>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6173" y="2254953"/>
          <a:ext cx="3130569" cy="1850252"/>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Cấu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tạo</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bài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văn</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miêu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tả</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đồ</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vật</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0365" y="2309145"/>
        <a:ext cx="3022185" cy="1741868"/>
      </dsp:txXfrm>
    </dsp:sp>
    <dsp:sp modelId="{FFAE815C-D83A-4AC4-B4B0-F45FDCB0B74E}">
      <dsp:nvSpPr>
        <dsp:cNvPr id="0" name=""/>
        <dsp:cNvSpPr/>
      </dsp:nvSpPr>
      <dsp:spPr>
        <a:xfrm rot="17685808">
          <a:off x="2292889" y="1846143"/>
          <a:ext cx="2904195" cy="30731"/>
        </a:xfrm>
        <a:custGeom>
          <a:avLst/>
          <a:gdLst/>
          <a:ahLst/>
          <a:cxnLst/>
          <a:rect l="0" t="0" r="0" b="0"/>
          <a:pathLst>
            <a:path>
              <a:moveTo>
                <a:pt x="0" y="15365"/>
              </a:moveTo>
              <a:lnTo>
                <a:pt x="290419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72382" y="1788904"/>
        <a:ext cx="145209" cy="145209"/>
      </dsp:txXfrm>
    </dsp:sp>
    <dsp:sp modelId="{EE17D1C2-DD73-4425-8719-B48AD5F183EB}">
      <dsp:nvSpPr>
        <dsp:cNvPr id="0" name=""/>
        <dsp:cNvSpPr/>
      </dsp:nvSpPr>
      <dsp:spPr>
        <a:xfrm>
          <a:off x="4353232" y="0"/>
          <a:ext cx="2171672"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385036" y="31804"/>
        <a:ext cx="2108064" cy="1022271"/>
      </dsp:txXfrm>
    </dsp:sp>
    <dsp:sp modelId="{75AB39BB-064E-4359-BAA4-57970FC4755E}">
      <dsp:nvSpPr>
        <dsp:cNvPr id="0" name=""/>
        <dsp:cNvSpPr/>
      </dsp:nvSpPr>
      <dsp:spPr>
        <a:xfrm>
          <a:off x="6524905" y="527574"/>
          <a:ext cx="690206" cy="30731"/>
        </a:xfrm>
        <a:custGeom>
          <a:avLst/>
          <a:gdLst/>
          <a:ahLst/>
          <a:cxnLst/>
          <a:rect l="0" t="0" r="0" b="0"/>
          <a:pathLst>
            <a:path>
              <a:moveTo>
                <a:pt x="0" y="15365"/>
              </a:moveTo>
              <a:lnTo>
                <a:pt x="690206"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2753" y="525684"/>
        <a:ext cx="34510" cy="34510"/>
      </dsp:txXfrm>
    </dsp:sp>
    <dsp:sp modelId="{54DD8A6B-C9E2-4065-A1F6-50634BD5B5C0}">
      <dsp:nvSpPr>
        <dsp:cNvPr id="0" name=""/>
        <dsp:cNvSpPr/>
      </dsp:nvSpPr>
      <dsp:spPr>
        <a:xfrm>
          <a:off x="7215112" y="0"/>
          <a:ext cx="3719203"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sz="3000" kern="1200" dirty="0"/>
        </a:p>
      </dsp:txBody>
      <dsp:txXfrm>
        <a:off x="7246916" y="31804"/>
        <a:ext cx="3655595" cy="1022271"/>
      </dsp:txXfrm>
    </dsp:sp>
    <dsp:sp modelId="{7D34E0F1-EB53-45F1-928D-649089C19330}">
      <dsp:nvSpPr>
        <dsp:cNvPr id="0" name=""/>
        <dsp:cNvSpPr/>
      </dsp:nvSpPr>
      <dsp:spPr>
        <a:xfrm rot="21528260">
          <a:off x="3136651" y="3155923"/>
          <a:ext cx="842500" cy="30731"/>
        </a:xfrm>
        <a:custGeom>
          <a:avLst/>
          <a:gdLst/>
          <a:ahLst/>
          <a:cxnLst/>
          <a:rect l="0" t="0" r="0" b="0"/>
          <a:pathLst>
            <a:path>
              <a:moveTo>
                <a:pt x="0" y="15365"/>
              </a:moveTo>
              <a:lnTo>
                <a:pt x="842500"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6839" y="3150226"/>
        <a:ext cx="42125" cy="42125"/>
      </dsp:txXfrm>
    </dsp:sp>
    <dsp:sp modelId="{165D72C3-BC42-4C04-83D9-5BCAB71B1321}">
      <dsp:nvSpPr>
        <dsp:cNvPr id="0" name=""/>
        <dsp:cNvSpPr/>
      </dsp:nvSpPr>
      <dsp:spPr>
        <a:xfrm>
          <a:off x="3979060" y="2619559"/>
          <a:ext cx="2249508"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010864" y="2651363"/>
        <a:ext cx="2185900" cy="1022271"/>
      </dsp:txXfrm>
    </dsp:sp>
    <dsp:sp modelId="{1BB39230-CBA2-4F96-8308-D3E9A2A4AA8E}">
      <dsp:nvSpPr>
        <dsp:cNvPr id="0" name=""/>
        <dsp:cNvSpPr/>
      </dsp:nvSpPr>
      <dsp:spPr>
        <a:xfrm rot="18361069">
          <a:off x="5915029" y="2531542"/>
          <a:ext cx="1522167" cy="30731"/>
        </a:xfrm>
        <a:custGeom>
          <a:avLst/>
          <a:gdLst/>
          <a:ahLst/>
          <a:cxnLst/>
          <a:rect l="0" t="0" r="0" b="0"/>
          <a:pathLst>
            <a:path>
              <a:moveTo>
                <a:pt x="0" y="15365"/>
              </a:moveTo>
              <a:lnTo>
                <a:pt x="1522167"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8059" y="2508854"/>
        <a:ext cx="76108" cy="76108"/>
      </dsp:txXfrm>
    </dsp:sp>
    <dsp:sp modelId="{5FE04CFF-3E18-47B8-AD1C-59562E1FA849}">
      <dsp:nvSpPr>
        <dsp:cNvPr id="0" name=""/>
        <dsp:cNvSpPr/>
      </dsp:nvSpPr>
      <dsp:spPr>
        <a:xfrm>
          <a:off x="7123659" y="1388377"/>
          <a:ext cx="3798320"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1420181"/>
        <a:ext cx="3734712" cy="1022271"/>
      </dsp:txXfrm>
    </dsp:sp>
    <dsp:sp modelId="{32498A65-C5F0-4227-9238-743CD9710358}">
      <dsp:nvSpPr>
        <dsp:cNvPr id="0" name=""/>
        <dsp:cNvSpPr/>
      </dsp:nvSpPr>
      <dsp:spPr>
        <a:xfrm rot="67512">
          <a:off x="6228482" y="3155923"/>
          <a:ext cx="895263" cy="30731"/>
        </a:xfrm>
        <a:custGeom>
          <a:avLst/>
          <a:gdLst/>
          <a:ahLst/>
          <a:cxnLst/>
          <a:rect l="0" t="0" r="0" b="0"/>
          <a:pathLst>
            <a:path>
              <a:moveTo>
                <a:pt x="0" y="15365"/>
              </a:moveTo>
              <a:lnTo>
                <a:pt x="895263"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3732" y="3148907"/>
        <a:ext cx="44763" cy="44763"/>
      </dsp:txXfrm>
    </dsp:sp>
    <dsp:sp modelId="{22D05142-AFF1-419B-8670-D1B264CEA445}">
      <dsp:nvSpPr>
        <dsp:cNvPr id="0" name=""/>
        <dsp:cNvSpPr/>
      </dsp:nvSpPr>
      <dsp:spPr>
        <a:xfrm>
          <a:off x="7123659" y="2637139"/>
          <a:ext cx="380448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2668943"/>
        <a:ext cx="3740880" cy="1022271"/>
      </dsp:txXfrm>
    </dsp:sp>
    <dsp:sp modelId="{81044263-6F6E-4314-9C6A-E921DA35B870}">
      <dsp:nvSpPr>
        <dsp:cNvPr id="0" name=""/>
        <dsp:cNvSpPr/>
      </dsp:nvSpPr>
      <dsp:spPr>
        <a:xfrm rot="3284767">
          <a:off x="5900741" y="3780304"/>
          <a:ext cx="1550744" cy="30731"/>
        </a:xfrm>
        <a:custGeom>
          <a:avLst/>
          <a:gdLst/>
          <a:ahLst/>
          <a:cxnLst/>
          <a:rect l="0" t="0" r="0" b="0"/>
          <a:pathLst>
            <a:path>
              <a:moveTo>
                <a:pt x="0" y="15365"/>
              </a:moveTo>
              <a:lnTo>
                <a:pt x="1550744"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7345" y="3756901"/>
        <a:ext cx="77537" cy="77537"/>
      </dsp:txXfrm>
    </dsp:sp>
    <dsp:sp modelId="{BE54B314-2CA4-46B7-8533-ECE5A06E1566}">
      <dsp:nvSpPr>
        <dsp:cNvPr id="0" name=""/>
        <dsp:cNvSpPr/>
      </dsp:nvSpPr>
      <dsp:spPr>
        <a:xfrm>
          <a:off x="7123659" y="3885901"/>
          <a:ext cx="378413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3917705"/>
        <a:ext cx="3720530" cy="1022271"/>
      </dsp:txXfrm>
    </dsp:sp>
    <dsp:sp modelId="{097F04F9-F4D2-4C58-A0BF-62B4E636A03A}">
      <dsp:nvSpPr>
        <dsp:cNvPr id="0" name=""/>
        <dsp:cNvSpPr/>
      </dsp:nvSpPr>
      <dsp:spPr>
        <a:xfrm rot="3817948">
          <a:off x="2318677" y="4483283"/>
          <a:ext cx="2943355" cy="30731"/>
        </a:xfrm>
        <a:custGeom>
          <a:avLst/>
          <a:gdLst/>
          <a:ahLst/>
          <a:cxnLst/>
          <a:rect l="0" t="0" r="0" b="0"/>
          <a:pathLst>
            <a:path>
              <a:moveTo>
                <a:pt x="0" y="15365"/>
              </a:moveTo>
              <a:lnTo>
                <a:pt x="294335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16771" y="4425065"/>
        <a:ext cx="147167" cy="147167"/>
      </dsp:txXfrm>
    </dsp:sp>
    <dsp:sp modelId="{C5A8175D-A66C-4ED1-A68C-E2EE177DDAF9}">
      <dsp:nvSpPr>
        <dsp:cNvPr id="0" name=""/>
        <dsp:cNvSpPr/>
      </dsp:nvSpPr>
      <dsp:spPr>
        <a:xfrm>
          <a:off x="4443968" y="5274279"/>
          <a:ext cx="2249595"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475772" y="5306083"/>
        <a:ext cx="2185987" cy="1022271"/>
      </dsp:txXfrm>
    </dsp:sp>
    <dsp:sp modelId="{07CFCD19-C7D8-4D96-A185-EEC1F9CE076C}">
      <dsp:nvSpPr>
        <dsp:cNvPr id="0" name=""/>
        <dsp:cNvSpPr/>
      </dsp:nvSpPr>
      <dsp:spPr>
        <a:xfrm>
          <a:off x="6693563" y="5801853"/>
          <a:ext cx="444255" cy="30731"/>
        </a:xfrm>
        <a:custGeom>
          <a:avLst/>
          <a:gdLst/>
          <a:ahLst/>
          <a:cxnLst/>
          <a:rect l="0" t="0" r="0" b="0"/>
          <a:pathLst>
            <a:path>
              <a:moveTo>
                <a:pt x="0" y="15365"/>
              </a:moveTo>
              <a:lnTo>
                <a:pt x="444255"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4585" y="5806112"/>
        <a:ext cx="22212" cy="22212"/>
      </dsp:txXfrm>
    </dsp:sp>
    <dsp:sp modelId="{4748DC89-AD2B-40C1-A0FB-E90A5A7B59E9}">
      <dsp:nvSpPr>
        <dsp:cNvPr id="0" name=""/>
        <dsp:cNvSpPr/>
      </dsp:nvSpPr>
      <dsp:spPr>
        <a:xfrm>
          <a:off x="7137819" y="5274279"/>
          <a:ext cx="3774322"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sz="3000" kern="1200" dirty="0"/>
        </a:p>
      </dsp:txBody>
      <dsp:txXfrm>
        <a:off x="7169623" y="5306083"/>
        <a:ext cx="3710714" cy="1022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8561" y="2617545"/>
          <a:ext cx="3135041" cy="1125067"/>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Cái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cối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tân</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1513" y="2650497"/>
        <a:ext cx="3069137" cy="1059163"/>
      </dsp:txXfrm>
    </dsp:sp>
    <dsp:sp modelId="{FFAE815C-D83A-4AC4-B4B0-F45FDCB0B74E}">
      <dsp:nvSpPr>
        <dsp:cNvPr id="0" name=""/>
        <dsp:cNvSpPr/>
      </dsp:nvSpPr>
      <dsp:spPr>
        <a:xfrm rot="17768502">
          <a:off x="2363974" y="1913586"/>
          <a:ext cx="2787335" cy="30775"/>
        </a:xfrm>
        <a:custGeom>
          <a:avLst/>
          <a:gdLst/>
          <a:ahLst/>
          <a:cxnLst/>
          <a:rect l="0" t="0" r="0" b="0"/>
          <a:pathLst>
            <a:path>
              <a:moveTo>
                <a:pt x="0" y="15387"/>
              </a:moveTo>
              <a:lnTo>
                <a:pt x="2787335"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87959" y="1859290"/>
        <a:ext cx="139366" cy="139366"/>
      </dsp:txXfrm>
    </dsp:sp>
    <dsp:sp modelId="{EE17D1C2-DD73-4425-8719-B48AD5F183EB}">
      <dsp:nvSpPr>
        <dsp:cNvPr id="0" name=""/>
        <dsp:cNvSpPr/>
      </dsp:nvSpPr>
      <dsp:spPr>
        <a:xfrm>
          <a:off x="4371682" y="13415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sp:txBody>
      <dsp:txXfrm>
        <a:off x="4403532" y="166002"/>
        <a:ext cx="2111075" cy="1023731"/>
      </dsp:txXfrm>
    </dsp:sp>
    <dsp:sp modelId="{75AB39BB-064E-4359-BAA4-57970FC4755E}">
      <dsp:nvSpPr>
        <dsp:cNvPr id="0" name=""/>
        <dsp:cNvSpPr/>
      </dsp:nvSpPr>
      <dsp:spPr>
        <a:xfrm>
          <a:off x="6546457" y="662480"/>
          <a:ext cx="663346" cy="30775"/>
        </a:xfrm>
        <a:custGeom>
          <a:avLst/>
          <a:gdLst/>
          <a:ahLst/>
          <a:cxnLst/>
          <a:rect l="0" t="0" r="0" b="0"/>
          <a:pathLst>
            <a:path>
              <a:moveTo>
                <a:pt x="0" y="15387"/>
              </a:moveTo>
              <a:lnTo>
                <a:pt x="663346"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1547" y="661284"/>
        <a:ext cx="33167" cy="33167"/>
      </dsp:txXfrm>
    </dsp:sp>
    <dsp:sp modelId="{54DD8A6B-C9E2-4065-A1F6-50634BD5B5C0}">
      <dsp:nvSpPr>
        <dsp:cNvPr id="0" name=""/>
        <dsp:cNvSpPr/>
      </dsp:nvSpPr>
      <dsp:spPr>
        <a:xfrm>
          <a:off x="7209804" y="134152"/>
          <a:ext cx="3724516" cy="1087431"/>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kern="1200" dirty="0"/>
        </a:p>
      </dsp:txBody>
      <dsp:txXfrm>
        <a:off x="7241654" y="166002"/>
        <a:ext cx="3660816" cy="1023731"/>
      </dsp:txXfrm>
    </dsp:sp>
    <dsp:sp modelId="{8140969F-E4A9-4DEA-8330-627407FEC57A}">
      <dsp:nvSpPr>
        <dsp:cNvPr id="0" name=""/>
        <dsp:cNvSpPr/>
      </dsp:nvSpPr>
      <dsp:spPr>
        <a:xfrm rot="19596718">
          <a:off x="3013440" y="2730670"/>
          <a:ext cx="1577379" cy="30775"/>
        </a:xfrm>
        <a:custGeom>
          <a:avLst/>
          <a:gdLst/>
          <a:ahLst/>
          <a:cxnLst/>
          <a:rect l="0" t="0" r="0" b="0"/>
          <a:pathLst>
            <a:path>
              <a:moveTo>
                <a:pt x="0" y="15387"/>
              </a:moveTo>
              <a:lnTo>
                <a:pt x="1577379"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2695" y="2706624"/>
        <a:ext cx="78868" cy="78868"/>
      </dsp:txXfrm>
    </dsp:sp>
    <dsp:sp modelId="{069362C2-40DA-4409-B0A4-F0634827A60B}">
      <dsp:nvSpPr>
        <dsp:cNvPr id="0" name=""/>
        <dsp:cNvSpPr/>
      </dsp:nvSpPr>
      <dsp:spPr>
        <a:xfrm>
          <a:off x="4460656" y="176832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sp:txBody>
      <dsp:txXfrm>
        <a:off x="4492506" y="1800172"/>
        <a:ext cx="2111075" cy="1023731"/>
      </dsp:txXfrm>
    </dsp:sp>
    <dsp:sp modelId="{3F2A7F26-22C4-4123-8BCF-08A30DC3A107}">
      <dsp:nvSpPr>
        <dsp:cNvPr id="0" name=""/>
        <dsp:cNvSpPr/>
      </dsp:nvSpPr>
      <dsp:spPr>
        <a:xfrm rot="21517287">
          <a:off x="6635348" y="2289809"/>
          <a:ext cx="568622" cy="30775"/>
        </a:xfrm>
        <a:custGeom>
          <a:avLst/>
          <a:gdLst/>
          <a:ahLst/>
          <a:cxnLst/>
          <a:rect l="0" t="0" r="0" b="0"/>
          <a:pathLst>
            <a:path>
              <a:moveTo>
                <a:pt x="0" y="15387"/>
              </a:moveTo>
              <a:lnTo>
                <a:pt x="568622"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5444" y="2290982"/>
        <a:ext cx="28431" cy="28431"/>
      </dsp:txXfrm>
    </dsp:sp>
    <dsp:sp modelId="{9A7836A3-21A8-4241-A427-600CA7A97CB6}">
      <dsp:nvSpPr>
        <dsp:cNvPr id="0" name=""/>
        <dsp:cNvSpPr/>
      </dsp:nvSpPr>
      <dsp:spPr>
        <a:xfrm>
          <a:off x="7203888" y="1754642"/>
          <a:ext cx="3730432" cy="1087431"/>
        </a:xfrm>
        <a:prstGeom prst="roundRect">
          <a:avLst>
            <a:gd name="adj" fmla="val 10000"/>
          </a:avLst>
        </a:prstGeom>
        <a:solidFill>
          <a:srgbClr val="00B0F0">
            <a:alpha val="85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235738" y="1786492"/>
        <a:ext cx="3666732" cy="1023731"/>
      </dsp:txXfrm>
    </dsp:sp>
    <dsp:sp modelId="{7D34E0F1-EB53-45F1-928D-649089C19330}">
      <dsp:nvSpPr>
        <dsp:cNvPr id="0" name=""/>
        <dsp:cNvSpPr/>
      </dsp:nvSpPr>
      <dsp:spPr>
        <a:xfrm rot="2012255">
          <a:off x="3013900" y="3595134"/>
          <a:ext cx="1558211" cy="30775"/>
        </a:xfrm>
        <a:custGeom>
          <a:avLst/>
          <a:gdLst/>
          <a:ahLst/>
          <a:cxnLst/>
          <a:rect l="0" t="0" r="0" b="0"/>
          <a:pathLst>
            <a:path>
              <a:moveTo>
                <a:pt x="0" y="15387"/>
              </a:moveTo>
              <a:lnTo>
                <a:pt x="155821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4050" y="3571567"/>
        <a:ext cx="77910" cy="77910"/>
      </dsp:txXfrm>
    </dsp:sp>
    <dsp:sp modelId="{165D72C3-BC42-4C04-83D9-5BCAB71B1321}">
      <dsp:nvSpPr>
        <dsp:cNvPr id="0" name=""/>
        <dsp:cNvSpPr/>
      </dsp:nvSpPr>
      <dsp:spPr>
        <a:xfrm>
          <a:off x="4442408" y="3497250"/>
          <a:ext cx="2252722"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sp:txBody>
      <dsp:txXfrm>
        <a:off x="4474258" y="3529100"/>
        <a:ext cx="2189022" cy="1023731"/>
      </dsp:txXfrm>
    </dsp:sp>
    <dsp:sp modelId="{81044263-6F6E-4314-9C6A-E921DA35B870}">
      <dsp:nvSpPr>
        <dsp:cNvPr id="0" name=""/>
        <dsp:cNvSpPr/>
      </dsp:nvSpPr>
      <dsp:spPr>
        <a:xfrm rot="31321">
          <a:off x="6695122" y="4027459"/>
          <a:ext cx="412979" cy="30775"/>
        </a:xfrm>
        <a:custGeom>
          <a:avLst/>
          <a:gdLst/>
          <a:ahLst/>
          <a:cxnLst/>
          <a:rect l="0" t="0" r="0" b="0"/>
          <a:pathLst>
            <a:path>
              <a:moveTo>
                <a:pt x="0" y="15387"/>
              </a:moveTo>
              <a:lnTo>
                <a:pt x="412979"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1288" y="4032522"/>
        <a:ext cx="20648" cy="20648"/>
      </dsp:txXfrm>
    </dsp:sp>
    <dsp:sp modelId="{BE54B314-2CA4-46B7-8533-ECE5A06E1566}">
      <dsp:nvSpPr>
        <dsp:cNvPr id="0" name=""/>
        <dsp:cNvSpPr/>
      </dsp:nvSpPr>
      <dsp:spPr>
        <a:xfrm>
          <a:off x="7108093" y="3501013"/>
          <a:ext cx="378954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39943" y="3532863"/>
        <a:ext cx="3725844" cy="1023731"/>
      </dsp:txXfrm>
    </dsp:sp>
    <dsp:sp modelId="{097F04F9-F4D2-4C58-A0BF-62B4E636A03A}">
      <dsp:nvSpPr>
        <dsp:cNvPr id="0" name=""/>
        <dsp:cNvSpPr/>
      </dsp:nvSpPr>
      <dsp:spPr>
        <a:xfrm rot="3815591">
          <a:off x="2326404" y="4482873"/>
          <a:ext cx="2943491" cy="30775"/>
        </a:xfrm>
        <a:custGeom>
          <a:avLst/>
          <a:gdLst/>
          <a:ahLst/>
          <a:cxnLst/>
          <a:rect l="0" t="0" r="0" b="0"/>
          <a:pathLst>
            <a:path>
              <a:moveTo>
                <a:pt x="0" y="15387"/>
              </a:moveTo>
              <a:lnTo>
                <a:pt x="294349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24562" y="4424674"/>
        <a:ext cx="147174" cy="147174"/>
      </dsp:txXfrm>
    </dsp:sp>
    <dsp:sp modelId="{C5A8175D-A66C-4ED1-A68C-E2EE177DDAF9}">
      <dsp:nvSpPr>
        <dsp:cNvPr id="0" name=""/>
        <dsp:cNvSpPr/>
      </dsp:nvSpPr>
      <dsp:spPr>
        <a:xfrm>
          <a:off x="4452696" y="5272727"/>
          <a:ext cx="2252809"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sp:txBody>
      <dsp:txXfrm>
        <a:off x="4484546" y="5304577"/>
        <a:ext cx="2189109" cy="1023731"/>
      </dsp:txXfrm>
    </dsp:sp>
    <dsp:sp modelId="{07CFCD19-C7D8-4D96-A185-EEC1F9CE076C}">
      <dsp:nvSpPr>
        <dsp:cNvPr id="0" name=""/>
        <dsp:cNvSpPr/>
      </dsp:nvSpPr>
      <dsp:spPr>
        <a:xfrm>
          <a:off x="6705505" y="5801055"/>
          <a:ext cx="402697" cy="30775"/>
        </a:xfrm>
        <a:custGeom>
          <a:avLst/>
          <a:gdLst/>
          <a:ahLst/>
          <a:cxnLst/>
          <a:rect l="0" t="0" r="0" b="0"/>
          <a:pathLst>
            <a:path>
              <a:moveTo>
                <a:pt x="0" y="15387"/>
              </a:moveTo>
              <a:lnTo>
                <a:pt x="402697"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6786" y="5806376"/>
        <a:ext cx="20134" cy="20134"/>
      </dsp:txXfrm>
    </dsp:sp>
    <dsp:sp modelId="{4748DC89-AD2B-40C1-A0FB-E90A5A7B59E9}">
      <dsp:nvSpPr>
        <dsp:cNvPr id="0" name=""/>
        <dsp:cNvSpPr/>
      </dsp:nvSpPr>
      <dsp:spPr>
        <a:xfrm>
          <a:off x="7108202" y="5272727"/>
          <a:ext cx="377971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500" kern="1200" dirty="0"/>
        </a:p>
      </dsp:txBody>
      <dsp:txXfrm>
        <a:off x="7140052" y="5304577"/>
        <a:ext cx="3716014" cy="10237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solidFill>
                  <a:prstClr val="black"/>
                </a:solidFill>
                <a:latin typeface="等线" panose="020F0502020204030204"/>
                <a:ea typeface="等线" panose="02010600030101010101" pitchFamily="2" charset="-122"/>
              </a:rPr>
              <a:t>4</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http://img.hb.aicdn.com/6a03f7ee06395d2b9039f54a47833f9553961195d1a7-L2BdiF" hidden="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3"/>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图片 1"/>
          <p:cNvPicPr>
            <a:picLocks noChangeAspect="1"/>
          </p:cNvPicPr>
          <p:nvPr userDrawn="1"/>
        </p:nvPicPr>
        <p:blipFill rotWithShape="1">
          <a:blip r:embed="rId3">
            <a:extLst>
              <a:ext uri="{28A0092B-C50C-407E-A947-70E740481C1C}">
                <a14:useLocalDpi xmlns:a14="http://schemas.microsoft.com/office/drawing/2010/main" val="0"/>
              </a:ext>
            </a:extLst>
          </a:blip>
          <a:srcRect l="11341" t="63291" r="64845" b="15274"/>
          <a:stretch>
            <a:fillRect/>
          </a:stretch>
        </p:blipFill>
        <p:spPr>
          <a:xfrm rot="194640">
            <a:off x="-964225" y="-528118"/>
            <a:ext cx="13096162" cy="83160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819" y="-3987381"/>
            <a:ext cx="3191947" cy="255343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4272" y="9112091"/>
            <a:ext cx="3191947" cy="25534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2021/12/26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
        <p:nvSpPr>
          <p:cNvPr id="10" name="Rectangle 9"/>
          <p:cNvSpPr/>
          <p:nvPr userDrawn="1"/>
        </p:nvSpPr>
        <p:spPr>
          <a:xfrm>
            <a:off x="11117539" y="633478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pic>
        <p:nvPicPr>
          <p:cNvPr id="11" name="Picture 10" descr="A picture containing diagram&#10;&#10;Description automatically generated">
            <a:extLst>
              <a:ext uri="{FF2B5EF4-FFF2-40B4-BE49-F238E27FC236}">
                <a16:creationId xmlns:a16="http://schemas.microsoft.com/office/drawing/2014/main" id="{D660E8E1-83A5-44C9-BA27-972223C769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2795A27-4FB0-4814-B44E-E5D1D7DE68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33BF5C80-DDA9-4C52-A994-FA25E8A9C6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AE59B2D-D512-4014-9F28-0B1A900C198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5" name="TextBox 14">
            <a:extLst>
              <a:ext uri="{FF2B5EF4-FFF2-40B4-BE49-F238E27FC236}">
                <a16:creationId xmlns:a16="http://schemas.microsoft.com/office/drawing/2014/main" id="{A7BBB823-A499-4675-89F6-80FD130ED908}"/>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9"/>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10A786C5-5E72-4AF2-BE19-9DDC6D29EBD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2.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3.png"/><Relationship Id="rId12" Type="http://schemas.microsoft.com/office/2007/relationships/hdphoto" Target="../media/hdphoto5.wdp"/><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4295372" y="779164"/>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71" y="4221879"/>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6" name="TextBox 5"/>
          <p:cNvSpPr txBox="1"/>
          <p:nvPr/>
        </p:nvSpPr>
        <p:spPr>
          <a:xfrm>
            <a:off x="1299359" y="2010859"/>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Tập</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làm</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văn</a:t>
            </a:r>
            <a:endParaRPr lang="en-US" sz="13800" dirty="0">
              <a:solidFill>
                <a:schemeClr val="accent1">
                  <a:lumMod val="50000"/>
                </a:schemeClr>
              </a:solidFill>
              <a:latin typeface="UTM Flamenco" panose="02040603050506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85373" y="10418"/>
            <a:ext cx="1386843" cy="133807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8535031" y="1437642"/>
            <a:ext cx="1386843" cy="13380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5"/>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2757268" y="3022846"/>
            <a:ext cx="777843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mở đầu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kết thúc đoạn văn là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vi-VN" altLang="en-US" sz="4000" b="1" dirty="0">
                <a:solidFill>
                  <a:srgbClr val="FF0000"/>
                </a:solidFill>
                <a:latin typeface="Arial" panose="020B0604020202020204" pitchFamily="34" charset="0"/>
                <a:cs typeface="Arial" panose="020B0604020202020204" pitchFamily="34" charset="0"/>
              </a:rPr>
              <a:t>Dấu hiệu nào giúp em nhận ra đ</a:t>
            </a:r>
            <a:r>
              <a:rPr lang="en-US" altLang="en-US" sz="4000" b="1" dirty="0" err="1">
                <a:solidFill>
                  <a:srgbClr val="FF0000"/>
                </a:solidFill>
                <a:latin typeface="Arial" panose="020B0604020202020204" pitchFamily="34" charset="0"/>
                <a:cs typeface="Arial" panose="020B0604020202020204" pitchFamily="34" charset="0"/>
              </a:rPr>
              <a:t>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vi-VN" altLang="en-US" sz="4000" b="1" dirty="0">
                <a:solidFill>
                  <a:srgbClr val="FF0000"/>
                </a:solidFill>
                <a:latin typeface="Arial" panose="020B0604020202020204" pitchFamily="34" charset="0"/>
                <a:cs typeface="Arial" panose="020B0604020202020204" pitchFamily="34" charset="0"/>
              </a:rPr>
              <a:t>?</a:t>
            </a: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25" y="763318"/>
            <a:ext cx="791815" cy="75936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8200" y="816487"/>
            <a:ext cx="791815" cy="759364"/>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657" y="1171575"/>
            <a:ext cx="791815" cy="759364"/>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875" y="3060748"/>
            <a:ext cx="791815" cy="759364"/>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10" y="3486395"/>
            <a:ext cx="791815" cy="759364"/>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974" y="4831430"/>
            <a:ext cx="791815" cy="759364"/>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784" y="5169128"/>
            <a:ext cx="791815" cy="759364"/>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355" y="6123743"/>
            <a:ext cx="791815" cy="759364"/>
          </a:xfrm>
          <a:prstGeom prst="rect">
            <a:avLst/>
          </a:prstGeom>
        </p:spPr>
      </p:pic>
      <p:pic>
        <p:nvPicPr>
          <p:cNvPr id="1026" name="Picture 2" descr="Số 4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00" b="90000" l="8056" r="90000"/>
                    </a14:imgEffect>
                  </a14:imgLayer>
                </a14:imgProps>
              </a:ext>
              <a:ext uri="{28A0092B-C50C-407E-A947-70E740481C1C}">
                <a14:useLocalDpi xmlns:a14="http://schemas.microsoft.com/office/drawing/2010/main" val="0"/>
              </a:ext>
            </a:extLst>
          </a:blip>
          <a:srcRect/>
          <a:stretch>
            <a:fillRect/>
          </a:stretch>
        </p:blipFill>
        <p:spPr bwMode="auto">
          <a:xfrm>
            <a:off x="632221" y="5181099"/>
            <a:ext cx="461196" cy="461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548" y="3404730"/>
            <a:ext cx="524612" cy="52461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078" y="664796"/>
            <a:ext cx="504198" cy="50419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919" y="1104596"/>
            <a:ext cx="453865" cy="453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4" presetClass="exit" presetSubtype="10" fill="hold" nodeType="withEffect">
                                  <p:stCondLst>
                                    <p:cond delay="0"/>
                                  </p:stCondLst>
                                  <p:childTnLst>
                                    <p:animEffect transition="out" filter="randombar(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par>
                                <p:cTn id="54" presetID="14" presetClass="entr" presetSubtype="1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xit" presetSubtype="10" fill="hold" nodeType="click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randombar(horizontal)">
                                      <p:cBhvr>
                                        <p:cTn id="76" dur="500"/>
                                        <p:tgtEl>
                                          <p:spTgt spid="16"/>
                                        </p:tgtEl>
                                      </p:cBhvr>
                                    </p:animEffect>
                                  </p:childTnLst>
                                </p:cTn>
                              </p:par>
                              <p:par>
                                <p:cTn id="77" presetID="14" presetClass="entr" presetSubtype="1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026"/>
                                        </p:tgtEl>
                                        <p:attrNameLst>
                                          <p:attrName>style.visibility</p:attrName>
                                        </p:attrNameLst>
                                      </p:cBhvr>
                                      <p:to>
                                        <p:strVal val="visible"/>
                                      </p:to>
                                    </p:set>
                                    <p:anim calcmode="lin" valueType="num">
                                      <p:cBhvr>
                                        <p:cTn id="84" dur="500" fill="hold"/>
                                        <p:tgtEl>
                                          <p:spTgt spid="1026"/>
                                        </p:tgtEl>
                                        <p:attrNameLst>
                                          <p:attrName>ppt_w</p:attrName>
                                        </p:attrNameLst>
                                      </p:cBhvr>
                                      <p:tavLst>
                                        <p:tav tm="0">
                                          <p:val>
                                            <p:fltVal val="0"/>
                                          </p:val>
                                        </p:tav>
                                        <p:tav tm="100000">
                                          <p:val>
                                            <p:strVal val="#ppt_w"/>
                                          </p:val>
                                        </p:tav>
                                      </p:tavLst>
                                    </p:anim>
                                    <p:anim calcmode="lin" valueType="num">
                                      <p:cBhvr>
                                        <p:cTn id="85" dur="500" fill="hold"/>
                                        <p:tgtEl>
                                          <p:spTgt spid="1026"/>
                                        </p:tgtEl>
                                        <p:attrNameLst>
                                          <p:attrName>ppt_h</p:attrName>
                                        </p:attrNameLst>
                                      </p:cBhvr>
                                      <p:tavLst>
                                        <p:tav tm="0">
                                          <p:val>
                                            <p:fltVal val="0"/>
                                          </p:val>
                                        </p:tav>
                                        <p:tav tm="100000">
                                          <p:val>
                                            <p:strVal val="#ppt_h"/>
                                          </p:val>
                                        </p:tav>
                                      </p:tavLst>
                                    </p:anim>
                                    <p:animEffect transition="in" filter="fade">
                                      <p:cBhvr>
                                        <p:cTn id="86" dur="500"/>
                                        <p:tgtEl>
                                          <p:spTgt spid="1026"/>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nodeType="clickEffect">
                                  <p:stCondLst>
                                    <p:cond delay="0"/>
                                  </p:stCondLst>
                                  <p:childTnLst>
                                    <p:animEffect transition="out" filter="randombar(horizontal)">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14" presetClass="exit" presetSubtype="10" fill="hold" nodeType="withEffect">
                                  <p:stCondLst>
                                    <p:cond delay="0"/>
                                  </p:stCondLst>
                                  <p:childTnLst>
                                    <p:animEffect transition="out" filter="randombar(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5"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Rectangle 5"/>
          <p:cNvSpPr/>
          <p:nvPr/>
        </p:nvSpPr>
        <p:spPr>
          <a:xfrm>
            <a:off x="5024298" y="4184450"/>
            <a:ext cx="6860184" cy="2123658"/>
          </a:xfrm>
          <a:prstGeom prst="rect">
            <a:avLst/>
          </a:prstGeom>
        </p:spPr>
        <p:txBody>
          <a:bodyPr wrap="square">
            <a:spAutoFit/>
          </a:bodyPr>
          <a:lstStyle/>
          <a:p>
            <a:pPr algn="ctr" defTabSz="1219200">
              <a:spcBef>
                <a:spcPct val="50000"/>
              </a:spcBef>
              <a:buNone/>
            </a:pPr>
            <a:r>
              <a:rPr lang="vi-VN" altLang="en-US" sz="4400" b="1" dirty="0">
                <a:solidFill>
                  <a:schemeClr val="accent1">
                    <a:lumMod val="50000"/>
                  </a:schemeClr>
                </a:solidFill>
                <a:latin typeface="Times New Roman" panose="02020603050405020304" pitchFamily="18" charset="0"/>
              </a:rPr>
              <a:t>Cho biết nội dung chính của mỗi đoạn văn em vừa tìm được là gì?</a:t>
            </a:r>
          </a:p>
        </p:txBody>
      </p:sp>
      <p:pic>
        <p:nvPicPr>
          <p:cNvPr id="7" name="Picture 2" descr="3,054 See Through Cliparts, Stock Vector and Royalty Free See Through  Illustration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3013077"/>
            <a:ext cx="55961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Giới</a:t>
            </a:r>
            <a:r>
              <a:rPr lang="en-US" altLang="en-US" sz="3600" b="1" dirty="0">
                <a:solidFill>
                  <a:srgbClr val="FF0000"/>
                </a:solidFill>
                <a:latin typeface="Arial" panose="020B0604020202020204" pitchFamily="34" charset="0"/>
                <a:cs typeface="Arial" panose="020B0604020202020204" pitchFamily="34" charset="0"/>
              </a:rPr>
              <a:t> thiệu về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168712" y="289830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1</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Cái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cối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a:t>
            </a:r>
            <a:r>
              <a:rPr lang="en-US" altLang="en-US" sz="3600" b="1" kern="0" dirty="0" err="1">
                <a:solidFill>
                  <a:sysClr val="windowText" lastClr="000000"/>
                </a:solidFill>
                <a:latin typeface="Arial" panose="020B0604020202020204" pitchFamily="34" charset="0"/>
                <a:cs typeface="Arial" panose="020B0604020202020204" pitchFamily="34" charset="0"/>
              </a:rPr>
              <a:t>gian</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nhà</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trống</a:t>
            </a:r>
            <a:endParaRPr lang="en-US" sz="2800" b="1" dirty="0">
              <a:solidFill>
                <a:srgbClr val="000000"/>
              </a:solidFill>
              <a:latin typeface="Arial" panose="020B0604020202020204" pitchFamily="34" charset="0"/>
              <a:cs typeface="Arial" panose="020B0604020202020204" pitchFamily="34" charset="0"/>
            </a:endParaRP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MỞ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07" y="3512770"/>
            <a:ext cx="2624983" cy="2624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4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ppt_w</p:attrName>
                                        </p:attrNameLst>
                                      </p:cBhvr>
                                      <p:tavLst>
                                        <p:tav tm="0" fmla="#ppt_w*sin(2.5*pi*$)">
                                          <p:val>
                                            <p:fltVal val="0"/>
                                          </p:val>
                                        </p:tav>
                                        <p:tav tm="100000">
                                          <p:val>
                                            <p:fltVal val="1"/>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1608438" y="2170834"/>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hình</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dáng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bên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ngoài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cái</a:t>
            </a:r>
            <a:r>
              <a:rPr lang="en-US" altLang="en-US" sz="3600" b="1" dirty="0">
                <a:solidFill>
                  <a:srgbClr val="FF0000"/>
                </a:solidFill>
                <a:latin typeface="Arial" panose="020B0604020202020204" pitchFamily="34" charset="0"/>
                <a:cs typeface="Arial" panose="020B0604020202020204" pitchFamily="34" charset="0"/>
              </a:rPr>
              <a:t>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2056059"/>
            <a:ext cx="936853" cy="875883"/>
          </a:xfrm>
          <a:prstGeom prst="rect">
            <a:avLst/>
          </a:prstGeom>
        </p:spPr>
      </p:pic>
      <p:grpSp>
        <p:nvGrpSpPr>
          <p:cNvPr id="11" name="Group 10"/>
          <p:cNvGrpSpPr/>
          <p:nvPr/>
        </p:nvGrpSpPr>
        <p:grpSpPr>
          <a:xfrm>
            <a:off x="3225406" y="4431196"/>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THÂN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sp>
        <p:nvSpPr>
          <p:cNvPr id="12" name="Rectangle 11"/>
          <p:cNvSpPr/>
          <p:nvPr/>
        </p:nvSpPr>
        <p:spPr>
          <a:xfrm>
            <a:off x="1195604" y="1492052"/>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13" name="Rectangle 12"/>
          <p:cNvSpPr/>
          <p:nvPr/>
        </p:nvSpPr>
        <p:spPr>
          <a:xfrm>
            <a:off x="1195604" y="3087106"/>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14" name="Text Box 7"/>
          <p:cNvSpPr txBox="1">
            <a:spLocks noChangeArrowheads="1"/>
          </p:cNvSpPr>
          <p:nvPr/>
        </p:nvSpPr>
        <p:spPr bwMode="auto">
          <a:xfrm>
            <a:off x="1608438" y="3881159"/>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hoạt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động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cối</a:t>
            </a:r>
            <a:r>
              <a:rPr lang="en-US" altLang="en-US" sz="3600" b="1" dirty="0">
                <a:solidFill>
                  <a:srgbClr val="FF0000"/>
                </a:solidFill>
                <a:latin typeface="Arial" panose="020B0604020202020204" pitchFamily="34" charset="0"/>
                <a:cs typeface="Arial" panose="020B0604020202020204" pitchFamily="34" charset="0"/>
              </a:rPr>
              <a:t> xay.</a:t>
            </a:r>
          </a:p>
        </p:txBody>
      </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3766384"/>
            <a:ext cx="936853" cy="87588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52" y="4431196"/>
            <a:ext cx="1919189" cy="1919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2914243"/>
            <a:ext cx="6882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Nêu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cảm</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nghĩ</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về</a:t>
            </a:r>
            <a:r>
              <a:rPr lang="en-US" altLang="en-US" sz="3600" b="1" dirty="0">
                <a:solidFill>
                  <a:srgbClr val="FF0000"/>
                </a:solidFill>
                <a:latin typeface="Arial" panose="020B0604020202020204" pitchFamily="34" charset="0"/>
                <a:cs typeface="Arial" panose="020B0604020202020204" pitchFamily="34" charset="0"/>
              </a:rPr>
              <a:t>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230259" y="288025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4</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Cái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cối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xay</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từng</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bước</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anh</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đi</a:t>
            </a:r>
            <a:r>
              <a:rPr lang="en-US" altLang="en-US" sz="3600" b="1" dirty="0">
                <a:solidFill>
                  <a:srgbClr val="000000"/>
                </a:solidFill>
                <a:latin typeface="Arial" panose="020B0604020202020204" pitchFamily="34" charset="0"/>
                <a:cs typeface="Arial" panose="020B0604020202020204" pitchFamily="34" charset="0"/>
              </a:rPr>
              <a:t>.</a:t>
            </a: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KẾT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349" y="4147257"/>
            <a:ext cx="1990496" cy="1990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14"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3" name="Diagram 2"/>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7437"/>
          <a:stretch>
            <a:fillRect/>
          </a:stretch>
        </p:blipFill>
        <p:spPr>
          <a:xfrm>
            <a:off x="938459" y="4291933"/>
            <a:ext cx="2748243" cy="188554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3005502" y="3015439"/>
            <a:ext cx="753119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Đ</a:t>
            </a:r>
            <a:r>
              <a:rPr lang="vi-VN" altLang="en-US" sz="3600" b="1" dirty="0">
                <a:solidFill>
                  <a:srgbClr val="0000CC"/>
                </a:solidFill>
                <a:latin typeface="Arial" panose="020B0604020202020204" pitchFamily="34" charset="0"/>
                <a:cs typeface="Arial" panose="020B0604020202020204" pitchFamily="34" charset="0"/>
              </a:rPr>
              <a:t>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K</a:t>
            </a:r>
            <a:r>
              <a:rPr lang="vi-VN" altLang="en-US" sz="3600" b="1" dirty="0">
                <a:solidFill>
                  <a:srgbClr val="0000CC"/>
                </a:solidFill>
                <a:latin typeface="Arial" panose="020B0604020202020204" pitchFamily="34" charset="0"/>
                <a:cs typeface="Arial" panose="020B0604020202020204" pitchFamily="34" charset="0"/>
              </a:rPr>
              <a:t>ết thúc đoạn văn </a:t>
            </a:r>
            <a:r>
              <a:rPr lang="en-US" altLang="en-US" sz="3600" b="1" dirty="0" err="1">
                <a:solidFill>
                  <a:srgbClr val="0000CC"/>
                </a:solidFill>
                <a:latin typeface="Arial" panose="020B0604020202020204" pitchFamily="34" charset="0"/>
                <a:cs typeface="Arial" panose="020B0604020202020204" pitchFamily="34" charset="0"/>
              </a:rPr>
              <a:t>cần</a:t>
            </a:r>
            <a:r>
              <a:rPr lang="vi-VN" altLang="en-US" sz="3600" b="1" dirty="0">
                <a:solidFill>
                  <a:srgbClr val="0000CC"/>
                </a:solidFill>
                <a:latin typeface="Arial" panose="020B0604020202020204" pitchFamily="34" charset="0"/>
                <a:cs typeface="Arial" panose="020B0604020202020204" pitchFamily="34" charset="0"/>
              </a:rPr>
              <a:t>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en-US" altLang="en-US" sz="4000" b="1" dirty="0" err="1">
                <a:solidFill>
                  <a:srgbClr val="FF0000"/>
                </a:solidFill>
                <a:latin typeface="Arial" panose="020B0604020202020204" pitchFamily="34" charset="0"/>
                <a:cs typeface="Arial" panose="020B0604020202020204" pitchFamily="34" charset="0"/>
              </a:rPr>
              <a:t>Khi</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viết</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các</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đoạn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em</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cần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lưu</a:t>
            </a:r>
            <a:r>
              <a:rPr lang="en-US" altLang="en-US" sz="4000" b="1" dirty="0">
                <a:solidFill>
                  <a:srgbClr val="FF0000"/>
                </a:solidFill>
                <a:latin typeface="Arial" panose="020B0604020202020204" pitchFamily="34" charset="0"/>
                <a:cs typeface="Arial" panose="020B0604020202020204" pitchFamily="34" charset="0"/>
              </a:rPr>
              <a:t> ý </a:t>
            </a:r>
            <a:r>
              <a:rPr lang="en-US" altLang="en-US" sz="4000" b="1" dirty="0" err="1">
                <a:solidFill>
                  <a:srgbClr val="FF0000"/>
                </a:solidFill>
                <a:latin typeface="Arial" panose="020B0604020202020204" pitchFamily="34" charset="0"/>
                <a:cs typeface="Arial" panose="020B0604020202020204" pitchFamily="34" charset="0"/>
              </a:rPr>
              <a:t>điều</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gì</a:t>
            </a:r>
            <a:r>
              <a:rPr lang="en-US" altLang="en-US" sz="4000" b="1" dirty="0">
                <a:solidFill>
                  <a:srgbClr val="FF0000"/>
                </a:solidFill>
                <a:latin typeface="Arial" panose="020B0604020202020204" pitchFamily="34" charset="0"/>
                <a:cs typeface="Arial" panose="020B0604020202020204" pitchFamily="34" charset="0"/>
              </a:rPr>
              <a:t>?</a:t>
            </a:r>
            <a:endParaRPr lang="vi-VN" altLang="en-US" sz="4000" b="1" dirty="0">
              <a:solidFill>
                <a:srgbClr val="FF0000"/>
              </a:solidFill>
              <a:latin typeface="Arial" panose="020B0604020202020204" pitchFamily="34" charset="0"/>
              <a:cs typeface="Arial" panose="020B0604020202020204" pitchFamily="34" charset="0"/>
            </a:endParaRP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sp>
        <p:nvSpPr>
          <p:cNvPr id="3" name="Google Shape;4003;p26"/>
          <p:cNvSpPr txBox="1"/>
          <p:nvPr/>
        </p:nvSpPr>
        <p:spPr>
          <a:xfrm>
            <a:off x="527905" y="1599766"/>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KHỞI ĐỘNG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4"/>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8524" y="121422"/>
            <a:ext cx="1865758" cy="18657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2"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pic>
        <p:nvPicPr>
          <p:cNvPr id="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617132" y="-9387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468" y="2012907"/>
            <a:ext cx="4762500" cy="4762500"/>
          </a:xfrm>
          <a:prstGeom prst="rect">
            <a:avLst/>
          </a:prstGeom>
        </p:spPr>
      </p:pic>
      <p:sp>
        <p:nvSpPr>
          <p:cNvPr id="3" name="Google Shape;4003;p26"/>
          <p:cNvSpPr txBox="1"/>
          <p:nvPr/>
        </p:nvSpPr>
        <p:spPr>
          <a:xfrm>
            <a:off x="618587" y="1717147"/>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LUYỆN TẬP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1"/>
          <p:cNvSpPr/>
          <p:nvPr/>
        </p:nvSpPr>
        <p:spPr>
          <a:xfrm>
            <a:off x="1054884" y="848079"/>
            <a:ext cx="9183072" cy="2722548"/>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2154488" y="1486078"/>
            <a:ext cx="6860184" cy="1446550"/>
          </a:xfrm>
          <a:prstGeom prst="rect">
            <a:avLst/>
          </a:prstGeom>
        </p:spPr>
        <p:txBody>
          <a:bodyPr wrap="square">
            <a:spAutoFit/>
          </a:bodyPr>
          <a:lstStyle/>
          <a:p>
            <a:pPr algn="ctr" defTabSz="1219200">
              <a:spcBef>
                <a:spcPct val="50000"/>
              </a:spcBef>
              <a:buNone/>
            </a:pPr>
            <a:r>
              <a:rPr lang="en-US" altLang="en-US" sz="4400" b="1" dirty="0" err="1">
                <a:solidFill>
                  <a:schemeClr val="accent1">
                    <a:lumMod val="50000"/>
                  </a:schemeClr>
                </a:solidFill>
                <a:latin typeface="Times New Roman" panose="02020603050405020304" pitchFamily="18" charset="0"/>
              </a:rPr>
              <a:t>Đọc</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bài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văn</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Cây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bút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máy</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và</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trả</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lời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câu</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hỏi</a:t>
            </a:r>
            <a:r>
              <a:rPr lang="en-US" altLang="en-US" sz="4400" b="1" dirty="0">
                <a:solidFill>
                  <a:schemeClr val="accent1">
                    <a:lumMod val="50000"/>
                  </a:schemeClr>
                </a:solidFill>
                <a:latin typeface="Times New Roman" panose="02020603050405020304" pitchFamily="18" charset="0"/>
              </a:rPr>
              <a:t> </a:t>
            </a:r>
            <a:endParaRPr lang="vi-VN" altLang="en-US" sz="4400" b="1" dirty="0">
              <a:solidFill>
                <a:schemeClr val="accent1">
                  <a:lumMod val="50000"/>
                </a:schemeClr>
              </a:solidFill>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06" y="2845596"/>
            <a:ext cx="4819395" cy="3489340"/>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8924151" y="810952"/>
            <a:ext cx="1943446" cy="15224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85572" y="0"/>
            <a:ext cx="2547687" cy="6847128"/>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317861" y="2020138"/>
            <a:ext cx="5162629" cy="4597438"/>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5" name="Text Box 10"/>
          <p:cNvSpPr txBox="1">
            <a:spLocks noChangeArrowheads="1"/>
          </p:cNvSpPr>
          <p:nvPr/>
        </p:nvSpPr>
        <p:spPr bwMode="auto">
          <a:xfrm>
            <a:off x="604911" y="1128636"/>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6" name="Text Box 11"/>
          <p:cNvSpPr txBox="1">
            <a:spLocks noChangeArrowheads="1"/>
          </p:cNvSpPr>
          <p:nvPr/>
        </p:nvSpPr>
        <p:spPr bwMode="auto">
          <a:xfrm>
            <a:off x="604911" y="2271639"/>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7" name="Text Box 12"/>
          <p:cNvSpPr txBox="1">
            <a:spLocks noChangeArrowheads="1"/>
          </p:cNvSpPr>
          <p:nvPr/>
        </p:nvSpPr>
        <p:spPr bwMode="auto">
          <a:xfrm>
            <a:off x="604911" y="3401931"/>
            <a:ext cx="11141612"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8" name="Text Box 13"/>
          <p:cNvSpPr txBox="1">
            <a:spLocks noChangeArrowheads="1"/>
          </p:cNvSpPr>
          <p:nvPr/>
        </p:nvSpPr>
        <p:spPr bwMode="auto">
          <a:xfrm>
            <a:off x="604911" y="5275191"/>
            <a:ext cx="11141612"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20" name="Text Box 14"/>
          <p:cNvSpPr txBox="1">
            <a:spLocks noChangeArrowheads="1"/>
          </p:cNvSpPr>
          <p:nvPr/>
        </p:nvSpPr>
        <p:spPr bwMode="auto">
          <a:xfrm>
            <a:off x="1603717" y="610618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968176" y="2493138"/>
            <a:ext cx="3736144" cy="3429360"/>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54 See Through Cliparts, Stock Vector and Royalty Free See Through  Illustration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9298745" y="522189"/>
            <a:ext cx="2625412" cy="2625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965531" y="3766384"/>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err="1">
                <a:solidFill>
                  <a:srgbClr val="FF0000"/>
                </a:solidFill>
                <a:latin typeface="Arial" panose="020B0604020202020204" pitchFamily="34" charset="0"/>
                <a:cs typeface="Arial" panose="020B0604020202020204" pitchFamily="34" charset="0"/>
              </a:rPr>
              <a:t>Bài</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văn</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gồm</a:t>
            </a:r>
            <a:r>
              <a:rPr lang="en-US" altLang="en-US" sz="3600" b="1" kern="0" dirty="0">
                <a:solidFill>
                  <a:srgbClr val="FF0000"/>
                </a:solidFill>
                <a:latin typeface="Arial" panose="020B0604020202020204" pitchFamily="34" charset="0"/>
                <a:cs typeface="Arial" panose="020B0604020202020204" pitchFamily="34" charset="0"/>
              </a:rPr>
              <a:t> 4 </a:t>
            </a:r>
            <a:r>
              <a:rPr lang="en-US" altLang="en-US" sz="3600" b="1" kern="0" dirty="0" err="1">
                <a:solidFill>
                  <a:srgbClr val="FF0000"/>
                </a:solidFill>
                <a:latin typeface="Arial" panose="020B0604020202020204" pitchFamily="34" charset="0"/>
                <a:cs typeface="Arial" panose="020B0604020202020204" pitchFamily="34" charset="0"/>
              </a:rPr>
              <a:t>đoạn</a:t>
            </a:r>
            <a:endParaRPr lang="en-US" sz="2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825967" y="3766384"/>
            <a:ext cx="936853" cy="875883"/>
          </a:xfrm>
          <a:prstGeom prst="rect">
            <a:avLst/>
          </a:prstGeom>
        </p:spPr>
      </p:pic>
      <p:sp>
        <p:nvSpPr>
          <p:cNvPr id="8" name="Text Box 8"/>
          <p:cNvSpPr txBox="1">
            <a:spLocks noChangeArrowheads="1"/>
          </p:cNvSpPr>
          <p:nvPr/>
        </p:nvSpPr>
        <p:spPr bwMode="auto">
          <a:xfrm>
            <a:off x="871790" y="4800653"/>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002060"/>
                </a:solidFill>
                <a:latin typeface="Arial" panose="020B0604020202020204" pitchFamily="34" charset="0"/>
                <a:cs typeface="Arial" panose="020B0604020202020204" pitchFamily="34" charset="0"/>
              </a:rPr>
              <a:t>b</a:t>
            </a:r>
            <a:r>
              <a:rPr lang="en-US" altLang="en-US" sz="3600" b="1" dirty="0">
                <a:solidFill>
                  <a:srgbClr val="002060"/>
                </a:solidFill>
                <a:latin typeface="Arial" panose="020B0604020202020204" pitchFamily="34" charset="0"/>
                <a:cs typeface="Arial" panose="020B0604020202020204" pitchFamily="34" charset="0"/>
              </a:rPr>
              <a:t>.</a:t>
            </a:r>
            <a:r>
              <a:rPr lang="vi-VN" altLang="en-US" sz="3600" b="1" dirty="0">
                <a:solidFill>
                  <a:srgbClr val="002060"/>
                </a:solidFill>
                <a:latin typeface="Arial" panose="020B0604020202020204" pitchFamily="34" charset="0"/>
                <a:cs typeface="Arial" panose="020B0604020202020204" pitchFamily="34" charset="0"/>
              </a:rPr>
              <a:t> Tìm đoạn văn tả hình dáng bên ngoài của cây bút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19"/>
                                        </p:tgtEl>
                                        <p:attrNameLst>
                                          <p:attrName>ppt_w</p:attrName>
                                        </p:attrNameLst>
                                      </p:cBhvr>
                                      <p:tavLst>
                                        <p:tav tm="0">
                                          <p:val>
                                            <p:strVal val="ppt_w"/>
                                          </p:val>
                                        </p:tav>
                                        <p:tav tm="100000">
                                          <p:val>
                                            <p:fltVal val="0"/>
                                          </p:val>
                                        </p:tav>
                                      </p:tavLst>
                                    </p:anim>
                                    <p:anim calcmode="lin" valueType="num">
                                      <p:cBhvr>
                                        <p:cTn id="18" dur="500"/>
                                        <p:tgtEl>
                                          <p:spTgt spid="19"/>
                                        </p:tgtEl>
                                        <p:attrNameLst>
                                          <p:attrName>ppt_h</p:attrName>
                                        </p:attrNameLst>
                                      </p:cBhvr>
                                      <p:tavLst>
                                        <p:tav tm="0">
                                          <p:val>
                                            <p:strVal val="ppt_h"/>
                                          </p:val>
                                        </p:tav>
                                        <p:tav tm="100000">
                                          <p:val>
                                            <p:fltVal val="0"/>
                                          </p:val>
                                        </p:tav>
                                      </p:tavLst>
                                    </p:anim>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20"/>
                                        </p:tgtEl>
                                        <p:attrNameLst>
                                          <p:attrName>ppt_w</p:attrName>
                                        </p:attrNameLst>
                                      </p:cBhvr>
                                      <p:tavLst>
                                        <p:tav tm="0">
                                          <p:val>
                                            <p:strVal val="ppt_w"/>
                                          </p:val>
                                        </p:tav>
                                        <p:tav tm="100000">
                                          <p:val>
                                            <p:fltVal val="0"/>
                                          </p:val>
                                        </p:tav>
                                      </p:tavLst>
                                    </p:anim>
                                    <p:anim calcmode="lin" valueType="num">
                                      <p:cBhvr>
                                        <p:cTn id="23" dur="500"/>
                                        <p:tgtEl>
                                          <p:spTgt spid="20"/>
                                        </p:tgtEl>
                                        <p:attrNameLst>
                                          <p:attrName>ppt_h</p:attrName>
                                        </p:attrNameLst>
                                      </p:cBhvr>
                                      <p:tavLst>
                                        <p:tav tm="0">
                                          <p:val>
                                            <p:strVal val="ppt_h"/>
                                          </p:val>
                                        </p:tav>
                                        <p:tav tm="100000">
                                          <p:val>
                                            <p:fltVal val="0"/>
                                          </p:val>
                                        </p:tav>
                                      </p:tavLst>
                                    </p:anim>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692684" y="3967335"/>
            <a:ext cx="3053097" cy="28024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5244905" y="3512232"/>
            <a:ext cx="136691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65986" y="3062066"/>
            <a:ext cx="19917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92684" y="2611900"/>
            <a:ext cx="167640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96087" y="2653444"/>
            <a:ext cx="2264898"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8"/>
          <p:cNvSpPr txBox="1">
            <a:spLocks noChangeArrowheads="1"/>
          </p:cNvSpPr>
          <p:nvPr/>
        </p:nvSpPr>
        <p:spPr bwMode="auto">
          <a:xfrm>
            <a:off x="1302611" y="1289055"/>
            <a:ext cx="9251498"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b</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hình dáng bên ngoài của cây bút máy.</a:t>
            </a:r>
          </a:p>
        </p:txBody>
      </p:sp>
      <p:sp>
        <p:nvSpPr>
          <p:cNvPr id="9" name="Text Box 11"/>
          <p:cNvSpPr txBox="1">
            <a:spLocks noChangeArrowheads="1"/>
          </p:cNvSpPr>
          <p:nvPr/>
        </p:nvSpPr>
        <p:spPr bwMode="auto">
          <a:xfrm>
            <a:off x="1164996" y="2578827"/>
            <a:ext cx="9235440" cy="1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8" name="Text Box 9"/>
          <p:cNvSpPr txBox="1">
            <a:spLocks noChangeArrowheads="1"/>
          </p:cNvSpPr>
          <p:nvPr/>
        </p:nvSpPr>
        <p:spPr bwMode="auto">
          <a:xfrm>
            <a:off x="672905" y="468162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7" grpId="0" animBg="1"/>
      <p:bldP spid="8"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20"/>
                                        </p:tgtEl>
                                        <p:attrNameLst>
                                          <p:attrName>ppt_w</p:attrName>
                                        </p:attrNameLst>
                                      </p:cBhvr>
                                      <p:tavLst>
                                        <p:tav tm="0">
                                          <p:val>
                                            <p:strVal val="ppt_w"/>
                                          </p:val>
                                        </p:tav>
                                        <p:tav tm="100000">
                                          <p:val>
                                            <p:fltVal val="0"/>
                                          </p:val>
                                        </p:tav>
                                      </p:tavLst>
                                    </p:anim>
                                    <p:anim calcmode="lin" valueType="num">
                                      <p:cBhvr>
                                        <p:cTn id="18" dur="500"/>
                                        <p:tgtEl>
                                          <p:spTgt spid="20"/>
                                        </p:tgtEl>
                                        <p:attrNameLst>
                                          <p:attrName>ppt_h</p:attrName>
                                        </p:attrNameLst>
                                      </p:cBhvr>
                                      <p:tavLst>
                                        <p:tav tm="0">
                                          <p:val>
                                            <p:strVal val="ppt_h"/>
                                          </p:val>
                                        </p:tav>
                                        <p:tav tm="100000">
                                          <p:val>
                                            <p:fltVal val="0"/>
                                          </p:val>
                                        </p:tav>
                                      </p:tavLst>
                                    </p:anim>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18"/>
                                        </p:tgtEl>
                                        <p:attrNameLst>
                                          <p:attrName>ppt_w</p:attrName>
                                        </p:attrNameLst>
                                      </p:cBhvr>
                                      <p:tavLst>
                                        <p:tav tm="0">
                                          <p:val>
                                            <p:strVal val="ppt_w"/>
                                          </p:val>
                                        </p:tav>
                                        <p:tav tm="100000">
                                          <p:val>
                                            <p:fltVal val="0"/>
                                          </p:val>
                                        </p:tav>
                                      </p:tavLst>
                                    </p:anim>
                                    <p:anim calcmode="lin" valueType="num">
                                      <p:cBhvr>
                                        <p:cTn id="23" dur="500"/>
                                        <p:tgtEl>
                                          <p:spTgt spid="18"/>
                                        </p:tgtEl>
                                        <p:attrNameLst>
                                          <p:attrName>ppt_h</p:attrName>
                                        </p:attrNameLst>
                                      </p:cBhvr>
                                      <p:tavLst>
                                        <p:tav tm="0">
                                          <p:val>
                                            <p:strVal val="ppt_h"/>
                                          </p:val>
                                        </p:tav>
                                        <p:tav tm="100000">
                                          <p:val>
                                            <p:fltVal val="0"/>
                                          </p:val>
                                        </p:tav>
                                      </p:tavLst>
                                    </p:anim>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sp>
        <p:nvSpPr>
          <p:cNvPr id="3" name="Rectangle 2"/>
          <p:cNvSpPr/>
          <p:nvPr/>
        </p:nvSpPr>
        <p:spPr>
          <a:xfrm>
            <a:off x="973393" y="2187281"/>
            <a:ext cx="10785987"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Cấu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tạo</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bài</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văn</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miêu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tả</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đồ</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vật</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gồm</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mấy</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77" y="1371255"/>
            <a:ext cx="1970188" cy="1970188"/>
          </a:xfrm>
          <a:prstGeom prst="rect">
            <a:avLst/>
          </a:prstGeom>
        </p:spPr>
      </p:pic>
      <p:sp>
        <p:nvSpPr>
          <p:cNvPr id="5" name="Rectangle 4"/>
          <p:cNvSpPr/>
          <p:nvPr/>
        </p:nvSpPr>
        <p:spPr>
          <a:xfrm>
            <a:off x="2231922" y="4157468"/>
            <a:ext cx="7585586"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Nêu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nội</a:t>
            </a:r>
            <a:r>
              <a:rPr lang="en-US" altLang="en-US" sz="4800" b="1" dirty="0">
                <a:solidFill>
                  <a:srgbClr val="002060"/>
                </a:solidFill>
                <a:latin typeface="Arial" panose="020B0604020202020204" pitchFamily="34" charset="0"/>
                <a:cs typeface="Arial" panose="020B0604020202020204" pitchFamily="34" charset="0"/>
              </a:rPr>
              <a:t> dung </a:t>
            </a:r>
            <a:r>
              <a:rPr lang="en-US" altLang="en-US" sz="4800" b="1" dirty="0" err="1">
                <a:solidFill>
                  <a:srgbClr val="002060"/>
                </a:solidFill>
                <a:latin typeface="Arial" panose="020B0604020202020204" pitchFamily="34" charset="0"/>
                <a:cs typeface="Arial" panose="020B0604020202020204" pitchFamily="34" charset="0"/>
              </a:rPr>
              <a:t>của</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từng</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636" y="3341443"/>
            <a:ext cx="1970188" cy="19701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96" y="4572967"/>
            <a:ext cx="2285033" cy="2285033"/>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77983" y="4244505"/>
            <a:ext cx="874889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75249" y="2463157"/>
            <a:ext cx="5753685"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9090144" y="4572001"/>
            <a:ext cx="2490500" cy="22860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2975318" y="4990161"/>
            <a:ext cx="30374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2084" y="4990161"/>
            <a:ext cx="279360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090143" y="3773249"/>
            <a:ext cx="1967061"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61514" y="2063781"/>
            <a:ext cx="949569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9"/>
          <p:cNvSpPr txBox="1">
            <a:spLocks noChangeArrowheads="1"/>
          </p:cNvSpPr>
          <p:nvPr/>
        </p:nvSpPr>
        <p:spPr bwMode="auto">
          <a:xfrm>
            <a:off x="2436643" y="1229093"/>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
        <p:nvSpPr>
          <p:cNvPr id="13" name="Text Box 12"/>
          <p:cNvSpPr txBox="1">
            <a:spLocks noChangeArrowheads="1"/>
          </p:cNvSpPr>
          <p:nvPr/>
        </p:nvSpPr>
        <p:spPr bwMode="auto">
          <a:xfrm>
            <a:off x="675249" y="2028346"/>
            <a:ext cx="10381957" cy="267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0"/>
          <p:cNvSpPr txBox="1">
            <a:spLocks noChangeArrowheads="1"/>
          </p:cNvSpPr>
          <p:nvPr/>
        </p:nvSpPr>
        <p:spPr bwMode="auto">
          <a:xfrm>
            <a:off x="675249" y="4858924"/>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d</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Hãy tìm câu mở đoạn và câu kết đoạn của đoạn văn thứ 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2" grpId="0" animBg="1"/>
      <p:bldP spid="11" grpId="0" animBg="1"/>
      <p:bldP spid="10" grpId="0" animBg="1"/>
      <p:bldP spid="7"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661997" y="1353948"/>
            <a:ext cx="6714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355546" y="2626630"/>
            <a:ext cx="10376909" cy="3447085"/>
          </a:xfrm>
          <a:prstGeom prst="rect">
            <a:avLst/>
          </a:prstGeom>
        </p:spPr>
        <p:txBody>
          <a:bodyPr wrap="square" lIns="121909" tIns="60954" rIns="121909" bIns="60954">
            <a:spAutoFit/>
          </a:bodyPr>
          <a:lstStyle/>
          <a:p>
            <a:pPr>
              <a:spcBef>
                <a:spcPct val="0"/>
              </a:spcBef>
            </a:pPr>
            <a:r>
              <a:rPr lang="en-US" altLang="en-US" sz="3600" b="1" dirty="0">
                <a:solidFill>
                  <a:srgbClr val="FF0066"/>
                </a:solidFill>
                <a:latin typeface="Arial" panose="020B0604020202020204" pitchFamily="34" charset="0"/>
                <a:cs typeface="Arial" panose="020B0604020202020204" pitchFamily="34" charset="0"/>
              </a:rPr>
              <a:t>       </a:t>
            </a:r>
            <a:r>
              <a:rPr lang="en-US" altLang="en-US" sz="3600" b="1" dirty="0" err="1">
                <a:solidFill>
                  <a:srgbClr val="9E4321"/>
                </a:solidFill>
                <a:latin typeface="Arial" panose="020B0604020202020204" pitchFamily="34" charset="0"/>
                <a:cs typeface="Arial" panose="020B0604020202020204" pitchFamily="34" charset="0"/>
              </a:rPr>
              <a:t>Lưu</a:t>
            </a:r>
            <a:r>
              <a:rPr lang="en-US" altLang="en-US" sz="3600" b="1" dirty="0">
                <a:solidFill>
                  <a:srgbClr val="9E4321"/>
                </a:solidFill>
                <a:latin typeface="Arial" panose="020B0604020202020204" pitchFamily="34" charset="0"/>
                <a:cs typeface="Arial" panose="020B0604020202020204" pitchFamily="34" charset="0"/>
              </a:rPr>
              <a:t> ý:</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Tả </a:t>
            </a:r>
            <a:r>
              <a:rPr lang="en-US" altLang="en-US" sz="3600" b="1" dirty="0" err="1">
                <a:solidFill>
                  <a:srgbClr val="002060"/>
                </a:solidFill>
                <a:latin typeface="Arial" panose="020B0604020202020204" pitchFamily="34" charset="0"/>
                <a:cs typeface="Arial" panose="020B0604020202020204" pitchFamily="34" charset="0"/>
              </a:rPr>
              <a:t>bao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chi </a:t>
            </a:r>
            <a:r>
              <a:rPr lang="en-US" altLang="en-US" sz="3600" b="1" dirty="0" err="1">
                <a:solidFill>
                  <a:srgbClr val="002060"/>
                </a:solidFill>
                <a:latin typeface="Arial" panose="020B0604020202020204" pitchFamily="34" charset="0"/>
                <a:cs typeface="Arial" panose="020B0604020202020204" pitchFamily="34" charset="0"/>
              </a:rPr>
              <a:t>tiết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từng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phận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cả </a:t>
            </a:r>
            <a:r>
              <a:rPr lang="en-US" altLang="en-US" sz="3600" b="1" dirty="0" err="1">
                <a:solidFill>
                  <a:srgbClr val="002060"/>
                </a:solidFill>
                <a:latin typeface="Arial" panose="020B0604020202020204" pitchFamily="34" charset="0"/>
                <a:cs typeface="Arial" panose="020B0604020202020204" pitchFamily="34" charset="0"/>
              </a:rPr>
              <a:t>bài</a:t>
            </a:r>
            <a:r>
              <a:rPr lang="en-US" altLang="en-US" sz="3600" b="1" dirty="0">
                <a:solidFill>
                  <a:srgbClr val="002060"/>
                </a:solidFill>
                <a:latin typeface="Arial" panose="020B0604020202020204" pitchFamily="34" charset="0"/>
                <a:cs typeface="Arial" panose="020B0604020202020204" pitchFamily="34" charset="0"/>
              </a:rPr>
              <a:t>).</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sát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kĩ</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dáng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kích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thước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màu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chất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liệu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điểm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riêng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nổi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bật</a:t>
            </a:r>
            <a:r>
              <a:rPr lang="en-US" altLang="en-US" sz="3600" b="1" dirty="0">
                <a:solidFill>
                  <a:srgbClr val="002060"/>
                </a:solidFill>
                <a:latin typeface="Arial" panose="020B0604020202020204" pitchFamily="34" charset="0"/>
                <a:cs typeface="Arial" panose="020B0604020202020204" pitchFamily="34" charset="0"/>
              </a:rPr>
              <a:t>.    </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hợp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cảm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xúc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214137" y="2771335"/>
            <a:ext cx="936853" cy="543198"/>
          </a:xfrm>
          <a:prstGeom prst="rect">
            <a:avLst/>
          </a:prstGeom>
        </p:spPr>
      </p:pic>
      <p:cxnSp>
        <p:nvCxnSpPr>
          <p:cNvPr id="10" name="Straight Connector 9"/>
          <p:cNvCxnSpPr/>
          <p:nvPr/>
        </p:nvCxnSpPr>
        <p:spPr>
          <a:xfrm>
            <a:off x="4888876" y="1954112"/>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83843" y="2498005"/>
            <a:ext cx="240832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6" name="Picture 2" descr="Bút viết chữ đẹp FT-03/DO P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384" y="1295955"/>
            <a:ext cx="2348573" cy="201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407586" y="1426301"/>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8260" y="2986663"/>
            <a:ext cx="10376909" cy="2893088"/>
          </a:xfrm>
          <a:prstGeom prst="rect">
            <a:avLst/>
          </a:prstGeom>
        </p:spPr>
        <p:txBody>
          <a:bodyPr wrap="square" lIns="121909" tIns="60954" rIns="121909" bIns="60954">
            <a:spAutoFit/>
          </a:bodyPr>
          <a:lstStyle/>
          <a:p>
            <a:pPr>
              <a:spcBef>
                <a:spcPct val="0"/>
              </a:spcBef>
            </a:pP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Chiếc bút của em hiệu Thiên Long. Đó là một chiếc bút nhỏ nhắn, thân màu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hồng</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tươi</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được làm bằng n</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hôm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khi</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cầm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rất</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chắc</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chắn</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Nắp bút bằng nhôm mạ đồng bóng loáng. Đầu bút thon thon, ngòi bút hình lá tre mềm mại vô cùng.</a:t>
            </a:r>
            <a:endParaRPr lang="en-US" altLang="en-US" sz="36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5634465" y="2026465"/>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2965531" y="2596867"/>
            <a:ext cx="1803417"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815346" y="2026465"/>
            <a:ext cx="35678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6" name="Picture 2" descr="Bút viết chữ đẹp FT-03/DO 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813902" cy="1420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20505" y="1348679"/>
            <a:ext cx="90173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3212" y="2817850"/>
            <a:ext cx="9847384" cy="3077754"/>
          </a:xfrm>
          <a:prstGeom prst="rect">
            <a:avLst/>
          </a:prstGeom>
        </p:spPr>
        <p:txBody>
          <a:bodyPr wrap="square" lIns="121909" tIns="60954" rIns="121909" bIns="60954">
            <a:spAutoFit/>
          </a:bodyPr>
          <a:lstStyle/>
          <a:p>
            <a:pPr algn="just">
              <a:spcBef>
                <a:spcPct val="0"/>
              </a:spcBef>
            </a:pPr>
            <a:r>
              <a:rPr lang="en-US" sz="3200"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Cây bút nhỏ nhắn xinh xinh dài bằng một gang tay của em, tròn trĩnh như ngón tay trỏ của chị. Nắp bút làm bằng </a:t>
            </a:r>
            <a:r>
              <a:rPr lang="en-US" sz="3200" b="1" dirty="0" err="1">
                <a:latin typeface="Arial" panose="020B0604020202020204" pitchFamily="34" charset="0"/>
                <a:cs typeface="Arial" panose="020B0604020202020204" pitchFamily="34" charset="0"/>
              </a:rPr>
              <a:t>nhôm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phủ</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màu</a:t>
            </a:r>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vàng óng ánh. Trên nắp bút có khắc số 366. Thân bút là một ống nhựa màu đen, trơn bóng, càng về phía sau càng thon lại như búp măng non.</a:t>
            </a:r>
            <a:endParaRPr lang="en-US" altLang="en-US" sz="32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53354" y="1942057"/>
            <a:ext cx="458097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8" name="Picture 4" descr="Xác Thực Chất Lượng HERO 616 Cổ Điển Hoài Cổ Bút Máy 616-2 Vàng Clip/Nắp  Bút Mực Iridi Mịn Ngòi 0.5Mm Cho Học Sinh Sinh Viên - AliExpress Education  &amp;amp; Office Supp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947961" cy="1560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303443" y="514786"/>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4"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8" name="TextBox 7"/>
          <p:cNvSpPr txBox="1"/>
          <p:nvPr/>
        </p:nvSpPr>
        <p:spPr>
          <a:xfrm>
            <a:off x="1903072" y="1383862"/>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Chào</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các</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em</a:t>
            </a:r>
            <a:r>
              <a:rPr lang="en-US" sz="13800" dirty="0">
                <a:solidFill>
                  <a:schemeClr val="accent1">
                    <a:lumMod val="50000"/>
                  </a:schemeClr>
                </a:solidFill>
                <a:latin typeface="UTM Flamenco" panose="02040603050506020204" pitchFamily="18" charset="0"/>
              </a:rPr>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597797" y="4726890"/>
            <a:ext cx="1386843" cy="1338075"/>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47244" y="3807473"/>
            <a:ext cx="1386843" cy="13380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6"/>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9" name="Rectangle 68"/>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2" name="Diagram 1"/>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592" y="3846683"/>
            <a:ext cx="6102831" cy="325662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
        <p:nvSpPr>
          <p:cNvPr id="3" name="Google Shape;4003;p26"/>
          <p:cNvSpPr txBox="1"/>
          <p:nvPr/>
        </p:nvSpPr>
        <p:spPr>
          <a:xfrm>
            <a:off x="887529" y="1146969"/>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KHÁM PHÁ</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414516" y="4024593"/>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525"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4141" y="-154551"/>
            <a:ext cx="3089293" cy="3089293"/>
          </a:xfrm>
          <a:prstGeom prst="rect">
            <a:avLst/>
          </a:prstGeom>
          <a:effectLst>
            <a:outerShdw blurRad="50800" dist="38100" dir="8100000" algn="tr" rotWithShape="0">
              <a:prstClr val="black">
                <a:alpha val="40000"/>
              </a:prstClr>
            </a:outerShdw>
          </a:effectLst>
        </p:spPr>
      </p:pic>
      <p:sp>
        <p:nvSpPr>
          <p:cNvPr id="13" name="TextBox 12"/>
          <p:cNvSpPr txBox="1"/>
          <p:nvPr/>
        </p:nvSpPr>
        <p:spPr>
          <a:xfrm>
            <a:off x="1305533" y="1116411"/>
            <a:ext cx="10225548" cy="2651239"/>
          </a:xfrm>
          <a:prstGeom prst="rect">
            <a:avLst/>
          </a:prstGeom>
          <a:noFill/>
          <a:effectLst>
            <a:glow>
              <a:schemeClr val="accent1">
                <a:alpha val="40000"/>
              </a:schemeClr>
            </a:glow>
          </a:effectLst>
        </p:spPr>
        <p:txBody>
          <a:bodyPr wrap="square" rtlCol="0">
            <a:spAutoFit/>
          </a:bodyPr>
          <a:lstStyle/>
          <a:p>
            <a:pPr algn="ctr">
              <a:lnSpc>
                <a:spcPct val="150000"/>
              </a:lnSpc>
            </a:pP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Đoạn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trong</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a:p>
            <a:pPr algn="ctr">
              <a:lnSpc>
                <a:spcPct val="150000"/>
              </a:lnSpc>
            </a:pP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bài</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Miêu</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tả</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đồ</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vật</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10303891" y="1772672"/>
            <a:ext cx="1386843" cy="133807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891419" y="4162943"/>
            <a:ext cx="1386843" cy="133807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6721095" y="3782332"/>
            <a:ext cx="1386843" cy="133807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786967">
            <a:off x="358440" y="-633423"/>
            <a:ext cx="2359157" cy="3063246"/>
          </a:xfrm>
          <a:prstGeom prst="rect">
            <a:avLst/>
          </a:prstGeom>
        </p:spPr>
      </p:pic>
      <p:pic>
        <p:nvPicPr>
          <p:cNvPr id="26" name="Picture 25"/>
          <p:cNvPicPr>
            <a:picLocks noChangeAspect="1"/>
          </p:cNvPicPr>
          <p:nvPr/>
        </p:nvPicPr>
        <p:blipFill>
          <a:blip r:embed="rId8">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tretch>
            <a:fillRect/>
          </a:stretch>
        </p:blipFill>
        <p:spPr>
          <a:xfrm rot="9019332">
            <a:off x="-479793" y="782277"/>
            <a:ext cx="2403841" cy="3743225"/>
          </a:xfrm>
          <a:prstGeom prst="rect">
            <a:avLst/>
          </a:prstGeom>
        </p:spPr>
      </p:pic>
      <p:pic>
        <p:nvPicPr>
          <p:cNvPr id="27" name="Picture 26"/>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5400000">
            <a:off x="-509292" y="-120130"/>
            <a:ext cx="3437961" cy="3437961"/>
          </a:xfrm>
          <a:prstGeom prst="rect">
            <a:avLst/>
          </a:prstGeom>
        </p:spPr>
      </p:pic>
      <p:grpSp>
        <p:nvGrpSpPr>
          <p:cNvPr id="15" name="Group 14"/>
          <p:cNvGrpSpPr/>
          <p:nvPr/>
        </p:nvGrpSpPr>
        <p:grpSpPr>
          <a:xfrm rot="300000">
            <a:off x="3931848" y="-37237"/>
            <a:ext cx="4406794" cy="1894533"/>
            <a:chOff x="1258246" y="80571"/>
            <a:chExt cx="3898558" cy="1894533"/>
          </a:xfrm>
          <a:solidFill>
            <a:schemeClr val="accent6">
              <a:lumMod val="60000"/>
              <a:lumOff val="40000"/>
            </a:schemeClr>
          </a:solidFill>
        </p:grpSpPr>
        <p:sp>
          <p:nvSpPr>
            <p:cNvPr id="1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p:cNvSpPr txBox="1"/>
          <p:nvPr/>
        </p:nvSpPr>
        <p:spPr>
          <a:xfrm>
            <a:off x="4493404" y="422181"/>
            <a:ext cx="3330510" cy="830997"/>
          </a:xfrm>
          <a:prstGeom prst="rect">
            <a:avLst/>
          </a:prstGeom>
          <a:noFill/>
        </p:spPr>
        <p:txBody>
          <a:bodyPr wrap="square" rtlCol="0">
            <a:spAutoFit/>
          </a:bodyPr>
          <a:lstStyle/>
          <a:p>
            <a:r>
              <a:rPr lang="en-US" sz="4800" dirty="0" err="1">
                <a:solidFill>
                  <a:schemeClr val="bg1"/>
                </a:solidFill>
                <a:latin typeface="UTM Flamenco" panose="02040603050506020204" pitchFamily="18" charset="0"/>
              </a:rPr>
              <a:t>Tập</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làm</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văn</a:t>
            </a: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806097">
            <a:off x="3443590" y="218031"/>
            <a:ext cx="1060545" cy="102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37" presetClass="path" presetSubtype="0" accel="50000" decel="50000" fill="hold" nodeType="withEffect">
                                  <p:stCondLst>
                                    <p:cond delay="0"/>
                                  </p:stCondLst>
                                  <p:childTnLst>
                                    <p:animMotion origin="layout" path="M -0.2905 0.00717 L -0.22344 0.04722 C -0.20951 0.05625 -0.18855 0.06111 -0.16654 0.06111 C -0.14154 0.06111 -0.12149 0.05625 -0.10756 0.04722 L -0.04049 0.00717 " pathEditMode="relative" rAng="0" ptsTypes="AAAAA">
                                      <p:cBhvr>
                                        <p:cTn id="37" dur="2000" fill="hold"/>
                                        <p:tgtEl>
                                          <p:spTgt spid="12"/>
                                        </p:tgtEl>
                                        <p:attrNameLst>
                                          <p:attrName>ppt_x</p:attrName>
                                          <p:attrName>ppt_y</p:attrName>
                                        </p:attrNameLst>
                                      </p:cBhvr>
                                      <p:rCtr x="12500" y="2685"/>
                                    </p:animMotion>
                                  </p:childTnLst>
                                </p:cTn>
                              </p:par>
                            </p:childTnLst>
                          </p:cTn>
                        </p:par>
                        <p:par>
                          <p:cTn id="38" fill="hold">
                            <p:stCondLst>
                              <p:cond delay="3500"/>
                            </p:stCondLst>
                            <p:childTnLst>
                              <p:par>
                                <p:cTn id="39" presetID="47"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47"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descr="untitled"/>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14"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14"/>
          <p:cNvSpPr/>
          <p:nvPr/>
        </p:nvSpPr>
        <p:spPr>
          <a:xfrm>
            <a:off x="5104308" y="4710549"/>
            <a:ext cx="6860184" cy="1446550"/>
          </a:xfrm>
          <a:prstGeom prst="rect">
            <a:avLst/>
          </a:prstGeom>
        </p:spPr>
        <p:txBody>
          <a:bodyPr wrap="square">
            <a:spAutoFit/>
          </a:bodyPr>
          <a:lstStyle/>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Đọc</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lại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bài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cối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tân</a:t>
            </a:r>
            <a:r>
              <a:rPr lang="en-US" altLang="en-US" sz="4400" b="1" dirty="0">
                <a:solidFill>
                  <a:srgbClr val="002060"/>
                </a:solidFill>
                <a:latin typeface="Arial" panose="020B0604020202020204" pitchFamily="34" charset="0"/>
                <a:cs typeface="Arial" panose="020B0604020202020204" pitchFamily="34" charset="0"/>
              </a:rPr>
              <a:t>”</a:t>
            </a:r>
          </a:p>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Trang</a:t>
            </a:r>
            <a:r>
              <a:rPr lang="en-US" altLang="en-US" sz="4400" b="1" dirty="0">
                <a:solidFill>
                  <a:srgbClr val="002060"/>
                </a:solidFill>
                <a:latin typeface="Arial" panose="020B0604020202020204" pitchFamily="34" charset="0"/>
                <a:cs typeface="Arial" panose="020B0604020202020204" pitchFamily="34" charset="0"/>
              </a:rPr>
              <a:t> 143,144</a:t>
            </a:r>
          </a:p>
        </p:txBody>
      </p:sp>
      <p:pic>
        <p:nvPicPr>
          <p:cNvPr id="16" name="Picture 2" descr="3,054 See Through Cliparts, Stock Vector and Royalty Free See Through  Illustrations"/>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a:extLst>
              <a:ext uri="{BEBA8EAE-BF5A-486C-A8C5-ECC9F3942E4B}">
                <a14:imgProps xmlns:a14="http://schemas.microsoft.com/office/drawing/2010/main">
                  <a14:imgLayer r:embed="rId12">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70304">
            <a:off x="4046670" y="-397944"/>
            <a:ext cx="4406794" cy="1776754"/>
            <a:chOff x="1258246" y="80571"/>
            <a:chExt cx="3898558" cy="1894533"/>
          </a:xfrm>
          <a:solidFill>
            <a:schemeClr val="accent6">
              <a:lumMod val="60000"/>
              <a:lumOff val="40000"/>
            </a:schemeClr>
          </a:solidFill>
        </p:grpSpPr>
        <p:sp>
          <p:nvSpPr>
            <p:cNvPr id="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p:cNvSpPr/>
          <p:nvPr/>
        </p:nvSpPr>
        <p:spPr>
          <a:xfrm>
            <a:off x="54673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a:solidFill>
                  <a:srgbClr val="002060"/>
                </a:solidFill>
                <a:latin typeface="Arial" panose="020B0604020202020204" pitchFamily="34" charset="0"/>
                <a:cs typeface="Arial" panose="020B0604020202020204" pitchFamily="34" charset="0"/>
              </a:rPr>
              <a:t>đầu</a:t>
            </a:r>
            <a:r>
              <a:rPr lang="en-US" altLang="en-US" sz="2200">
                <a:solidFill>
                  <a:srgbClr val="002060"/>
                </a:solidFill>
                <a:latin typeface="Arial" panose="020B0604020202020204" pitchFamily="34" charset="0"/>
                <a:cs typeface="Arial" panose="020B0604020202020204" pitchFamily="34" charset="0"/>
              </a:rPr>
              <a:t> nói: </a:t>
            </a:r>
            <a:r>
              <a:rPr lang="en-US" altLang="en-US" sz="2200" dirty="0">
                <a:solidFill>
                  <a:srgbClr val="002060"/>
                </a:solidFill>
                <a:latin typeface="Arial" panose="020B0604020202020204" pitchFamily="34" charset="0"/>
                <a:cs typeface="Arial" panose="020B0604020202020204" pitchFamily="34" charset="0"/>
              </a:rPr>
              <a:t>“</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FF0000"/>
                </a:solidFill>
                <a:latin typeface="Arial" panose="020B0604020202020204" pitchFamily="34" charset="0"/>
                <a:cs typeface="Arial" panose="020B0604020202020204" pitchFamily="34" charset="0"/>
              </a:rPr>
              <a:t>Theo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Duy</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Khán</a:t>
            </a:r>
            <a:endParaRPr lang="en-US" alt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rgbClr val="FF0000"/>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pic>
        <p:nvPicPr>
          <p:cNvPr id="3"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18485" y="236495"/>
            <a:ext cx="2540888" cy="1990476"/>
          </a:xfrm>
          <a:prstGeom prst="rect">
            <a:avLst/>
          </a:prstGeom>
        </p:spPr>
      </p:pic>
      <p:sp>
        <p:nvSpPr>
          <p:cNvPr id="4" name="Rectangle 3"/>
          <p:cNvSpPr/>
          <p:nvPr/>
        </p:nvSpPr>
        <p:spPr>
          <a:xfrm>
            <a:off x="1418049" y="1376323"/>
            <a:ext cx="10029535" cy="769441"/>
          </a:xfrm>
          <a:prstGeom prst="rect">
            <a:avLst/>
          </a:prstGeom>
        </p:spPr>
        <p:txBody>
          <a:bodyPr wrap="square">
            <a:spAutoFit/>
          </a:bodyPr>
          <a:lstStyle/>
          <a:p>
            <a:pPr algn="ctr" defTabSz="1219200"/>
            <a:r>
              <a:rPr lang="vi-VN" altLang="en-US" sz="4400" b="1" dirty="0">
                <a:solidFill>
                  <a:schemeClr val="accent2">
                    <a:lumMod val="50000"/>
                  </a:schemeClr>
                </a:solidFill>
                <a:latin typeface="Arial" panose="020B0604020202020204" pitchFamily="34" charset="0"/>
                <a:cs typeface="Arial" panose="020B0604020202020204" pitchFamily="34" charset="0"/>
              </a:rPr>
              <a:t>Tìm các đoạn trong bài văn nói trên</a:t>
            </a:r>
          </a:p>
        </p:txBody>
      </p:sp>
      <p:sp>
        <p:nvSpPr>
          <p:cNvPr id="5" name="Rectangle 4"/>
          <p:cNvSpPr/>
          <p:nvPr/>
        </p:nvSpPr>
        <p:spPr>
          <a:xfrm>
            <a:off x="1865077" y="2287722"/>
            <a:ext cx="9525351" cy="615541"/>
          </a:xfrm>
          <a:prstGeom prst="rect">
            <a:avLst/>
          </a:prstGeom>
        </p:spPr>
        <p:txBody>
          <a:bodyPr wrap="square" lIns="121909" tIns="60954" rIns="121909" bIns="60954">
            <a:spAutoFit/>
          </a:bodyPr>
          <a:lstStyle/>
          <a:p>
            <a:pPr defTabSz="1219200">
              <a:spcBef>
                <a:spcPct val="0"/>
              </a:spcBef>
              <a:defRPr/>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1: </a:t>
            </a:r>
            <a:r>
              <a:rPr lang="en-US" altLang="en-US" sz="3200" b="1" kern="0" dirty="0" err="1">
                <a:solidFill>
                  <a:sysClr val="windowText" lastClr="000000"/>
                </a:solidFill>
                <a:latin typeface="Arial" panose="020B0604020202020204" pitchFamily="34" charset="0"/>
                <a:cs typeface="Arial" panose="020B0604020202020204" pitchFamily="34" charset="0"/>
              </a:rPr>
              <a:t>Cái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a:t>
            </a:r>
            <a:r>
              <a:rPr lang="en-US" altLang="en-US" sz="3200" b="1" kern="0" dirty="0" err="1">
                <a:solidFill>
                  <a:sysClr val="windowText" lastClr="000000"/>
                </a:solidFill>
                <a:latin typeface="Arial" panose="020B0604020202020204" pitchFamily="34" charset="0"/>
                <a:cs typeface="Arial" panose="020B0604020202020204" pitchFamily="34" charset="0"/>
              </a:rPr>
              <a:t>gian</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nhà</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trống</a:t>
            </a:r>
            <a:endParaRPr lang="en-US" sz="2400" b="1"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1863819" y="2977815"/>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7" name="Rectangle 6"/>
          <p:cNvSpPr/>
          <p:nvPr/>
        </p:nvSpPr>
        <p:spPr>
          <a:xfrm>
            <a:off x="1865076" y="3706437"/>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8" name="Rectangle 7"/>
          <p:cNvSpPr/>
          <p:nvPr/>
        </p:nvSpPr>
        <p:spPr>
          <a:xfrm>
            <a:off x="1823983" y="4496721"/>
            <a:ext cx="1018070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4: </a:t>
            </a:r>
            <a:r>
              <a:rPr lang="en-US" altLang="en-US" sz="3200" b="1" dirty="0" err="1">
                <a:solidFill>
                  <a:srgbClr val="000000"/>
                </a:solidFill>
                <a:latin typeface="Arial" panose="020B0604020202020204" pitchFamily="34" charset="0"/>
                <a:cs typeface="Arial" panose="020B0604020202020204" pitchFamily="34" charset="0"/>
              </a:rPr>
              <a:t>Cái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cối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xay</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từng</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bước</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anh</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đi</a:t>
            </a:r>
            <a:r>
              <a:rPr lang="en-US" altLang="en-US" sz="3200" b="1" dirty="0">
                <a:solidFill>
                  <a:srgbClr val="00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3555</Words>
  <Application>Microsoft Office PowerPoint</Application>
  <PresentationFormat>Widescreen</PresentationFormat>
  <Paragraphs>138</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等线</vt:lpstr>
      <vt:lpstr>Times New Roman</vt:lpstr>
      <vt:lpstr>UTM Showcard</vt:lpstr>
      <vt:lpstr>UTM Flamenco</vt:lpstr>
      <vt:lpstr>Wingdings 2</vt:lpstr>
      <vt:lpstr>Euclid Symbol</vt:lpstr>
      <vt:lpstr>UTM Demian KT</vt:lpstr>
      <vt:lpstr>华康方圆体W7</vt:lpstr>
      <vt:lpstr>Brush Script MT</vt:lpstr>
      <vt:lpstr>UTM Eremitage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Doan van trong bai van mieu ta</dc:title>
  <dc:subject>TLV 4</dc:subject>
  <dc:creator>KTUTS</dc:creator>
  <cp:keywords>BichHa</cp:keywords>
  <cp:lastModifiedBy>PHAN HOÀNG PHƯỚC HẠNH</cp:lastModifiedBy>
  <cp:revision>410</cp:revision>
  <dcterms:created xsi:type="dcterms:W3CDTF">2015-05-05T08:02:00Z</dcterms:created>
  <dcterms:modified xsi:type="dcterms:W3CDTF">2021-12-26T03:26:16Z</dcterms:modified>
  <cp:version>T030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1033-11.2.0.10426</vt:lpwstr>
  </property>
  <property fmtid="{D5CDD505-2E9C-101B-9397-08002B2CF9AE}" pid="3" name="ICV">
    <vt:lpwstr>97F90991EC394A0EB87061B381AFC71C</vt:lpwstr>
  </property>
</Properties>
</file>