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59">
          <p15:clr>
            <a:srgbClr val="A4A3A4"/>
          </p15:clr>
        </p15:guide>
        <p15:guide id="2" pos="3839">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7" roundtripDataSignature="AMtx7mh5EiTvybQi4q3+hpe3s9/qhfwxt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1194" y="72"/>
      </p:cViewPr>
      <p:guideLst>
        <p:guide orient="horz" pos="2159"/>
        <p:guide pos="3839"/>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customschemas.google.com/relationships/presentationmetadata" Target="meta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 name="Google Shape;91;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2" name="Google Shape;92;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6" name="Google Shape;176;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3" name="Google Shape;183;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9" name="Google Shape;189;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6" name="Google Shape;196;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2" name="Google Shape;202;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8" name="Google Shape;208;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1" name="Google Shape;221;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9" name="Google Shape;229;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6" name="Google Shape;236;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4" name="Google Shape;244;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8" name="Google Shape;10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3" name="Google Shape;253;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1" name="Google Shape;261;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9" name="Google Shape;269;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7" name="Google Shape;277;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5" name="Google Shape;285;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3" name="Google Shape;293;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p2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0" name="Google Shape;300;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p2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7" name="Google Shape;307;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p2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4" name="Google Shape;314;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2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2" name="Google Shape;322;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5" name="Google Shape;11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p3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7" name="Google Shape;327;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3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2" name="Google Shape;332;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2" name="Google Shape;122;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9" name="Google Shape;129;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6" name="Google Shape;136;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2" name="Google Shape;142;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8" name="Google Shape;148;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9" name="Google Shape;149;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4" name="Google Shape;164;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2_自定义版式">
  <p:cSld name="2_自定义版式">
    <p:spTree>
      <p:nvGrpSpPr>
        <p:cNvPr id="1" name="Shape 16"/>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内容与标题" type="objTx">
  <p:cSld name="OBJECT_WITH_CAPTION_TEXT">
    <p:spTree>
      <p:nvGrpSpPr>
        <p:cNvPr id="1" name="Shape 57"/>
        <p:cNvGrpSpPr/>
        <p:nvPr/>
      </p:nvGrpSpPr>
      <p:grpSpPr>
        <a:xfrm>
          <a:off x="0" y="0"/>
          <a:ext cx="0" cy="0"/>
          <a:chOff x="0" y="0"/>
          <a:chExt cx="0" cy="0"/>
        </a:xfrm>
      </p:grpSpPr>
      <p:sp>
        <p:nvSpPr>
          <p:cNvPr id="58" name="Google Shape;58;p4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9" name="Google Shape;59;p4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0" name="Google Shape;60;p4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1" name="Google Shape;61;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图片与标题" type="picTx">
  <p:cSld name="PICTURE_WITH_CAPTION_TEXT">
    <p:spTree>
      <p:nvGrpSpPr>
        <p:cNvPr id="1" name="Shape 64"/>
        <p:cNvGrpSpPr/>
        <p:nvPr/>
      </p:nvGrpSpPr>
      <p:grpSpPr>
        <a:xfrm>
          <a:off x="0" y="0"/>
          <a:ext cx="0" cy="0"/>
          <a:chOff x="0" y="0"/>
          <a:chExt cx="0" cy="0"/>
        </a:xfrm>
      </p:grpSpPr>
      <p:sp>
        <p:nvSpPr>
          <p:cNvPr id="65" name="Google Shape;65;p4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6" name="Google Shape;66;p43"/>
          <p:cNvSpPr>
            <a:spLocks noGrp="1"/>
          </p:cNvSpPr>
          <p:nvPr>
            <p:ph type="pic" idx="2"/>
          </p:nvPr>
        </p:nvSpPr>
        <p:spPr>
          <a:xfrm>
            <a:off x="5183188" y="987425"/>
            <a:ext cx="6172200" cy="4873625"/>
          </a:xfrm>
          <a:prstGeom prst="rect">
            <a:avLst/>
          </a:prstGeom>
          <a:noFill/>
          <a:ln>
            <a:noFill/>
          </a:ln>
        </p:spPr>
      </p:sp>
      <p:sp>
        <p:nvSpPr>
          <p:cNvPr id="67" name="Google Shape;67;p4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8" name="Google Shape;68;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标题和竖排文字" type="vertTx">
  <p:cSld name="VERTICAL_TEXT">
    <p:spTree>
      <p:nvGrpSpPr>
        <p:cNvPr id="1" name="Shape 71"/>
        <p:cNvGrpSpPr/>
        <p:nvPr/>
      </p:nvGrpSpPr>
      <p:grpSpPr>
        <a:xfrm>
          <a:off x="0" y="0"/>
          <a:ext cx="0" cy="0"/>
          <a:chOff x="0" y="0"/>
          <a:chExt cx="0" cy="0"/>
        </a:xfrm>
      </p:grpSpPr>
      <p:sp>
        <p:nvSpPr>
          <p:cNvPr id="72" name="Google Shape;72;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3" name="Google Shape;73;p4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4" name="Google Shape;74;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竖排标题与文本" type="vertTitleAndTx">
  <p:cSld name="VERTICAL_TITLE_AND_VERTICAL_TEXT">
    <p:spTree>
      <p:nvGrpSpPr>
        <p:cNvPr id="1" name="Shape 77"/>
        <p:cNvGrpSpPr/>
        <p:nvPr/>
      </p:nvGrpSpPr>
      <p:grpSpPr>
        <a:xfrm>
          <a:off x="0" y="0"/>
          <a:ext cx="0" cy="0"/>
          <a:chOff x="0" y="0"/>
          <a:chExt cx="0" cy="0"/>
        </a:xfrm>
      </p:grpSpPr>
      <p:sp>
        <p:nvSpPr>
          <p:cNvPr id="78" name="Google Shape;78;p4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9" name="Google Shape;79;p4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0" name="Google Shape;80;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3"/>
        <p:cNvGrpSpPr/>
        <p:nvPr/>
      </p:nvGrpSpPr>
      <p:grpSpPr>
        <a:xfrm>
          <a:off x="0" y="0"/>
          <a:ext cx="0" cy="0"/>
          <a:chOff x="0" y="0"/>
          <a:chExt cx="0" cy="0"/>
        </a:xfrm>
      </p:grpSpPr>
      <p:sp>
        <p:nvSpPr>
          <p:cNvPr id="84" name="Google Shape;84;p46"/>
          <p:cNvSpPr txBox="1">
            <a:spLocks noGrp="1"/>
          </p:cNvSpPr>
          <p:nvPr>
            <p:ph type="ctrTitle"/>
          </p:nvPr>
        </p:nvSpPr>
        <p:spPr>
          <a:xfrm>
            <a:off x="914400" y="2130425"/>
            <a:ext cx="10363200" cy="147002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5" name="Google Shape;85;p46"/>
          <p:cNvSpPr txBox="1">
            <a:spLocks noGrp="1"/>
          </p:cNvSpPr>
          <p:nvPr>
            <p:ph type="subTitle" idx="1"/>
          </p:nvPr>
        </p:nvSpPr>
        <p:spPr>
          <a:xfrm>
            <a:off x="1828800" y="3886200"/>
            <a:ext cx="8534400" cy="17526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rgbClr val="888888"/>
              </a:buClr>
              <a:buSzPts val="2800"/>
              <a:buNone/>
              <a:defRPr>
                <a:solidFill>
                  <a:srgbClr val="888888"/>
                </a:solidFill>
              </a:defRPr>
            </a:lvl1pPr>
            <a:lvl2pPr lvl="1" algn="ctr">
              <a:lnSpc>
                <a:spcPct val="90000"/>
              </a:lnSpc>
              <a:spcBef>
                <a:spcPts val="500"/>
              </a:spcBef>
              <a:spcAft>
                <a:spcPts val="0"/>
              </a:spcAft>
              <a:buClr>
                <a:srgbClr val="888888"/>
              </a:buClr>
              <a:buSzPts val="2400"/>
              <a:buNone/>
              <a:defRPr>
                <a:solidFill>
                  <a:srgbClr val="888888"/>
                </a:solidFill>
              </a:defRPr>
            </a:lvl2pPr>
            <a:lvl3pPr lvl="2" algn="ctr">
              <a:lnSpc>
                <a:spcPct val="90000"/>
              </a:lnSpc>
              <a:spcBef>
                <a:spcPts val="500"/>
              </a:spcBef>
              <a:spcAft>
                <a:spcPts val="0"/>
              </a:spcAft>
              <a:buClr>
                <a:srgbClr val="888888"/>
              </a:buClr>
              <a:buSzPts val="2000"/>
              <a:buNone/>
              <a:defRPr>
                <a:solidFill>
                  <a:srgbClr val="888888"/>
                </a:solidFill>
              </a:defRPr>
            </a:lvl3pPr>
            <a:lvl4pPr lvl="3" algn="ctr">
              <a:lnSpc>
                <a:spcPct val="90000"/>
              </a:lnSpc>
              <a:spcBef>
                <a:spcPts val="500"/>
              </a:spcBef>
              <a:spcAft>
                <a:spcPts val="0"/>
              </a:spcAft>
              <a:buClr>
                <a:srgbClr val="888888"/>
              </a:buClr>
              <a:buSzPts val="1800"/>
              <a:buNone/>
              <a:defRPr>
                <a:solidFill>
                  <a:srgbClr val="888888"/>
                </a:solidFill>
              </a:defRPr>
            </a:lvl4pPr>
            <a:lvl5pPr lvl="4" algn="ctr">
              <a:lnSpc>
                <a:spcPct val="90000"/>
              </a:lnSpc>
              <a:spcBef>
                <a:spcPts val="500"/>
              </a:spcBef>
              <a:spcAft>
                <a:spcPts val="0"/>
              </a:spcAft>
              <a:buClr>
                <a:srgbClr val="888888"/>
              </a:buClr>
              <a:buSzPts val="1800"/>
              <a:buNone/>
              <a:defRPr>
                <a:solidFill>
                  <a:srgbClr val="888888"/>
                </a:solidFill>
              </a:defRPr>
            </a:lvl5pPr>
            <a:lvl6pPr lvl="5" algn="ctr">
              <a:lnSpc>
                <a:spcPct val="90000"/>
              </a:lnSpc>
              <a:spcBef>
                <a:spcPts val="500"/>
              </a:spcBef>
              <a:spcAft>
                <a:spcPts val="0"/>
              </a:spcAft>
              <a:buClr>
                <a:srgbClr val="888888"/>
              </a:buClr>
              <a:buSzPts val="1800"/>
              <a:buNone/>
              <a:defRPr>
                <a:solidFill>
                  <a:srgbClr val="888888"/>
                </a:solidFill>
              </a:defRPr>
            </a:lvl6pPr>
            <a:lvl7pPr lvl="6" algn="ctr">
              <a:lnSpc>
                <a:spcPct val="90000"/>
              </a:lnSpc>
              <a:spcBef>
                <a:spcPts val="500"/>
              </a:spcBef>
              <a:spcAft>
                <a:spcPts val="0"/>
              </a:spcAft>
              <a:buClr>
                <a:srgbClr val="888888"/>
              </a:buClr>
              <a:buSzPts val="1800"/>
              <a:buNone/>
              <a:defRPr>
                <a:solidFill>
                  <a:srgbClr val="888888"/>
                </a:solidFill>
              </a:defRPr>
            </a:lvl7pPr>
            <a:lvl8pPr lvl="7" algn="ctr">
              <a:lnSpc>
                <a:spcPct val="90000"/>
              </a:lnSpc>
              <a:spcBef>
                <a:spcPts val="500"/>
              </a:spcBef>
              <a:spcAft>
                <a:spcPts val="0"/>
              </a:spcAft>
              <a:buClr>
                <a:srgbClr val="888888"/>
              </a:buClr>
              <a:buSzPts val="1800"/>
              <a:buNone/>
              <a:defRPr>
                <a:solidFill>
                  <a:srgbClr val="888888"/>
                </a:solidFill>
              </a:defRPr>
            </a:lvl8pPr>
            <a:lvl9pPr lvl="8" algn="ctr">
              <a:lnSpc>
                <a:spcPct val="90000"/>
              </a:lnSpc>
              <a:spcBef>
                <a:spcPts val="500"/>
              </a:spcBef>
              <a:spcAft>
                <a:spcPts val="0"/>
              </a:spcAft>
              <a:buClr>
                <a:srgbClr val="888888"/>
              </a:buClr>
              <a:buSzPts val="1800"/>
              <a:buNone/>
              <a:defRPr>
                <a:solidFill>
                  <a:srgbClr val="888888"/>
                </a:solidFill>
              </a:defRPr>
            </a:lvl9pPr>
          </a:lstStyle>
          <a:p>
            <a:endParaRPr/>
          </a:p>
        </p:txBody>
      </p:sp>
      <p:sp>
        <p:nvSpPr>
          <p:cNvPr id="86" name="Google Shape;86;p4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4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4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标题幻灯片">
  <p:cSld name="标题幻灯片">
    <p:spTree>
      <p:nvGrpSpPr>
        <p:cNvPr id="1" name="Shape 17"/>
        <p:cNvGrpSpPr/>
        <p:nvPr/>
      </p:nvGrpSpPr>
      <p:grpSpPr>
        <a:xfrm>
          <a:off x="0" y="0"/>
          <a:ext cx="0" cy="0"/>
          <a:chOff x="0" y="0"/>
          <a:chExt cx="0" cy="0"/>
        </a:xfrm>
      </p:grpSpPr>
      <p:pic>
        <p:nvPicPr>
          <p:cNvPr id="18" name="Google Shape;18;p34"/>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19" name="Google Shape;19;p34"/>
          <p:cNvPicPr preferRelativeResize="0"/>
          <p:nvPr/>
        </p:nvPicPr>
        <p:blipFill rotWithShape="1">
          <a:blip r:embed="rId3">
            <a:alphaModFix/>
          </a:blip>
          <a:srcRect t="76086"/>
          <a:stretch/>
        </p:blipFill>
        <p:spPr>
          <a:xfrm>
            <a:off x="0" y="5395327"/>
            <a:ext cx="12192000" cy="1462673"/>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0"/>
        <p:cNvGrpSpPr/>
        <p:nvPr/>
      </p:nvGrpSpPr>
      <p:grpSpPr>
        <a:xfrm>
          <a:off x="0" y="0"/>
          <a:ext cx="0" cy="0"/>
          <a:chOff x="0" y="0"/>
          <a:chExt cx="0" cy="0"/>
        </a:xfrm>
      </p:grpSpPr>
      <p:sp>
        <p:nvSpPr>
          <p:cNvPr id="21" name="Google Shape;21;p3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3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 name="Google Shape;23;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标题和内容">
  <p:cSld name="标题和内容">
    <p:spTree>
      <p:nvGrpSpPr>
        <p:cNvPr id="1" name="Shape 26"/>
        <p:cNvGrpSpPr/>
        <p:nvPr/>
      </p:nvGrpSpPr>
      <p:grpSpPr>
        <a:xfrm>
          <a:off x="0" y="0"/>
          <a:ext cx="0" cy="0"/>
          <a:chOff x="0" y="0"/>
          <a:chExt cx="0" cy="0"/>
        </a:xfrm>
      </p:grpSpPr>
      <p:pic>
        <p:nvPicPr>
          <p:cNvPr id="27" name="Google Shape;27;p36"/>
          <p:cNvPicPr preferRelativeResize="0"/>
          <p:nvPr/>
        </p:nvPicPr>
        <p:blipFill rotWithShape="1">
          <a:blip r:embed="rId2">
            <a:alphaModFix/>
          </a:blip>
          <a:srcRect/>
          <a:stretch/>
        </p:blipFill>
        <p:spPr>
          <a:xfrm>
            <a:off x="0" y="0"/>
            <a:ext cx="12192000" cy="685800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节标题">
  <p:cSld name="节标题">
    <p:spTree>
      <p:nvGrpSpPr>
        <p:cNvPr id="1" name="Shape 28"/>
        <p:cNvGrpSpPr/>
        <p:nvPr/>
      </p:nvGrpSpPr>
      <p:grpSpPr>
        <a:xfrm>
          <a:off x="0" y="0"/>
          <a:ext cx="0" cy="0"/>
          <a:chOff x="0" y="0"/>
          <a:chExt cx="0" cy="0"/>
        </a:xfrm>
      </p:grpSpPr>
      <p:pic>
        <p:nvPicPr>
          <p:cNvPr id="29" name="Google Shape;29;p37"/>
          <p:cNvPicPr preferRelativeResize="0"/>
          <p:nvPr/>
        </p:nvPicPr>
        <p:blipFill rotWithShape="1">
          <a:blip r:embed="rId2">
            <a:alphaModFix/>
          </a:blip>
          <a:srcRect b="44778"/>
          <a:stretch/>
        </p:blipFill>
        <p:spPr>
          <a:xfrm>
            <a:off x="0" y="0"/>
            <a:ext cx="12192000" cy="6858000"/>
          </a:xfrm>
          <a:prstGeom prst="rect">
            <a:avLst/>
          </a:prstGeom>
          <a:noFill/>
          <a:ln>
            <a:noFill/>
          </a:ln>
        </p:spPr>
      </p:pic>
      <p:sp>
        <p:nvSpPr>
          <p:cNvPr id="30" name="Google Shape;30;p37"/>
          <p:cNvSpPr/>
          <p:nvPr/>
        </p:nvSpPr>
        <p:spPr>
          <a:xfrm>
            <a:off x="215590" y="182137"/>
            <a:ext cx="11775688" cy="6508252"/>
          </a:xfrm>
          <a:prstGeom prst="rect">
            <a:avLst/>
          </a:prstGeom>
          <a:noFill/>
          <a:ln w="38100" cap="flat" cmpd="sng">
            <a:solidFill>
              <a:srgbClr val="7CB55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 name="Google Shape;31;p37"/>
          <p:cNvSpPr/>
          <p:nvPr/>
        </p:nvSpPr>
        <p:spPr>
          <a:xfrm>
            <a:off x="282498" y="247187"/>
            <a:ext cx="11649307" cy="6372381"/>
          </a:xfrm>
          <a:prstGeom prst="rect">
            <a:avLst/>
          </a:prstGeom>
          <a:noFill/>
          <a:ln w="12700" cap="flat" cmpd="sng">
            <a:solidFill>
              <a:srgbClr val="7CB55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两栏内容" type="twoObj">
  <p:cSld name="TWO_OBJECTS">
    <p:spTree>
      <p:nvGrpSpPr>
        <p:cNvPr id="1" name="Shape 32"/>
        <p:cNvGrpSpPr/>
        <p:nvPr/>
      </p:nvGrpSpPr>
      <p:grpSpPr>
        <a:xfrm>
          <a:off x="0" y="0"/>
          <a:ext cx="0" cy="0"/>
          <a:chOff x="0" y="0"/>
          <a:chExt cx="0" cy="0"/>
        </a:xfrm>
      </p:grpSpPr>
      <p:sp>
        <p:nvSpPr>
          <p:cNvPr id="33" name="Google Shape;33;p3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3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 name="Google Shape;35;p3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比较" type="twoTxTwoObj">
  <p:cSld name="TWO_OBJECTS_WITH_TEXT">
    <p:spTree>
      <p:nvGrpSpPr>
        <p:cNvPr id="1" name="Shape 39"/>
        <p:cNvGrpSpPr/>
        <p:nvPr/>
      </p:nvGrpSpPr>
      <p:grpSpPr>
        <a:xfrm>
          <a:off x="0" y="0"/>
          <a:ext cx="0" cy="0"/>
          <a:chOff x="0" y="0"/>
          <a:chExt cx="0" cy="0"/>
        </a:xfrm>
      </p:grpSpPr>
      <p:sp>
        <p:nvSpPr>
          <p:cNvPr id="40" name="Google Shape;40;p3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3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2" name="Google Shape;42;p3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 name="Google Shape;43;p3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4" name="Google Shape;44;p3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 name="Google Shape;45;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仅标题" type="titleOnly">
  <p:cSld name="TITLE_ONLY">
    <p:spTree>
      <p:nvGrpSpPr>
        <p:cNvPr id="1" name="Shape 48"/>
        <p:cNvGrpSpPr/>
        <p:nvPr/>
      </p:nvGrpSpPr>
      <p:grpSpPr>
        <a:xfrm>
          <a:off x="0" y="0"/>
          <a:ext cx="0" cy="0"/>
          <a:chOff x="0" y="0"/>
          <a:chExt cx="0" cy="0"/>
        </a:xfrm>
      </p:grpSpPr>
      <p:sp>
        <p:nvSpPr>
          <p:cNvPr id="49" name="Google Shape;49;p4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0" name="Google Shape;50;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空白" type="blank">
  <p:cSld name="BLANK">
    <p:spTree>
      <p:nvGrpSpPr>
        <p:cNvPr id="1" name="Shape 53"/>
        <p:cNvGrpSpPr/>
        <p:nvPr/>
      </p:nvGrpSpPr>
      <p:grpSpPr>
        <a:xfrm>
          <a:off x="0" y="0"/>
          <a:ext cx="0" cy="0"/>
          <a:chOff x="0" y="0"/>
          <a:chExt cx="0" cy="0"/>
        </a:xfrm>
      </p:grpSpPr>
      <p:sp>
        <p:nvSpPr>
          <p:cNvPr id="54" name="Google Shape;54;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3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 name="Google Shape;13;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 name="Google Shape;14;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Arial"/>
                <a:ea typeface="Arial"/>
                <a:cs typeface="Arial"/>
                <a:sym typeface="Arial"/>
              </a:defRPr>
            </a:lvl1pPr>
            <a:lvl2pPr marL="0" marR="0" lvl="1" indent="0" algn="r" rtl="0">
              <a:spcBef>
                <a:spcPts val="0"/>
              </a:spcBef>
              <a:buNone/>
              <a:defRPr sz="1200" b="0" i="0" u="none" strike="noStrike" cap="none">
                <a:solidFill>
                  <a:srgbClr val="888888"/>
                </a:solidFill>
                <a:latin typeface="Arial"/>
                <a:ea typeface="Arial"/>
                <a:cs typeface="Arial"/>
                <a:sym typeface="Arial"/>
              </a:defRPr>
            </a:lvl2pPr>
            <a:lvl3pPr marL="0" marR="0" lvl="2" indent="0" algn="r" rtl="0">
              <a:spcBef>
                <a:spcPts val="0"/>
              </a:spcBef>
              <a:buNone/>
              <a:defRPr sz="1200" b="0" i="0" u="none" strike="noStrike" cap="none">
                <a:solidFill>
                  <a:srgbClr val="888888"/>
                </a:solidFill>
                <a:latin typeface="Arial"/>
                <a:ea typeface="Arial"/>
                <a:cs typeface="Arial"/>
                <a:sym typeface="Arial"/>
              </a:defRPr>
            </a:lvl3pPr>
            <a:lvl4pPr marL="0" marR="0" lvl="3" indent="0" algn="r" rtl="0">
              <a:spcBef>
                <a:spcPts val="0"/>
              </a:spcBef>
              <a:buNone/>
              <a:defRPr sz="1200" b="0" i="0" u="none" strike="noStrike" cap="none">
                <a:solidFill>
                  <a:srgbClr val="888888"/>
                </a:solidFill>
                <a:latin typeface="Arial"/>
                <a:ea typeface="Arial"/>
                <a:cs typeface="Arial"/>
                <a:sym typeface="Arial"/>
              </a:defRPr>
            </a:lvl4pPr>
            <a:lvl5pPr marL="0" marR="0" lvl="4" indent="0" algn="r" rtl="0">
              <a:spcBef>
                <a:spcPts val="0"/>
              </a:spcBef>
              <a:buNone/>
              <a:defRPr sz="1200" b="0" i="0" u="none" strike="noStrike" cap="none">
                <a:solidFill>
                  <a:srgbClr val="888888"/>
                </a:solidFill>
                <a:latin typeface="Arial"/>
                <a:ea typeface="Arial"/>
                <a:cs typeface="Arial"/>
                <a:sym typeface="Arial"/>
              </a:defRPr>
            </a:lvl5pPr>
            <a:lvl6pPr marL="0" marR="0" lvl="5" indent="0" algn="r" rtl="0">
              <a:spcBef>
                <a:spcPts val="0"/>
              </a:spcBef>
              <a:buNone/>
              <a:defRPr sz="1200" b="0" i="0" u="none" strike="noStrike" cap="none">
                <a:solidFill>
                  <a:srgbClr val="888888"/>
                </a:solidFill>
                <a:latin typeface="Arial"/>
                <a:ea typeface="Arial"/>
                <a:cs typeface="Arial"/>
                <a:sym typeface="Arial"/>
              </a:defRPr>
            </a:lvl6pPr>
            <a:lvl7pPr marL="0" marR="0" lvl="6" indent="0" algn="r" rtl="0">
              <a:spcBef>
                <a:spcPts val="0"/>
              </a:spcBef>
              <a:buNone/>
              <a:defRPr sz="1200" b="0" i="0" u="none" strike="noStrike" cap="none">
                <a:solidFill>
                  <a:srgbClr val="888888"/>
                </a:solidFill>
                <a:latin typeface="Arial"/>
                <a:ea typeface="Arial"/>
                <a:cs typeface="Arial"/>
                <a:sym typeface="Arial"/>
              </a:defRPr>
            </a:lvl7pPr>
            <a:lvl8pPr marL="0" marR="0" lvl="7" indent="0" algn="r" rtl="0">
              <a:spcBef>
                <a:spcPts val="0"/>
              </a:spcBef>
              <a:buNone/>
              <a:defRPr sz="1200" b="0" i="0" u="none" strike="noStrike" cap="none">
                <a:solidFill>
                  <a:srgbClr val="888888"/>
                </a:solidFill>
                <a:latin typeface="Arial"/>
                <a:ea typeface="Arial"/>
                <a:cs typeface="Arial"/>
                <a:sym typeface="Arial"/>
              </a:defRPr>
            </a:lvl8pPr>
            <a:lvl9pPr marL="0" marR="0" lvl="8" indent="0" algn="r" rtl="0">
              <a:spcBef>
                <a:spcPts val="0"/>
              </a:spcBef>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15" name="Google Shape;15;p32" descr="Picture5"/>
          <p:cNvPicPr preferRelativeResize="0"/>
          <p:nvPr/>
        </p:nvPicPr>
        <p:blipFill rotWithShape="1">
          <a:blip r:embed="rId16">
            <a:alphaModFix/>
          </a:blip>
          <a:srcRect/>
          <a:stretch/>
        </p:blipFill>
        <p:spPr>
          <a:xfrm>
            <a:off x="-2919095" y="0"/>
            <a:ext cx="1679575" cy="167957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jpg"/><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0.png"/></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0.png"/></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
          <p:cNvSpPr txBox="1"/>
          <p:nvPr/>
        </p:nvSpPr>
        <p:spPr>
          <a:xfrm>
            <a:off x="1877695" y="1055785"/>
            <a:ext cx="8958580" cy="502285"/>
          </a:xfrm>
          <a:prstGeom prst="rect">
            <a:avLst/>
          </a:prstGeom>
          <a:noFill/>
          <a:ln>
            <a:noFill/>
          </a:ln>
        </p:spPr>
        <p:txBody>
          <a:bodyPr spcFirstLastPara="1" wrap="square" lIns="0" tIns="0" rIns="0" bIns="0" anchor="t" anchorCtr="0">
            <a:spAutoFit/>
          </a:bodyPr>
          <a:lstStyle/>
          <a:p>
            <a:pPr marL="0" marR="0" lvl="0" indent="0" algn="ctr" rtl="0">
              <a:lnSpc>
                <a:spcPct val="81666"/>
              </a:lnSpc>
              <a:spcBef>
                <a:spcPts val="0"/>
              </a:spcBef>
              <a:spcAft>
                <a:spcPts val="0"/>
              </a:spcAft>
              <a:buNone/>
            </a:pPr>
            <a:r>
              <a:rPr lang="en-US" sz="4800" b="1" i="0" u="none" strike="noStrike" cap="none">
                <a:solidFill>
                  <a:schemeClr val="dk1"/>
                </a:solidFill>
                <a:latin typeface="Calibri"/>
                <a:ea typeface="Calibri"/>
                <a:cs typeface="Calibri"/>
                <a:sym typeface="Calibri"/>
              </a:rPr>
              <a:t>TẬP LÀM VĂN TUẦN 8  </a:t>
            </a:r>
            <a:endParaRPr/>
          </a:p>
        </p:txBody>
      </p:sp>
      <p:pic>
        <p:nvPicPr>
          <p:cNvPr id="95" name="Google Shape;95;p1"/>
          <p:cNvPicPr preferRelativeResize="0"/>
          <p:nvPr/>
        </p:nvPicPr>
        <p:blipFill rotWithShape="1">
          <a:blip r:embed="rId3">
            <a:alphaModFix/>
          </a:blip>
          <a:srcRect/>
          <a:stretch/>
        </p:blipFill>
        <p:spPr>
          <a:xfrm>
            <a:off x="5624830" y="4152900"/>
            <a:ext cx="4419600" cy="838200"/>
          </a:xfrm>
          <a:prstGeom prst="rect">
            <a:avLst/>
          </a:prstGeom>
          <a:noFill/>
          <a:ln>
            <a:noFill/>
          </a:ln>
        </p:spPr>
      </p:pic>
      <p:pic>
        <p:nvPicPr>
          <p:cNvPr id="96" name="Google Shape;96;p1"/>
          <p:cNvPicPr preferRelativeResize="0"/>
          <p:nvPr/>
        </p:nvPicPr>
        <p:blipFill rotWithShape="1">
          <a:blip r:embed="rId4">
            <a:alphaModFix/>
          </a:blip>
          <a:srcRect/>
          <a:stretch/>
        </p:blipFill>
        <p:spPr>
          <a:xfrm>
            <a:off x="2899410" y="2002790"/>
            <a:ext cx="6915785" cy="1706245"/>
          </a:xfrm>
          <a:prstGeom prst="rect">
            <a:avLst/>
          </a:prstGeom>
          <a:noFill/>
          <a:ln>
            <a:noFill/>
          </a:ln>
        </p:spPr>
      </p:pic>
      <p:pic>
        <p:nvPicPr>
          <p:cNvPr id="97" name="Google Shape;97;p1"/>
          <p:cNvPicPr preferRelativeResize="0"/>
          <p:nvPr/>
        </p:nvPicPr>
        <p:blipFill rotWithShape="1">
          <a:blip r:embed="rId5">
            <a:alphaModFix/>
          </a:blip>
          <a:srcRect/>
          <a:stretch/>
        </p:blipFill>
        <p:spPr>
          <a:xfrm>
            <a:off x="0" y="901"/>
            <a:ext cx="12192000" cy="6856195"/>
          </a:xfrm>
          <a:prstGeom prst="rect">
            <a:avLst/>
          </a:prstGeom>
          <a:noFill/>
          <a:ln>
            <a:noFill/>
          </a:ln>
        </p:spPr>
      </p:pic>
      <p:grpSp>
        <p:nvGrpSpPr>
          <p:cNvPr id="98" name="Google Shape;98;p1"/>
          <p:cNvGrpSpPr/>
          <p:nvPr/>
        </p:nvGrpSpPr>
        <p:grpSpPr>
          <a:xfrm>
            <a:off x="653415" y="0"/>
            <a:ext cx="10885805" cy="4596765"/>
            <a:chOff x="1837852" y="0"/>
            <a:chExt cx="5468296" cy="3715098"/>
          </a:xfrm>
        </p:grpSpPr>
        <p:sp>
          <p:nvSpPr>
            <p:cNvPr id="99" name="Google Shape;99;p1"/>
            <p:cNvSpPr/>
            <p:nvPr/>
          </p:nvSpPr>
          <p:spPr>
            <a:xfrm>
              <a:off x="1837852" y="1264596"/>
              <a:ext cx="5468296" cy="2450502"/>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cxnSp>
          <p:nvCxnSpPr>
            <p:cNvPr id="100" name="Google Shape;100;p1"/>
            <p:cNvCxnSpPr/>
            <p:nvPr/>
          </p:nvCxnSpPr>
          <p:spPr>
            <a:xfrm rot="10800000">
              <a:off x="3200400" y="0"/>
              <a:ext cx="0" cy="1264596"/>
            </a:xfrm>
            <a:prstGeom prst="straightConnector1">
              <a:avLst/>
            </a:prstGeom>
            <a:noFill/>
            <a:ln w="9525" cap="flat" cmpd="sng">
              <a:solidFill>
                <a:schemeClr val="accent1"/>
              </a:solidFill>
              <a:prstDash val="solid"/>
              <a:miter lim="800000"/>
              <a:headEnd type="none" w="sm" len="sm"/>
              <a:tailEnd type="none" w="sm" len="sm"/>
            </a:ln>
          </p:spPr>
        </p:cxnSp>
        <p:cxnSp>
          <p:nvCxnSpPr>
            <p:cNvPr id="101" name="Google Shape;101;p1"/>
            <p:cNvCxnSpPr/>
            <p:nvPr/>
          </p:nvCxnSpPr>
          <p:spPr>
            <a:xfrm rot="10800000">
              <a:off x="5943600" y="0"/>
              <a:ext cx="0" cy="1264596"/>
            </a:xfrm>
            <a:prstGeom prst="straightConnector1">
              <a:avLst/>
            </a:prstGeom>
            <a:noFill/>
            <a:ln w="9525" cap="flat" cmpd="sng">
              <a:solidFill>
                <a:schemeClr val="accent1"/>
              </a:solidFill>
              <a:prstDash val="solid"/>
              <a:miter lim="800000"/>
              <a:headEnd type="none" w="sm" len="sm"/>
              <a:tailEnd type="none" w="sm" len="sm"/>
            </a:ln>
          </p:spPr>
        </p:cxnSp>
        <p:sp>
          <p:nvSpPr>
            <p:cNvPr id="102" name="Google Shape;102;p1"/>
            <p:cNvSpPr/>
            <p:nvPr/>
          </p:nvSpPr>
          <p:spPr>
            <a:xfrm>
              <a:off x="3124200" y="1199702"/>
              <a:ext cx="152400" cy="15240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103" name="Google Shape;103;p1"/>
            <p:cNvSpPr/>
            <p:nvPr/>
          </p:nvSpPr>
          <p:spPr>
            <a:xfrm>
              <a:off x="5867400" y="1205753"/>
              <a:ext cx="152400" cy="15240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grpSp>
      <p:sp>
        <p:nvSpPr>
          <p:cNvPr id="104" name="Google Shape;104;p1"/>
          <p:cNvSpPr txBox="1"/>
          <p:nvPr/>
        </p:nvSpPr>
        <p:spPr>
          <a:xfrm>
            <a:off x="1828165" y="2002570"/>
            <a:ext cx="8958580" cy="502285"/>
          </a:xfrm>
          <a:prstGeom prst="rect">
            <a:avLst/>
          </a:prstGeom>
          <a:noFill/>
          <a:ln>
            <a:noFill/>
          </a:ln>
        </p:spPr>
        <p:txBody>
          <a:bodyPr spcFirstLastPara="1" wrap="square" lIns="0" tIns="0" rIns="0" bIns="0" anchor="t" anchorCtr="0">
            <a:spAutoFit/>
          </a:bodyPr>
          <a:lstStyle/>
          <a:p>
            <a:pPr marL="0" marR="0" lvl="0" indent="0" algn="ctr" rtl="0">
              <a:lnSpc>
                <a:spcPct val="81666"/>
              </a:lnSpc>
              <a:spcBef>
                <a:spcPts val="0"/>
              </a:spcBef>
              <a:spcAft>
                <a:spcPts val="0"/>
              </a:spcAft>
              <a:buNone/>
            </a:pPr>
            <a:r>
              <a:rPr lang="en-US" sz="4800" b="1" i="0" u="none" strike="noStrike" cap="none">
                <a:solidFill>
                  <a:schemeClr val="dk1"/>
                </a:solidFill>
                <a:latin typeface="Calibri"/>
                <a:ea typeface="Calibri"/>
                <a:cs typeface="Calibri"/>
                <a:sym typeface="Calibri"/>
              </a:rPr>
              <a:t>TẬP LÀM VĂN TUẦN 8  </a:t>
            </a:r>
            <a:endParaRPr/>
          </a:p>
        </p:txBody>
      </p:sp>
      <p:pic>
        <p:nvPicPr>
          <p:cNvPr id="105" name="Google Shape;105;p1"/>
          <p:cNvPicPr preferRelativeResize="0"/>
          <p:nvPr/>
        </p:nvPicPr>
        <p:blipFill rotWithShape="1">
          <a:blip r:embed="rId4">
            <a:alphaModFix/>
          </a:blip>
          <a:srcRect/>
          <a:stretch/>
        </p:blipFill>
        <p:spPr>
          <a:xfrm>
            <a:off x="1125855" y="1891665"/>
            <a:ext cx="10463530" cy="270510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1500" advClick="0" advTm="3000">
        <p:wipe/>
      </p:transition>
    </mc:Choice>
    <mc:Fallback>
      <p:transition spd="slow" advClick="0" advTm="3000">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fade">
                                      <p:cBhvr>
                                        <p:cTn id="7" dur="2000"/>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pic>
        <p:nvPicPr>
          <p:cNvPr id="178" name="Google Shape;178;p10" descr="12"/>
          <p:cNvPicPr preferRelativeResize="0"/>
          <p:nvPr/>
        </p:nvPicPr>
        <p:blipFill rotWithShape="1">
          <a:blip r:embed="rId3">
            <a:alphaModFix/>
          </a:blip>
          <a:srcRect/>
          <a:stretch/>
        </p:blipFill>
        <p:spPr>
          <a:xfrm>
            <a:off x="0" y="5748020"/>
            <a:ext cx="12192000" cy="1109980"/>
          </a:xfrm>
          <a:prstGeom prst="rect">
            <a:avLst/>
          </a:prstGeom>
          <a:noFill/>
          <a:ln>
            <a:noFill/>
          </a:ln>
        </p:spPr>
      </p:pic>
      <p:pic>
        <p:nvPicPr>
          <p:cNvPr id="179" name="Google Shape;179;p10" descr="21"/>
          <p:cNvPicPr preferRelativeResize="0"/>
          <p:nvPr/>
        </p:nvPicPr>
        <p:blipFill rotWithShape="1">
          <a:blip r:embed="rId4">
            <a:alphaModFix/>
          </a:blip>
          <a:srcRect l="6430" r="6534" b="15582"/>
          <a:stretch/>
        </p:blipFill>
        <p:spPr>
          <a:xfrm>
            <a:off x="847" y="69427"/>
            <a:ext cx="12142047" cy="6789420"/>
          </a:xfrm>
          <a:prstGeom prst="rect">
            <a:avLst/>
          </a:prstGeom>
          <a:noFill/>
          <a:ln>
            <a:noFill/>
          </a:ln>
        </p:spPr>
      </p:pic>
      <p:sp>
        <p:nvSpPr>
          <p:cNvPr id="180" name="Google Shape;180;p10"/>
          <p:cNvSpPr txBox="1"/>
          <p:nvPr/>
        </p:nvSpPr>
        <p:spPr>
          <a:xfrm rot="-300000">
            <a:off x="4537710" y="1844040"/>
            <a:ext cx="3502660" cy="316928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a:solidFill>
                  <a:schemeClr val="dk1"/>
                </a:solidFill>
                <a:latin typeface="Times New Roman"/>
                <a:ea typeface="Times New Roman"/>
                <a:cs typeface="Times New Roman"/>
                <a:sym typeface="Times New Roman"/>
              </a:rPr>
              <a:t>Bài 1. Lập dàn ý miêu tả một cảnh đẹp ở </a:t>
            </a:r>
            <a:endParaRPr/>
          </a:p>
          <a:p>
            <a:pPr marL="0" marR="0" lvl="0" indent="0" algn="ctr" rtl="0">
              <a:spcBef>
                <a:spcPts val="0"/>
              </a:spcBef>
              <a:spcAft>
                <a:spcPts val="0"/>
              </a:spcAft>
              <a:buNone/>
            </a:pPr>
            <a:r>
              <a:rPr lang="en-US" sz="4000" b="1">
                <a:solidFill>
                  <a:schemeClr val="dk1"/>
                </a:solidFill>
                <a:latin typeface="Times New Roman"/>
                <a:ea typeface="Times New Roman"/>
                <a:cs typeface="Times New Roman"/>
                <a:sym typeface="Times New Roman"/>
              </a:rPr>
              <a:t>địa phương em.	</a:t>
            </a:r>
            <a:endParaRPr/>
          </a:p>
        </p:txBody>
      </p:sp>
    </p:spTree>
  </p:cSld>
  <p:clrMapOvr>
    <a:masterClrMapping/>
  </p:clrMapOvr>
  <p:transition advClick="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78"/>
                                        </p:tgtEl>
                                        <p:attrNameLst>
                                          <p:attrName>style.visibility</p:attrName>
                                        </p:attrNameLst>
                                      </p:cBhvr>
                                      <p:to>
                                        <p:strVal val="visible"/>
                                      </p:to>
                                    </p:set>
                                    <p:anim calcmode="lin" valueType="num">
                                      <p:cBhvr additive="base">
                                        <p:cTn id="7" dur="500"/>
                                        <p:tgtEl>
                                          <p:spTgt spid="178"/>
                                        </p:tgtEl>
                                        <p:attrNameLst>
                                          <p:attrName>ppt_y</p:attrName>
                                        </p:attrNameLst>
                                      </p:cBhvr>
                                      <p:tavLst>
                                        <p:tav tm="0">
                                          <p:val>
                                            <p:strVal val="#ppt_y+1"/>
                                          </p:val>
                                        </p:tav>
                                        <p:tav tm="100000">
                                          <p:val>
                                            <p:strVal val="#ppt_y"/>
                                          </p:val>
                                        </p:tav>
                                      </p:tavLst>
                                    </p:anim>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79"/>
                                        </p:tgtEl>
                                        <p:attrNameLst>
                                          <p:attrName>style.visibility</p:attrName>
                                        </p:attrNameLst>
                                      </p:cBhvr>
                                      <p:to>
                                        <p:strVal val="visible"/>
                                      </p:to>
                                    </p:set>
                                    <p:anim calcmode="lin" valueType="num">
                                      <p:cBhvr additive="base">
                                        <p:cTn id="11" dur="500"/>
                                        <p:tgtEl>
                                          <p:spTgt spid="179"/>
                                        </p:tgtEl>
                                        <p:attrNameLst>
                                          <p:attrName>ppt_y</p:attrName>
                                        </p:attrNameLst>
                                      </p:cBhvr>
                                      <p:tavLst>
                                        <p:tav tm="0">
                                          <p:val>
                                            <p:strVal val="#ppt_y+1"/>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3" presetClass="entr" presetSubtype="16" fill="hold" nodeType="clickEffect">
                                  <p:stCondLst>
                                    <p:cond delay="0"/>
                                  </p:stCondLst>
                                  <p:childTnLst>
                                    <p:set>
                                      <p:cBhvr>
                                        <p:cTn id="15" dur="1" fill="hold">
                                          <p:stCondLst>
                                            <p:cond delay="0"/>
                                          </p:stCondLst>
                                        </p:cTn>
                                        <p:tgtEl>
                                          <p:spTgt spid="180"/>
                                        </p:tgtEl>
                                        <p:attrNameLst>
                                          <p:attrName>style.visibility</p:attrName>
                                        </p:attrNameLst>
                                      </p:cBhvr>
                                      <p:to>
                                        <p:strVal val="visible"/>
                                      </p:to>
                                    </p:set>
                                    <p:anim calcmode="lin" valueType="num">
                                      <p:cBhvr additive="base">
                                        <p:cTn id="16" dur="500"/>
                                        <p:tgtEl>
                                          <p:spTgt spid="180"/>
                                        </p:tgtEl>
                                        <p:attrNameLst>
                                          <p:attrName>ppt_w</p:attrName>
                                        </p:attrNameLst>
                                      </p:cBhvr>
                                      <p:tavLst>
                                        <p:tav tm="0">
                                          <p:val>
                                            <p:strVal val="0"/>
                                          </p:val>
                                        </p:tav>
                                        <p:tav tm="100000">
                                          <p:val>
                                            <p:strVal val="#ppt_w"/>
                                          </p:val>
                                        </p:tav>
                                      </p:tavLst>
                                    </p:anim>
                                    <p:anim calcmode="lin" valueType="num">
                                      <p:cBhvr additive="base">
                                        <p:cTn id="17" dur="500"/>
                                        <p:tgtEl>
                                          <p:spTgt spid="180"/>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Arial"/>
              <a:buNone/>
            </a:pPr>
            <a:endParaRPr/>
          </a:p>
        </p:txBody>
      </p:sp>
      <p:pic>
        <p:nvPicPr>
          <p:cNvPr id="186" name="Google Shape;186;p11"/>
          <p:cNvPicPr preferRelativeResize="0">
            <a:picLocks noGrp="1"/>
          </p:cNvPicPr>
          <p:nvPr>
            <p:ph type="body" idx="1"/>
          </p:nvPr>
        </p:nvPicPr>
        <p:blipFill rotWithShape="1">
          <a:blip r:embed="rId3">
            <a:alphaModFix/>
          </a:blip>
          <a:srcRect l="2104" t="12843" r="2877" b="2084"/>
          <a:stretch/>
        </p:blipFill>
        <p:spPr>
          <a:xfrm>
            <a:off x="-635" y="0"/>
            <a:ext cx="12192000" cy="6857365"/>
          </a:xfrm>
          <a:prstGeom prst="rect">
            <a:avLst/>
          </a:prstGeom>
          <a:noFill/>
          <a:ln>
            <a:noFill/>
          </a:ln>
        </p:spPr>
      </p:pic>
    </p:spTree>
  </p:cSld>
  <p:clrMapOvr>
    <a:masterClrMapping/>
  </p:clrMapOvr>
  <p:transition>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12"/>
          <p:cNvSpPr/>
          <p:nvPr/>
        </p:nvSpPr>
        <p:spPr>
          <a:xfrm>
            <a:off x="225425" y="226060"/>
            <a:ext cx="11739880" cy="6405880"/>
          </a:xfrm>
          <a:prstGeom prst="roundRect">
            <a:avLst>
              <a:gd name="adj" fmla="val 16667"/>
            </a:avLst>
          </a:prstGeom>
          <a:solidFill>
            <a:schemeClr val="lt1">
              <a:alpha val="9294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192" name="Google Shape;192;p12"/>
          <p:cNvSpPr txBox="1">
            <a:spLocks noGrp="1"/>
          </p:cNvSpPr>
          <p:nvPr>
            <p:ph type="subTitle" idx="4294967295"/>
          </p:nvPr>
        </p:nvSpPr>
        <p:spPr>
          <a:xfrm>
            <a:off x="912495" y="518795"/>
            <a:ext cx="11052810" cy="5486400"/>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rgbClr val="FF0000"/>
              </a:buClr>
              <a:buSzPts val="3500"/>
              <a:buFont typeface="Arial"/>
              <a:buNone/>
            </a:pPr>
            <a:r>
              <a:rPr lang="en-US" sz="3500" b="1" i="0" u="none" strike="noStrike" cap="none">
                <a:solidFill>
                  <a:srgbClr val="FF0000"/>
                </a:solidFill>
                <a:latin typeface="Times New Roman"/>
                <a:ea typeface="Times New Roman"/>
                <a:cs typeface="Times New Roman"/>
                <a:sym typeface="Times New Roman"/>
              </a:rPr>
              <a:t>1. Mở bài</a:t>
            </a:r>
            <a:endParaRPr/>
          </a:p>
          <a:p>
            <a:pPr marL="0" marR="0" lvl="0" indent="0" algn="l" rtl="0">
              <a:lnSpc>
                <a:spcPct val="80000"/>
              </a:lnSpc>
              <a:spcBef>
                <a:spcPts val="1000"/>
              </a:spcBef>
              <a:spcAft>
                <a:spcPts val="0"/>
              </a:spcAft>
              <a:buClr>
                <a:schemeClr val="dk1"/>
              </a:buClr>
              <a:buSzPts val="3500"/>
              <a:buFont typeface="Arial"/>
              <a:buNone/>
            </a:pPr>
            <a:r>
              <a:rPr lang="en-US" sz="3500" b="0" i="0" u="none" strike="noStrike" cap="none">
                <a:solidFill>
                  <a:schemeClr val="dk1"/>
                </a:solidFill>
                <a:latin typeface="Times New Roman"/>
                <a:ea typeface="Times New Roman"/>
                <a:cs typeface="Times New Roman"/>
                <a:sym typeface="Times New Roman"/>
              </a:rPr>
              <a:t>- Giới thiệu cảnh đẹp đó là gì và ở đâu?</a:t>
            </a:r>
            <a:endParaRPr sz="3500" b="0" i="0" u="none" strike="noStrike" cap="none">
              <a:solidFill>
                <a:schemeClr val="dk1"/>
              </a:solidFill>
              <a:latin typeface="Times New Roman"/>
              <a:ea typeface="Times New Roman"/>
              <a:cs typeface="Times New Roman"/>
              <a:sym typeface="Times New Roman"/>
            </a:endParaRPr>
          </a:p>
          <a:p>
            <a:pPr marL="0" marR="0" lvl="0" indent="0" algn="l" rtl="0">
              <a:lnSpc>
                <a:spcPct val="80000"/>
              </a:lnSpc>
              <a:spcBef>
                <a:spcPts val="1000"/>
              </a:spcBef>
              <a:spcAft>
                <a:spcPts val="0"/>
              </a:spcAft>
              <a:buClr>
                <a:schemeClr val="dk1"/>
              </a:buClr>
              <a:buSzPts val="3500"/>
              <a:buFont typeface="Arial"/>
              <a:buNone/>
            </a:pPr>
            <a:r>
              <a:rPr lang="en-US" sz="3500" b="0" i="0" u="none" strike="noStrike" cap="none">
                <a:solidFill>
                  <a:schemeClr val="dk1"/>
                </a:solidFill>
                <a:latin typeface="Times New Roman"/>
                <a:ea typeface="Times New Roman"/>
                <a:cs typeface="Times New Roman"/>
                <a:sym typeface="Times New Roman"/>
              </a:rPr>
              <a:t>+ Đồng lúa</a:t>
            </a:r>
            <a:endParaRPr/>
          </a:p>
          <a:p>
            <a:pPr marL="0" marR="0" lvl="0" indent="0" algn="l" rtl="0">
              <a:lnSpc>
                <a:spcPct val="80000"/>
              </a:lnSpc>
              <a:spcBef>
                <a:spcPts val="1000"/>
              </a:spcBef>
              <a:spcAft>
                <a:spcPts val="0"/>
              </a:spcAft>
              <a:buClr>
                <a:schemeClr val="dk1"/>
              </a:buClr>
              <a:buSzPts val="3500"/>
              <a:buFont typeface="Arial"/>
              <a:buNone/>
            </a:pPr>
            <a:r>
              <a:rPr lang="en-US" sz="3500" b="0" i="0" u="none" strike="noStrike" cap="none">
                <a:solidFill>
                  <a:schemeClr val="dk1"/>
                </a:solidFill>
                <a:latin typeface="Times New Roman"/>
                <a:ea typeface="Times New Roman"/>
                <a:cs typeface="Times New Roman"/>
                <a:sym typeface="Times New Roman"/>
              </a:rPr>
              <a:t>+ Biển, hồ, sông nước</a:t>
            </a:r>
            <a:endParaRPr/>
          </a:p>
          <a:p>
            <a:pPr marL="0" marR="0" lvl="0" indent="0" algn="l" rtl="0">
              <a:lnSpc>
                <a:spcPct val="80000"/>
              </a:lnSpc>
              <a:spcBef>
                <a:spcPts val="1000"/>
              </a:spcBef>
              <a:spcAft>
                <a:spcPts val="0"/>
              </a:spcAft>
              <a:buClr>
                <a:schemeClr val="dk1"/>
              </a:buClr>
              <a:buSzPts val="3500"/>
              <a:buFont typeface="Arial"/>
              <a:buNone/>
            </a:pPr>
            <a:r>
              <a:rPr lang="en-US" sz="3500" b="0" i="0" u="none" strike="noStrike" cap="none">
                <a:solidFill>
                  <a:schemeClr val="dk1"/>
                </a:solidFill>
                <a:latin typeface="Times New Roman"/>
                <a:ea typeface="Times New Roman"/>
                <a:cs typeface="Times New Roman"/>
                <a:sym typeface="Times New Roman"/>
              </a:rPr>
              <a:t>+ Núi non</a:t>
            </a:r>
            <a:endParaRPr/>
          </a:p>
          <a:p>
            <a:pPr marL="0" marR="0" lvl="0" indent="0" algn="l" rtl="0">
              <a:lnSpc>
                <a:spcPct val="80000"/>
              </a:lnSpc>
              <a:spcBef>
                <a:spcPts val="1000"/>
              </a:spcBef>
              <a:spcAft>
                <a:spcPts val="0"/>
              </a:spcAft>
              <a:buClr>
                <a:schemeClr val="dk1"/>
              </a:buClr>
              <a:buSzPts val="3500"/>
              <a:buFont typeface="Arial"/>
              <a:buNone/>
            </a:pPr>
            <a:r>
              <a:rPr lang="en-US" sz="3500" b="0" i="0" u="none" strike="noStrike" cap="none">
                <a:solidFill>
                  <a:schemeClr val="dk1"/>
                </a:solidFill>
                <a:latin typeface="Times New Roman"/>
                <a:ea typeface="Times New Roman"/>
                <a:cs typeface="Times New Roman"/>
                <a:sym typeface="Times New Roman"/>
              </a:rPr>
              <a:t>+ Phố xá, con đường làng, công viên</a:t>
            </a:r>
            <a:endParaRPr/>
          </a:p>
          <a:p>
            <a:pPr marL="0" marR="0" lvl="0" indent="0" algn="l" rtl="0">
              <a:lnSpc>
                <a:spcPct val="80000"/>
              </a:lnSpc>
              <a:spcBef>
                <a:spcPts val="1000"/>
              </a:spcBef>
              <a:spcAft>
                <a:spcPts val="0"/>
              </a:spcAft>
              <a:buClr>
                <a:schemeClr val="dk1"/>
              </a:buClr>
              <a:buSzPts val="3500"/>
              <a:buFont typeface="Arial"/>
              <a:buNone/>
            </a:pPr>
            <a:r>
              <a:rPr lang="en-US" sz="3500" b="0" i="0" u="none" strike="noStrike" cap="none">
                <a:solidFill>
                  <a:schemeClr val="dk1"/>
                </a:solidFill>
                <a:latin typeface="Times New Roman"/>
                <a:ea typeface="Times New Roman"/>
                <a:cs typeface="Times New Roman"/>
                <a:sym typeface="Times New Roman"/>
              </a:rPr>
              <a:t>+ Danh lam thắng cảnh, chùa</a:t>
            </a:r>
            <a:endParaRPr/>
          </a:p>
          <a:p>
            <a:pPr marL="0" marR="0" lvl="0" indent="0" algn="l" rtl="0">
              <a:lnSpc>
                <a:spcPct val="80000"/>
              </a:lnSpc>
              <a:spcBef>
                <a:spcPts val="1000"/>
              </a:spcBef>
              <a:spcAft>
                <a:spcPts val="0"/>
              </a:spcAft>
              <a:buClr>
                <a:schemeClr val="dk1"/>
              </a:buClr>
              <a:buSzPts val="3500"/>
              <a:buFont typeface="Arial"/>
              <a:buNone/>
            </a:pPr>
            <a:r>
              <a:rPr lang="en-US" sz="3500" b="0" i="0" u="none" strike="noStrike" cap="none">
                <a:solidFill>
                  <a:schemeClr val="dk1"/>
                </a:solidFill>
                <a:latin typeface="Times New Roman"/>
                <a:ea typeface="Times New Roman"/>
                <a:cs typeface="Times New Roman"/>
                <a:sym typeface="Times New Roman"/>
              </a:rPr>
              <a:t>- Em đi dịp nào? Với ai?</a:t>
            </a:r>
            <a:endParaRPr/>
          </a:p>
          <a:p>
            <a:pPr marL="0" marR="0" lvl="0" indent="0" algn="l" rtl="0">
              <a:lnSpc>
                <a:spcPct val="80000"/>
              </a:lnSpc>
              <a:spcBef>
                <a:spcPts val="1000"/>
              </a:spcBef>
              <a:spcAft>
                <a:spcPts val="0"/>
              </a:spcAft>
              <a:buClr>
                <a:schemeClr val="dk1"/>
              </a:buClr>
              <a:buSzPts val="3500"/>
              <a:buFont typeface="Arial"/>
              <a:buNone/>
            </a:pPr>
            <a:r>
              <a:rPr lang="en-US" sz="3500" b="0" i="0" u="none" strike="noStrike" cap="none">
                <a:solidFill>
                  <a:schemeClr val="dk1"/>
                </a:solidFill>
                <a:latin typeface="Times New Roman"/>
                <a:ea typeface="Times New Roman"/>
                <a:cs typeface="Times New Roman"/>
                <a:sym typeface="Times New Roman"/>
              </a:rPr>
              <a:t>- Em cảm thấy như thế nào?/ Vì sao em tả?</a:t>
            </a:r>
            <a:endParaRPr/>
          </a:p>
          <a:p>
            <a:pPr marL="0" marR="0" lvl="0" indent="0" algn="l" rtl="0">
              <a:lnSpc>
                <a:spcPct val="80000"/>
              </a:lnSpc>
              <a:spcBef>
                <a:spcPts val="1000"/>
              </a:spcBef>
              <a:spcAft>
                <a:spcPts val="0"/>
              </a:spcAft>
              <a:buClr>
                <a:schemeClr val="dk1"/>
              </a:buClr>
              <a:buSzPts val="3500"/>
              <a:buFont typeface="Arial"/>
              <a:buNone/>
            </a:pPr>
            <a:endParaRPr sz="3500" b="0" i="0" u="none" strike="noStrike" cap="none">
              <a:solidFill>
                <a:schemeClr val="dk1"/>
              </a:solidFill>
              <a:latin typeface="Times New Roman"/>
              <a:ea typeface="Times New Roman"/>
              <a:cs typeface="Times New Roman"/>
              <a:sym typeface="Times New Roman"/>
            </a:endParaRPr>
          </a:p>
        </p:txBody>
      </p:sp>
      <p:pic>
        <p:nvPicPr>
          <p:cNvPr id="193" name="Google Shape;193;p12"/>
          <p:cNvPicPr preferRelativeResize="0"/>
          <p:nvPr/>
        </p:nvPicPr>
        <p:blipFill rotWithShape="1">
          <a:blip r:embed="rId3">
            <a:alphaModFix/>
          </a:blip>
          <a:srcRect/>
          <a:stretch/>
        </p:blipFill>
        <p:spPr>
          <a:xfrm>
            <a:off x="8228330" y="226060"/>
            <a:ext cx="3480435" cy="6631940"/>
          </a:xfrm>
          <a:prstGeom prst="rect">
            <a:avLst/>
          </a:prstGeom>
          <a:noFill/>
          <a:ln>
            <a:noFill/>
          </a:ln>
        </p:spPr>
      </p:pic>
    </p:spTree>
  </p:cSld>
  <p:clrMapOvr>
    <a:masterClrMapping/>
  </p:clrMapOvr>
  <p:transition advClick="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2">
                                            <p:txEl>
                                              <p:pRg st="0" end="0"/>
                                            </p:txEl>
                                          </p:spTgt>
                                        </p:tgtEl>
                                        <p:attrNameLst>
                                          <p:attrName>style.visibility</p:attrName>
                                        </p:attrNameLst>
                                      </p:cBhvr>
                                      <p:to>
                                        <p:strVal val="visible"/>
                                      </p:to>
                                    </p:set>
                                    <p:anim calcmode="lin" valueType="num">
                                      <p:cBhvr additive="base">
                                        <p:cTn id="7" dur="500"/>
                                        <p:tgtEl>
                                          <p:spTgt spid="19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92">
                                            <p:txEl>
                                              <p:pRg st="1" end="1"/>
                                            </p:txEl>
                                          </p:spTgt>
                                        </p:tgtEl>
                                        <p:attrNameLst>
                                          <p:attrName>style.visibility</p:attrName>
                                        </p:attrNameLst>
                                      </p:cBhvr>
                                      <p:to>
                                        <p:strVal val="visible"/>
                                      </p:to>
                                    </p:set>
                                    <p:anim calcmode="lin" valueType="num">
                                      <p:cBhvr additive="base">
                                        <p:cTn id="12" dur="500"/>
                                        <p:tgtEl>
                                          <p:spTgt spid="19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92">
                                            <p:txEl>
                                              <p:pRg st="2" end="2"/>
                                            </p:txEl>
                                          </p:spTgt>
                                        </p:tgtEl>
                                        <p:attrNameLst>
                                          <p:attrName>style.visibility</p:attrName>
                                        </p:attrNameLst>
                                      </p:cBhvr>
                                      <p:to>
                                        <p:strVal val="visible"/>
                                      </p:to>
                                    </p:set>
                                    <p:anim calcmode="lin" valueType="num">
                                      <p:cBhvr additive="base">
                                        <p:cTn id="17" dur="500"/>
                                        <p:tgtEl>
                                          <p:spTgt spid="19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92">
                                            <p:txEl>
                                              <p:pRg st="3" end="3"/>
                                            </p:txEl>
                                          </p:spTgt>
                                        </p:tgtEl>
                                        <p:attrNameLst>
                                          <p:attrName>style.visibility</p:attrName>
                                        </p:attrNameLst>
                                      </p:cBhvr>
                                      <p:to>
                                        <p:strVal val="visible"/>
                                      </p:to>
                                    </p:set>
                                    <p:anim calcmode="lin" valueType="num">
                                      <p:cBhvr additive="base">
                                        <p:cTn id="22" dur="500"/>
                                        <p:tgtEl>
                                          <p:spTgt spid="19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92">
                                            <p:txEl>
                                              <p:pRg st="4" end="4"/>
                                            </p:txEl>
                                          </p:spTgt>
                                        </p:tgtEl>
                                        <p:attrNameLst>
                                          <p:attrName>style.visibility</p:attrName>
                                        </p:attrNameLst>
                                      </p:cBhvr>
                                      <p:to>
                                        <p:strVal val="visible"/>
                                      </p:to>
                                    </p:set>
                                    <p:anim calcmode="lin" valueType="num">
                                      <p:cBhvr additive="base">
                                        <p:cTn id="27" dur="500"/>
                                        <p:tgtEl>
                                          <p:spTgt spid="19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92">
                                            <p:txEl>
                                              <p:pRg st="5" end="5"/>
                                            </p:txEl>
                                          </p:spTgt>
                                        </p:tgtEl>
                                        <p:attrNameLst>
                                          <p:attrName>style.visibility</p:attrName>
                                        </p:attrNameLst>
                                      </p:cBhvr>
                                      <p:to>
                                        <p:strVal val="visible"/>
                                      </p:to>
                                    </p:set>
                                    <p:anim calcmode="lin" valueType="num">
                                      <p:cBhvr additive="base">
                                        <p:cTn id="32" dur="500"/>
                                        <p:tgtEl>
                                          <p:spTgt spid="19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92">
                                            <p:txEl>
                                              <p:pRg st="6" end="6"/>
                                            </p:txEl>
                                          </p:spTgt>
                                        </p:tgtEl>
                                        <p:attrNameLst>
                                          <p:attrName>style.visibility</p:attrName>
                                        </p:attrNameLst>
                                      </p:cBhvr>
                                      <p:to>
                                        <p:strVal val="visible"/>
                                      </p:to>
                                    </p:set>
                                    <p:anim calcmode="lin" valueType="num">
                                      <p:cBhvr additive="base">
                                        <p:cTn id="37" dur="500"/>
                                        <p:tgtEl>
                                          <p:spTgt spid="19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192">
                                            <p:txEl>
                                              <p:pRg st="7" end="7"/>
                                            </p:txEl>
                                          </p:spTgt>
                                        </p:tgtEl>
                                        <p:attrNameLst>
                                          <p:attrName>style.visibility</p:attrName>
                                        </p:attrNameLst>
                                      </p:cBhvr>
                                      <p:to>
                                        <p:strVal val="visible"/>
                                      </p:to>
                                    </p:set>
                                    <p:anim calcmode="lin" valueType="num">
                                      <p:cBhvr additive="base">
                                        <p:cTn id="42" dur="500"/>
                                        <p:tgtEl>
                                          <p:spTgt spid="192">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192">
                                            <p:txEl>
                                              <p:pRg st="8" end="8"/>
                                            </p:txEl>
                                          </p:spTgt>
                                        </p:tgtEl>
                                        <p:attrNameLst>
                                          <p:attrName>style.visibility</p:attrName>
                                        </p:attrNameLst>
                                      </p:cBhvr>
                                      <p:to>
                                        <p:strVal val="visible"/>
                                      </p:to>
                                    </p:set>
                                    <p:anim calcmode="lin" valueType="num">
                                      <p:cBhvr additive="base">
                                        <p:cTn id="47" dur="500"/>
                                        <p:tgtEl>
                                          <p:spTgt spid="192">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192">
                                            <p:txEl>
                                              <p:pRg st="9" end="9"/>
                                            </p:txEl>
                                          </p:spTgt>
                                        </p:tgtEl>
                                        <p:attrNameLst>
                                          <p:attrName>style.visibility</p:attrName>
                                        </p:attrNameLst>
                                      </p:cBhvr>
                                      <p:to>
                                        <p:strVal val="visible"/>
                                      </p:to>
                                    </p:set>
                                    <p:anim calcmode="lin" valueType="num">
                                      <p:cBhvr additive="base">
                                        <p:cTn id="52" dur="500"/>
                                        <p:tgtEl>
                                          <p:spTgt spid="192">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13"/>
          <p:cNvSpPr/>
          <p:nvPr/>
        </p:nvSpPr>
        <p:spPr>
          <a:xfrm>
            <a:off x="225425" y="226060"/>
            <a:ext cx="11739880" cy="6405880"/>
          </a:xfrm>
          <a:prstGeom prst="roundRect">
            <a:avLst>
              <a:gd name="adj" fmla="val 16667"/>
            </a:avLst>
          </a:prstGeom>
          <a:solidFill>
            <a:schemeClr val="lt1">
              <a:alpha val="9294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199" name="Google Shape;199;p13"/>
          <p:cNvSpPr txBox="1">
            <a:spLocks noGrp="1"/>
          </p:cNvSpPr>
          <p:nvPr>
            <p:ph type="subTitle" idx="4294967295"/>
          </p:nvPr>
        </p:nvSpPr>
        <p:spPr>
          <a:xfrm>
            <a:off x="770890" y="354330"/>
            <a:ext cx="11120755" cy="7058025"/>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rgbClr val="FF0000"/>
              </a:buClr>
              <a:buSzPts val="3500"/>
              <a:buFont typeface="Arial"/>
              <a:buNone/>
            </a:pPr>
            <a:r>
              <a:rPr lang="en-US" sz="3500" b="1" i="0" u="none" strike="noStrike" cap="none">
                <a:solidFill>
                  <a:srgbClr val="FF0000"/>
                </a:solidFill>
                <a:latin typeface="Times New Roman"/>
                <a:ea typeface="Times New Roman"/>
                <a:cs typeface="Times New Roman"/>
                <a:sym typeface="Times New Roman"/>
              </a:rPr>
              <a:t>        2. Thân bài </a:t>
            </a:r>
            <a:r>
              <a:rPr lang="en-US" sz="3500" b="1" i="0" u="none" strike="noStrike" cap="none">
                <a:solidFill>
                  <a:schemeClr val="dk1"/>
                </a:solidFill>
                <a:latin typeface="Times New Roman"/>
                <a:ea typeface="Times New Roman"/>
                <a:cs typeface="Times New Roman"/>
                <a:sym typeface="Times New Roman"/>
              </a:rPr>
              <a:t>(Nếu đó là danh lam thắng cảnh)</a:t>
            </a:r>
            <a:endParaRPr sz="3500" b="0" i="0" u="none" strike="noStrike" cap="none">
              <a:solidFill>
                <a:schemeClr val="dk1"/>
              </a:solidFill>
              <a:latin typeface="Times New Roman"/>
              <a:ea typeface="Times New Roman"/>
              <a:cs typeface="Times New Roman"/>
              <a:sym typeface="Times New Roman"/>
            </a:endParaRPr>
          </a:p>
          <a:p>
            <a:pPr marL="0" marR="0" lvl="0" indent="0" algn="l" rtl="0">
              <a:lnSpc>
                <a:spcPct val="80000"/>
              </a:lnSpc>
              <a:spcBef>
                <a:spcPts val="1000"/>
              </a:spcBef>
              <a:spcAft>
                <a:spcPts val="0"/>
              </a:spcAft>
              <a:buClr>
                <a:schemeClr val="dk1"/>
              </a:buClr>
              <a:buSzPts val="3500"/>
              <a:buFont typeface="Arial"/>
              <a:buNone/>
            </a:pPr>
            <a:r>
              <a:rPr lang="en-US" sz="3500" b="0" i="0" u="none" strike="noStrike" cap="none">
                <a:solidFill>
                  <a:schemeClr val="dk1"/>
                </a:solidFill>
                <a:latin typeface="Times New Roman"/>
                <a:ea typeface="Times New Roman"/>
                <a:cs typeface="Times New Roman"/>
                <a:sym typeface="Times New Roman"/>
              </a:rPr>
              <a:t>+ Vị trí địa lí của địa danh: Nơi đó nằm ở đâu, tỉnh nào? Là miền biển hay đồi núi, đồng bằng?</a:t>
            </a:r>
            <a:endParaRPr/>
          </a:p>
          <a:p>
            <a:pPr marL="0" marR="0" lvl="0" indent="0" algn="l" rtl="0">
              <a:lnSpc>
                <a:spcPct val="80000"/>
              </a:lnSpc>
              <a:spcBef>
                <a:spcPts val="1000"/>
              </a:spcBef>
              <a:spcAft>
                <a:spcPts val="0"/>
              </a:spcAft>
              <a:buClr>
                <a:schemeClr val="dk1"/>
              </a:buClr>
              <a:buSzPts val="3500"/>
              <a:buFont typeface="Arial"/>
              <a:buNone/>
            </a:pPr>
            <a:r>
              <a:rPr lang="en-US" sz="3500" b="0" i="0" u="none" strike="noStrike" cap="none">
                <a:solidFill>
                  <a:schemeClr val="dk1"/>
                </a:solidFill>
                <a:latin typeface="Times New Roman"/>
                <a:ea typeface="Times New Roman"/>
                <a:cs typeface="Times New Roman"/>
                <a:sym typeface="Times New Roman"/>
              </a:rPr>
              <a:t>+ Cảnh đẹp trên đường đi: cảnh thiên nhiên, con người cũng như sự biến đổi của cảnh vậy.</a:t>
            </a:r>
            <a:endParaRPr/>
          </a:p>
          <a:p>
            <a:pPr marL="0" marR="0" lvl="0" indent="0" algn="l" rtl="0">
              <a:lnSpc>
                <a:spcPct val="80000"/>
              </a:lnSpc>
              <a:spcBef>
                <a:spcPts val="1000"/>
              </a:spcBef>
              <a:spcAft>
                <a:spcPts val="0"/>
              </a:spcAft>
              <a:buClr>
                <a:schemeClr val="dk1"/>
              </a:buClr>
              <a:buSzPts val="3500"/>
              <a:buFont typeface="Arial"/>
              <a:buNone/>
            </a:pPr>
            <a:r>
              <a:rPr lang="en-US" sz="3500" b="0" i="0" u="none" strike="noStrike" cap="none">
                <a:solidFill>
                  <a:schemeClr val="dk1"/>
                </a:solidFill>
                <a:latin typeface="Times New Roman"/>
                <a:ea typeface="Times New Roman"/>
                <a:cs typeface="Times New Roman"/>
                <a:sym typeface="Times New Roman"/>
              </a:rPr>
              <a:t>+ Khung cảnh thiên nhiên nơi đó nhìn khái quát, tổng thể: từ xa đã thấy những ngôi nhà mái đỏ lấp ló dưới những tán cây kề trên biển xanh tít tắp/ những hòn đảo lô nhô/ những ngọn núi xanh hùng vĩ,... </a:t>
            </a:r>
            <a:endParaRPr/>
          </a:p>
          <a:p>
            <a:pPr marL="0" marR="0" lvl="0" indent="0" algn="l" rtl="0">
              <a:lnSpc>
                <a:spcPct val="80000"/>
              </a:lnSpc>
              <a:spcBef>
                <a:spcPts val="1000"/>
              </a:spcBef>
              <a:spcAft>
                <a:spcPts val="0"/>
              </a:spcAft>
              <a:buClr>
                <a:schemeClr val="dk1"/>
              </a:buClr>
              <a:buSzPts val="3500"/>
              <a:buFont typeface="Arial"/>
              <a:buNone/>
            </a:pPr>
            <a:r>
              <a:rPr lang="en-US" sz="3500" b="0" i="0" u="none" strike="noStrike" cap="none">
                <a:solidFill>
                  <a:schemeClr val="dk1"/>
                </a:solidFill>
                <a:latin typeface="Times New Roman"/>
                <a:ea typeface="Times New Roman"/>
                <a:cs typeface="Times New Roman"/>
                <a:sym typeface="Times New Roman"/>
              </a:rPr>
              <a:t>+ Hoạt động của con người, con vật,…</a:t>
            </a:r>
            <a:endParaRPr/>
          </a:p>
          <a:p>
            <a:pPr marL="0" marR="0" lvl="0" indent="0" algn="l" rtl="0">
              <a:lnSpc>
                <a:spcPct val="80000"/>
              </a:lnSpc>
              <a:spcBef>
                <a:spcPts val="1000"/>
              </a:spcBef>
              <a:spcAft>
                <a:spcPts val="0"/>
              </a:spcAft>
              <a:buClr>
                <a:schemeClr val="dk1"/>
              </a:buClr>
              <a:buSzPts val="3500"/>
              <a:buFont typeface="Arial"/>
              <a:buNone/>
            </a:pPr>
            <a:r>
              <a:rPr lang="en-US" sz="3500" b="0" i="0" u="none" strike="noStrike" cap="none">
                <a:solidFill>
                  <a:schemeClr val="dk1"/>
                </a:solidFill>
                <a:latin typeface="Times New Roman"/>
                <a:ea typeface="Times New Roman"/>
                <a:cs typeface="Times New Roman"/>
                <a:sym typeface="Times New Roman"/>
              </a:rPr>
              <a:t>+ Suy nghĩ, tình cảm của em về cảnh đẹp đó: đây là vùng biển / khu nghỉ mát đẹp nhất mà em từng đến, đọng lại trong em nhiều cảm xúc ...</a:t>
            </a:r>
            <a:endParaRPr/>
          </a:p>
        </p:txBody>
      </p:sp>
    </p:spTree>
  </p:cSld>
  <p:clrMapOvr>
    <a:masterClrMapping/>
  </p:clrMapOvr>
  <p:transition advClick="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9">
                                            <p:txEl>
                                              <p:pRg st="0" end="0"/>
                                            </p:txEl>
                                          </p:spTgt>
                                        </p:tgtEl>
                                        <p:attrNameLst>
                                          <p:attrName>style.visibility</p:attrName>
                                        </p:attrNameLst>
                                      </p:cBhvr>
                                      <p:to>
                                        <p:strVal val="visible"/>
                                      </p:to>
                                    </p:set>
                                    <p:anim calcmode="lin" valueType="num">
                                      <p:cBhvr additive="base">
                                        <p:cTn id="7" dur="500"/>
                                        <p:tgtEl>
                                          <p:spTgt spid="19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99">
                                            <p:txEl>
                                              <p:pRg st="1" end="1"/>
                                            </p:txEl>
                                          </p:spTgt>
                                        </p:tgtEl>
                                        <p:attrNameLst>
                                          <p:attrName>style.visibility</p:attrName>
                                        </p:attrNameLst>
                                      </p:cBhvr>
                                      <p:to>
                                        <p:strVal val="visible"/>
                                      </p:to>
                                    </p:set>
                                    <p:anim calcmode="lin" valueType="num">
                                      <p:cBhvr additive="base">
                                        <p:cTn id="12" dur="500"/>
                                        <p:tgtEl>
                                          <p:spTgt spid="19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99">
                                            <p:txEl>
                                              <p:pRg st="2" end="2"/>
                                            </p:txEl>
                                          </p:spTgt>
                                        </p:tgtEl>
                                        <p:attrNameLst>
                                          <p:attrName>style.visibility</p:attrName>
                                        </p:attrNameLst>
                                      </p:cBhvr>
                                      <p:to>
                                        <p:strVal val="visible"/>
                                      </p:to>
                                    </p:set>
                                    <p:anim calcmode="lin" valueType="num">
                                      <p:cBhvr additive="base">
                                        <p:cTn id="17" dur="500"/>
                                        <p:tgtEl>
                                          <p:spTgt spid="19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99">
                                            <p:txEl>
                                              <p:pRg st="3" end="3"/>
                                            </p:txEl>
                                          </p:spTgt>
                                        </p:tgtEl>
                                        <p:attrNameLst>
                                          <p:attrName>style.visibility</p:attrName>
                                        </p:attrNameLst>
                                      </p:cBhvr>
                                      <p:to>
                                        <p:strVal val="visible"/>
                                      </p:to>
                                    </p:set>
                                    <p:anim calcmode="lin" valueType="num">
                                      <p:cBhvr additive="base">
                                        <p:cTn id="22" dur="500"/>
                                        <p:tgtEl>
                                          <p:spTgt spid="19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99">
                                            <p:txEl>
                                              <p:pRg st="4" end="4"/>
                                            </p:txEl>
                                          </p:spTgt>
                                        </p:tgtEl>
                                        <p:attrNameLst>
                                          <p:attrName>style.visibility</p:attrName>
                                        </p:attrNameLst>
                                      </p:cBhvr>
                                      <p:to>
                                        <p:strVal val="visible"/>
                                      </p:to>
                                    </p:set>
                                    <p:anim calcmode="lin" valueType="num">
                                      <p:cBhvr additive="base">
                                        <p:cTn id="27" dur="500"/>
                                        <p:tgtEl>
                                          <p:spTgt spid="199">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99">
                                            <p:txEl>
                                              <p:pRg st="5" end="5"/>
                                            </p:txEl>
                                          </p:spTgt>
                                        </p:tgtEl>
                                        <p:attrNameLst>
                                          <p:attrName>style.visibility</p:attrName>
                                        </p:attrNameLst>
                                      </p:cBhvr>
                                      <p:to>
                                        <p:strVal val="visible"/>
                                      </p:to>
                                    </p:set>
                                    <p:anim calcmode="lin" valueType="num">
                                      <p:cBhvr additive="base">
                                        <p:cTn id="32" dur="500"/>
                                        <p:tgtEl>
                                          <p:spTgt spid="19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14"/>
          <p:cNvSpPr/>
          <p:nvPr/>
        </p:nvSpPr>
        <p:spPr>
          <a:xfrm>
            <a:off x="225425" y="226060"/>
            <a:ext cx="11739880" cy="6405880"/>
          </a:xfrm>
          <a:prstGeom prst="roundRect">
            <a:avLst>
              <a:gd name="adj" fmla="val 16667"/>
            </a:avLst>
          </a:prstGeom>
          <a:solidFill>
            <a:schemeClr val="lt1">
              <a:alpha val="9294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205" name="Google Shape;205;p14"/>
          <p:cNvSpPr txBox="1">
            <a:spLocks noGrp="1"/>
          </p:cNvSpPr>
          <p:nvPr>
            <p:ph type="subTitle" idx="4294967295"/>
          </p:nvPr>
        </p:nvSpPr>
        <p:spPr>
          <a:xfrm>
            <a:off x="671830" y="283845"/>
            <a:ext cx="11216640" cy="7058025"/>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rgbClr val="FF0000"/>
              </a:buClr>
              <a:buSzPts val="3500"/>
              <a:buFont typeface="Arial"/>
              <a:buNone/>
            </a:pPr>
            <a:r>
              <a:rPr lang="en-US" sz="3500" b="1" i="0" u="none" strike="noStrike" cap="none">
                <a:solidFill>
                  <a:srgbClr val="FF0000"/>
                </a:solidFill>
                <a:latin typeface="Times New Roman"/>
                <a:ea typeface="Times New Roman"/>
                <a:cs typeface="Times New Roman"/>
                <a:sym typeface="Times New Roman"/>
              </a:rPr>
              <a:t>        2. Thân bài </a:t>
            </a:r>
            <a:r>
              <a:rPr lang="en-US" sz="3500" b="1" i="0" u="none" strike="noStrike" cap="none">
                <a:solidFill>
                  <a:schemeClr val="dk1"/>
                </a:solidFill>
                <a:latin typeface="Times New Roman"/>
                <a:ea typeface="Times New Roman"/>
                <a:cs typeface="Times New Roman"/>
                <a:sym typeface="Times New Roman"/>
              </a:rPr>
              <a:t>(Nếu đó là cảnh đẹp của quê hương em)</a:t>
            </a:r>
            <a:endParaRPr sz="3500" b="0" i="0" u="none" strike="noStrike" cap="none">
              <a:solidFill>
                <a:schemeClr val="dk1"/>
              </a:solidFill>
              <a:latin typeface="Times New Roman"/>
              <a:ea typeface="Times New Roman"/>
              <a:cs typeface="Times New Roman"/>
              <a:sym typeface="Times New Roman"/>
            </a:endParaRPr>
          </a:p>
          <a:p>
            <a:pPr marL="0" marR="0" lvl="0" indent="0" algn="l" rtl="0">
              <a:lnSpc>
                <a:spcPct val="80000"/>
              </a:lnSpc>
              <a:spcBef>
                <a:spcPts val="1000"/>
              </a:spcBef>
              <a:spcAft>
                <a:spcPts val="0"/>
              </a:spcAft>
              <a:buClr>
                <a:schemeClr val="dk1"/>
              </a:buClr>
              <a:buSzPts val="3500"/>
              <a:buFont typeface="Arial"/>
              <a:buNone/>
            </a:pPr>
            <a:r>
              <a:rPr lang="en-US" sz="3500" b="0" i="0" u="none" strike="noStrike" cap="none">
                <a:solidFill>
                  <a:schemeClr val="dk1"/>
                </a:solidFill>
                <a:latin typeface="Times New Roman"/>
                <a:ea typeface="Times New Roman"/>
                <a:cs typeface="Times New Roman"/>
                <a:sym typeface="Times New Roman"/>
              </a:rPr>
              <a:t>+ Tả bao quát khung cảnh thiên nhiên.</a:t>
            </a:r>
            <a:endParaRPr/>
          </a:p>
          <a:p>
            <a:pPr marL="0" marR="0" lvl="0" indent="0" algn="l" rtl="0">
              <a:lnSpc>
                <a:spcPct val="80000"/>
              </a:lnSpc>
              <a:spcBef>
                <a:spcPts val="1000"/>
              </a:spcBef>
              <a:spcAft>
                <a:spcPts val="0"/>
              </a:spcAft>
              <a:buClr>
                <a:schemeClr val="dk1"/>
              </a:buClr>
              <a:buSzPts val="3500"/>
              <a:buFont typeface="Arial"/>
              <a:buNone/>
            </a:pPr>
            <a:r>
              <a:rPr lang="en-US" sz="3500" b="0" i="0" u="none" strike="noStrike" cap="none">
                <a:solidFill>
                  <a:schemeClr val="dk1"/>
                </a:solidFill>
                <a:latin typeface="Times New Roman"/>
                <a:ea typeface="Times New Roman"/>
                <a:cs typeface="Times New Roman"/>
                <a:sym typeface="Times New Roman"/>
              </a:rPr>
              <a:t>+ Tả cụ thể cảnh vật thiên nhiên: hình dáng, màu sắc, sự biến đổi của cảnh vật thiên nhiên (nếu có)</a:t>
            </a:r>
            <a:endParaRPr/>
          </a:p>
          <a:p>
            <a:pPr marL="0" marR="0" lvl="0" indent="0" algn="l" rtl="0">
              <a:lnSpc>
                <a:spcPct val="80000"/>
              </a:lnSpc>
              <a:spcBef>
                <a:spcPts val="1000"/>
              </a:spcBef>
              <a:spcAft>
                <a:spcPts val="0"/>
              </a:spcAft>
              <a:buClr>
                <a:schemeClr val="dk1"/>
              </a:buClr>
              <a:buSzPts val="3500"/>
              <a:buFont typeface="Arial"/>
              <a:buNone/>
            </a:pPr>
            <a:r>
              <a:rPr lang="en-US" sz="3500" b="1" i="1" u="none" strike="noStrike" cap="none">
                <a:solidFill>
                  <a:schemeClr val="dk1"/>
                </a:solidFill>
                <a:latin typeface="Times New Roman"/>
                <a:ea typeface="Times New Roman"/>
                <a:cs typeface="Times New Roman"/>
                <a:sym typeface="Times New Roman"/>
              </a:rPr>
              <a:t>VD: </a:t>
            </a:r>
            <a:r>
              <a:rPr lang="en-US" sz="3500" b="0" i="0" u="none" strike="noStrike" cap="none">
                <a:solidFill>
                  <a:schemeClr val="dk1"/>
                </a:solidFill>
                <a:latin typeface="Times New Roman"/>
                <a:ea typeface="Times New Roman"/>
                <a:cs typeface="Times New Roman"/>
                <a:sym typeface="Times New Roman"/>
              </a:rPr>
              <a:t>những ngọn núi được cây cối tươi xanh tô màu, (tả hình dáng, tư thế ngọn núi, tả cây cối, chim chóc,...) / nước biển trong xanh như màu ngọc bích (sự biến đổi của màu sắc nước biển trong ngày theo sự biến đổi của ánh sáng) / đồng lúa rập rờn tươi xanh (tả những bông lúa trĩu nặng, lá lúa ngả vàng, tiếng chim tu hú,…)</a:t>
            </a:r>
            <a:endParaRPr/>
          </a:p>
          <a:p>
            <a:pPr marL="0" marR="0" lvl="0" indent="0" algn="l" rtl="0">
              <a:lnSpc>
                <a:spcPct val="80000"/>
              </a:lnSpc>
              <a:spcBef>
                <a:spcPts val="1000"/>
              </a:spcBef>
              <a:spcAft>
                <a:spcPts val="0"/>
              </a:spcAft>
              <a:buClr>
                <a:schemeClr val="dk1"/>
              </a:buClr>
              <a:buSzPts val="3500"/>
              <a:buFont typeface="Arial"/>
              <a:buNone/>
            </a:pPr>
            <a:r>
              <a:rPr lang="en-US" sz="3500" b="0" i="0" u="none" strike="noStrike" cap="none">
                <a:solidFill>
                  <a:schemeClr val="dk1"/>
                </a:solidFill>
                <a:latin typeface="Times New Roman"/>
                <a:ea typeface="Times New Roman"/>
                <a:cs typeface="Times New Roman"/>
                <a:sym typeface="Times New Roman"/>
              </a:rPr>
              <a:t>+ Hoạt động của con người, con vật,…</a:t>
            </a:r>
            <a:endParaRPr/>
          </a:p>
          <a:p>
            <a:pPr marL="0" marR="0" lvl="0" indent="0" algn="l" rtl="0">
              <a:lnSpc>
                <a:spcPct val="80000"/>
              </a:lnSpc>
              <a:spcBef>
                <a:spcPts val="1000"/>
              </a:spcBef>
              <a:spcAft>
                <a:spcPts val="0"/>
              </a:spcAft>
              <a:buClr>
                <a:schemeClr val="dk1"/>
              </a:buClr>
              <a:buSzPts val="3500"/>
              <a:buFont typeface="Arial"/>
              <a:buNone/>
            </a:pPr>
            <a:r>
              <a:rPr lang="en-US" sz="3500" b="0" i="0" u="none" strike="noStrike" cap="none">
                <a:solidFill>
                  <a:schemeClr val="dk1"/>
                </a:solidFill>
                <a:latin typeface="Times New Roman"/>
                <a:ea typeface="Times New Roman"/>
                <a:cs typeface="Times New Roman"/>
                <a:sym typeface="Times New Roman"/>
              </a:rPr>
              <a:t>+ Suy nghĩ, tình cảm của em về cảnh đẹp đó: đây là vẻ đẹp bình dị của quê hương mà em gắn bó,..</a:t>
            </a:r>
            <a:r>
              <a:rPr lang="en-US" sz="3200" b="0" i="0" u="none" strike="noStrike" cap="none">
                <a:solidFill>
                  <a:schemeClr val="dk1"/>
                </a:solidFill>
                <a:latin typeface="Times New Roman"/>
                <a:ea typeface="Times New Roman"/>
                <a:cs typeface="Times New Roman"/>
                <a:sym typeface="Times New Roman"/>
              </a:rPr>
              <a:t>.</a:t>
            </a:r>
            <a:endParaRPr/>
          </a:p>
          <a:p>
            <a:pPr marL="0" marR="0" lvl="0" indent="0" algn="l" rtl="0">
              <a:lnSpc>
                <a:spcPct val="80000"/>
              </a:lnSpc>
              <a:spcBef>
                <a:spcPts val="1000"/>
              </a:spcBef>
              <a:spcAft>
                <a:spcPts val="0"/>
              </a:spcAft>
              <a:buClr>
                <a:schemeClr val="dk1"/>
              </a:buClr>
              <a:buSzPts val="3200"/>
              <a:buFont typeface="Arial"/>
              <a:buNone/>
            </a:pPr>
            <a:endParaRPr sz="3200" b="0" i="0" u="none" strike="noStrike" cap="none">
              <a:solidFill>
                <a:schemeClr val="dk1"/>
              </a:solidFill>
              <a:latin typeface="Times New Roman"/>
              <a:ea typeface="Times New Roman"/>
              <a:cs typeface="Times New Roman"/>
              <a:sym typeface="Times New Roman"/>
            </a:endParaRPr>
          </a:p>
        </p:txBody>
      </p:sp>
    </p:spTree>
  </p:cSld>
  <p:clrMapOvr>
    <a:masterClrMapping/>
  </p:clrMapOvr>
  <p:transition advClick="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
                                            <p:txEl>
                                              <p:pRg st="0" end="0"/>
                                            </p:txEl>
                                          </p:spTgt>
                                        </p:tgtEl>
                                        <p:attrNameLst>
                                          <p:attrName>style.visibility</p:attrName>
                                        </p:attrNameLst>
                                      </p:cBhvr>
                                      <p:to>
                                        <p:strVal val="visible"/>
                                      </p:to>
                                    </p:set>
                                    <p:anim calcmode="lin" valueType="num">
                                      <p:cBhvr additive="base">
                                        <p:cTn id="7" dur="500"/>
                                        <p:tgtEl>
                                          <p:spTgt spid="20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05">
                                            <p:txEl>
                                              <p:pRg st="1" end="1"/>
                                            </p:txEl>
                                          </p:spTgt>
                                        </p:tgtEl>
                                        <p:attrNameLst>
                                          <p:attrName>style.visibility</p:attrName>
                                        </p:attrNameLst>
                                      </p:cBhvr>
                                      <p:to>
                                        <p:strVal val="visible"/>
                                      </p:to>
                                    </p:set>
                                    <p:anim calcmode="lin" valueType="num">
                                      <p:cBhvr additive="base">
                                        <p:cTn id="12" dur="500"/>
                                        <p:tgtEl>
                                          <p:spTgt spid="20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05">
                                            <p:txEl>
                                              <p:pRg st="2" end="2"/>
                                            </p:txEl>
                                          </p:spTgt>
                                        </p:tgtEl>
                                        <p:attrNameLst>
                                          <p:attrName>style.visibility</p:attrName>
                                        </p:attrNameLst>
                                      </p:cBhvr>
                                      <p:to>
                                        <p:strVal val="visible"/>
                                      </p:to>
                                    </p:set>
                                    <p:anim calcmode="lin" valueType="num">
                                      <p:cBhvr additive="base">
                                        <p:cTn id="17" dur="500"/>
                                        <p:tgtEl>
                                          <p:spTgt spid="20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205">
                                            <p:txEl>
                                              <p:pRg st="3" end="3"/>
                                            </p:txEl>
                                          </p:spTgt>
                                        </p:tgtEl>
                                        <p:attrNameLst>
                                          <p:attrName>style.visibility</p:attrName>
                                        </p:attrNameLst>
                                      </p:cBhvr>
                                      <p:to>
                                        <p:strVal val="visible"/>
                                      </p:to>
                                    </p:set>
                                    <p:anim calcmode="lin" valueType="num">
                                      <p:cBhvr additive="base">
                                        <p:cTn id="22" dur="500"/>
                                        <p:tgtEl>
                                          <p:spTgt spid="20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05">
                                            <p:txEl>
                                              <p:pRg st="4" end="4"/>
                                            </p:txEl>
                                          </p:spTgt>
                                        </p:tgtEl>
                                        <p:attrNameLst>
                                          <p:attrName>style.visibility</p:attrName>
                                        </p:attrNameLst>
                                      </p:cBhvr>
                                      <p:to>
                                        <p:strVal val="visible"/>
                                      </p:to>
                                    </p:set>
                                    <p:anim calcmode="lin" valueType="num">
                                      <p:cBhvr additive="base">
                                        <p:cTn id="27" dur="500"/>
                                        <p:tgtEl>
                                          <p:spTgt spid="20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205">
                                            <p:txEl>
                                              <p:pRg st="5" end="5"/>
                                            </p:txEl>
                                          </p:spTgt>
                                        </p:tgtEl>
                                        <p:attrNameLst>
                                          <p:attrName>style.visibility</p:attrName>
                                        </p:attrNameLst>
                                      </p:cBhvr>
                                      <p:to>
                                        <p:strVal val="visible"/>
                                      </p:to>
                                    </p:set>
                                    <p:anim calcmode="lin" valueType="num">
                                      <p:cBhvr additive="base">
                                        <p:cTn id="32" dur="500"/>
                                        <p:tgtEl>
                                          <p:spTgt spid="20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05">
                                            <p:txEl>
                                              <p:pRg st="6" end="6"/>
                                            </p:txEl>
                                          </p:spTgt>
                                        </p:tgtEl>
                                        <p:attrNameLst>
                                          <p:attrName>style.visibility</p:attrName>
                                        </p:attrNameLst>
                                      </p:cBhvr>
                                      <p:to>
                                        <p:strVal val="visible"/>
                                      </p:to>
                                    </p:set>
                                    <p:anim calcmode="lin" valueType="num">
                                      <p:cBhvr additive="base">
                                        <p:cTn id="37" dur="500"/>
                                        <p:tgtEl>
                                          <p:spTgt spid="205">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15"/>
          <p:cNvSpPr/>
          <p:nvPr/>
        </p:nvSpPr>
        <p:spPr>
          <a:xfrm>
            <a:off x="225425" y="226060"/>
            <a:ext cx="11739880" cy="6405880"/>
          </a:xfrm>
          <a:prstGeom prst="roundRect">
            <a:avLst>
              <a:gd name="adj" fmla="val 16667"/>
            </a:avLst>
          </a:prstGeom>
          <a:solidFill>
            <a:schemeClr val="lt1">
              <a:alpha val="9294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211" name="Google Shape;211;p15"/>
          <p:cNvSpPr txBox="1">
            <a:spLocks noGrp="1"/>
          </p:cNvSpPr>
          <p:nvPr>
            <p:ph type="subTitle" idx="4294967295"/>
          </p:nvPr>
        </p:nvSpPr>
        <p:spPr>
          <a:xfrm>
            <a:off x="671830" y="518795"/>
            <a:ext cx="11216640" cy="7058025"/>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rgbClr val="FF0000"/>
              </a:buClr>
              <a:buSzPts val="3200"/>
              <a:buFont typeface="Arial"/>
              <a:buNone/>
            </a:pPr>
            <a:r>
              <a:rPr lang="en-US" sz="3200" b="1" i="0" u="none" strike="noStrike" cap="none">
                <a:solidFill>
                  <a:srgbClr val="FF0000"/>
                </a:solidFill>
                <a:latin typeface="Times New Roman"/>
                <a:ea typeface="Times New Roman"/>
                <a:cs typeface="Times New Roman"/>
                <a:sym typeface="Times New Roman"/>
              </a:rPr>
              <a:t>       3. Kết bài </a:t>
            </a:r>
            <a:endParaRPr sz="3200" b="0" i="0" u="none" strike="noStrike" cap="none">
              <a:solidFill>
                <a:schemeClr val="dk1"/>
              </a:solidFill>
              <a:latin typeface="Times New Roman"/>
              <a:ea typeface="Times New Roman"/>
              <a:cs typeface="Times New Roman"/>
              <a:sym typeface="Times New Roman"/>
            </a:endParaRPr>
          </a:p>
          <a:p>
            <a:pPr marL="0" marR="0" lvl="0" indent="0" algn="l" rtl="0">
              <a:lnSpc>
                <a:spcPct val="80000"/>
              </a:lnSpc>
              <a:spcBef>
                <a:spcPts val="1000"/>
              </a:spcBef>
              <a:spcAft>
                <a:spcPts val="0"/>
              </a:spcAft>
              <a:buClr>
                <a:schemeClr val="dk1"/>
              </a:buClr>
              <a:buSzPts val="3200"/>
              <a:buFont typeface="Arial"/>
              <a:buNone/>
            </a:pPr>
            <a:endParaRPr sz="3200" b="0" i="0" u="none" strike="noStrike" cap="none">
              <a:solidFill>
                <a:schemeClr val="dk1"/>
              </a:solidFill>
              <a:latin typeface="Times New Roman"/>
              <a:ea typeface="Times New Roman"/>
              <a:cs typeface="Times New Roman"/>
              <a:sym typeface="Times New Roman"/>
            </a:endParaRPr>
          </a:p>
          <a:p>
            <a:pPr marL="0" marR="0" lvl="0" indent="0" algn="l" rtl="0">
              <a:lnSpc>
                <a:spcPct val="80000"/>
              </a:lnSpc>
              <a:spcBef>
                <a:spcPts val="1000"/>
              </a:spcBef>
              <a:spcAft>
                <a:spcPts val="0"/>
              </a:spcAft>
              <a:buClr>
                <a:schemeClr val="dk1"/>
              </a:buClr>
              <a:buSzPts val="3200"/>
              <a:buFont typeface="Arial"/>
              <a:buNone/>
            </a:pPr>
            <a:endParaRPr sz="3200" b="0" i="0" u="none" strike="noStrike" cap="none">
              <a:solidFill>
                <a:schemeClr val="dk1"/>
              </a:solidFill>
              <a:latin typeface="Times New Roman"/>
              <a:ea typeface="Times New Roman"/>
              <a:cs typeface="Times New Roman"/>
              <a:sym typeface="Times New Roman"/>
            </a:endParaRPr>
          </a:p>
          <a:p>
            <a:pPr marL="0" marR="0" lvl="0" indent="0" algn="l" rtl="0">
              <a:lnSpc>
                <a:spcPct val="80000"/>
              </a:lnSpc>
              <a:spcBef>
                <a:spcPts val="1000"/>
              </a:spcBef>
              <a:spcAft>
                <a:spcPts val="0"/>
              </a:spcAft>
              <a:buClr>
                <a:schemeClr val="dk1"/>
              </a:buClr>
              <a:buSzPts val="3200"/>
              <a:buFont typeface="Arial"/>
              <a:buNone/>
            </a:pPr>
            <a:endParaRPr sz="3200" b="0" i="0" u="none" strike="noStrike" cap="none">
              <a:solidFill>
                <a:schemeClr val="dk1"/>
              </a:solidFill>
              <a:latin typeface="Times New Roman"/>
              <a:ea typeface="Times New Roman"/>
              <a:cs typeface="Times New Roman"/>
              <a:sym typeface="Times New Roman"/>
            </a:endParaRPr>
          </a:p>
          <a:p>
            <a:pPr marL="0" marR="0" lvl="0" indent="0" algn="l" rtl="0">
              <a:lnSpc>
                <a:spcPct val="80000"/>
              </a:lnSpc>
              <a:spcBef>
                <a:spcPts val="1000"/>
              </a:spcBef>
              <a:spcAft>
                <a:spcPts val="0"/>
              </a:spcAft>
              <a:buClr>
                <a:schemeClr val="dk1"/>
              </a:buClr>
              <a:buSzPts val="3200"/>
              <a:buFont typeface="Arial"/>
              <a:buNone/>
            </a:pPr>
            <a:endParaRPr sz="3200" b="0" i="0" u="none" strike="noStrike" cap="none">
              <a:solidFill>
                <a:schemeClr val="dk1"/>
              </a:solidFill>
              <a:latin typeface="Times New Roman"/>
              <a:ea typeface="Times New Roman"/>
              <a:cs typeface="Times New Roman"/>
              <a:sym typeface="Times New Roman"/>
            </a:endParaRPr>
          </a:p>
          <a:p>
            <a:pPr marL="0" marR="0" lvl="0" indent="0" algn="l" rtl="0">
              <a:lnSpc>
                <a:spcPct val="80000"/>
              </a:lnSpc>
              <a:spcBef>
                <a:spcPts val="1000"/>
              </a:spcBef>
              <a:spcAft>
                <a:spcPts val="0"/>
              </a:spcAft>
              <a:buClr>
                <a:schemeClr val="dk1"/>
              </a:buClr>
              <a:buSzPts val="3200"/>
              <a:buFont typeface="Arial"/>
              <a:buNone/>
            </a:pPr>
            <a:endParaRPr sz="3200" b="0" i="0" u="none" strike="noStrike" cap="none">
              <a:solidFill>
                <a:schemeClr val="dk1"/>
              </a:solidFill>
              <a:latin typeface="Times New Roman"/>
              <a:ea typeface="Times New Roman"/>
              <a:cs typeface="Times New Roman"/>
              <a:sym typeface="Times New Roman"/>
            </a:endParaRPr>
          </a:p>
          <a:p>
            <a:pPr marL="0" marR="0" lvl="0" indent="0" algn="l" rtl="0">
              <a:lnSpc>
                <a:spcPct val="80000"/>
              </a:lnSpc>
              <a:spcBef>
                <a:spcPts val="1000"/>
              </a:spcBef>
              <a:spcAft>
                <a:spcPts val="0"/>
              </a:spcAft>
              <a:buClr>
                <a:schemeClr val="dk1"/>
              </a:buClr>
              <a:buSzPts val="3200"/>
              <a:buFont typeface="Arial"/>
              <a:buNone/>
            </a:pPr>
            <a:endParaRPr sz="3200" b="0" i="0" u="none" strike="noStrike" cap="none">
              <a:solidFill>
                <a:schemeClr val="dk1"/>
              </a:solidFill>
              <a:latin typeface="Times New Roman"/>
              <a:ea typeface="Times New Roman"/>
              <a:cs typeface="Times New Roman"/>
              <a:sym typeface="Times New Roman"/>
            </a:endParaRPr>
          </a:p>
          <a:p>
            <a:pPr marL="0" marR="0" lvl="0" indent="0" algn="l" rtl="0">
              <a:lnSpc>
                <a:spcPct val="80000"/>
              </a:lnSpc>
              <a:spcBef>
                <a:spcPts val="1000"/>
              </a:spcBef>
              <a:spcAft>
                <a:spcPts val="0"/>
              </a:spcAft>
              <a:buClr>
                <a:schemeClr val="dk1"/>
              </a:buClr>
              <a:buSzPts val="3200"/>
              <a:buFont typeface="Arial"/>
              <a:buNone/>
            </a:pPr>
            <a:endParaRPr sz="3200" b="0" i="0" u="none" strike="noStrike" cap="none">
              <a:solidFill>
                <a:schemeClr val="dk1"/>
              </a:solidFill>
              <a:latin typeface="Times New Roman"/>
              <a:ea typeface="Times New Roman"/>
              <a:cs typeface="Times New Roman"/>
              <a:sym typeface="Times New Roman"/>
            </a:endParaRPr>
          </a:p>
        </p:txBody>
      </p:sp>
      <p:sp>
        <p:nvSpPr>
          <p:cNvPr id="212" name="Google Shape;212;p15"/>
          <p:cNvSpPr/>
          <p:nvPr/>
        </p:nvSpPr>
        <p:spPr>
          <a:xfrm>
            <a:off x="1563370" y="1430655"/>
            <a:ext cx="2595880" cy="857250"/>
          </a:xfrm>
          <a:prstGeom prst="roundRect">
            <a:avLst>
              <a:gd name="adj" fmla="val 16667"/>
            </a:avLst>
          </a:prstGeom>
          <a:gradFill>
            <a:gsLst>
              <a:gs pos="0">
                <a:srgbClr val="FFDC9B"/>
              </a:gs>
              <a:gs pos="50000">
                <a:srgbClr val="FFD68D"/>
              </a:gs>
              <a:gs pos="100000">
                <a:srgbClr val="FFD478"/>
              </a:gs>
            </a:gsLst>
            <a:lin ang="5400000" scaled="0"/>
          </a:gradFill>
          <a:ln w="9525"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b="1">
                <a:solidFill>
                  <a:schemeClr val="dk1"/>
                </a:solidFill>
                <a:latin typeface="Times New Roman"/>
                <a:ea typeface="Times New Roman"/>
                <a:cs typeface="Times New Roman"/>
                <a:sym typeface="Times New Roman"/>
              </a:rPr>
              <a:t>Cảm nghĩ</a:t>
            </a:r>
            <a:endParaRPr/>
          </a:p>
        </p:txBody>
      </p:sp>
      <p:sp>
        <p:nvSpPr>
          <p:cNvPr id="213" name="Google Shape;213;p15"/>
          <p:cNvSpPr/>
          <p:nvPr/>
        </p:nvSpPr>
        <p:spPr>
          <a:xfrm>
            <a:off x="1563370" y="2624455"/>
            <a:ext cx="2595880" cy="857250"/>
          </a:xfrm>
          <a:prstGeom prst="roundRect">
            <a:avLst>
              <a:gd name="adj" fmla="val 16667"/>
            </a:avLst>
          </a:prstGeom>
          <a:gradFill>
            <a:gsLst>
              <a:gs pos="0">
                <a:srgbClr val="FFDC9B"/>
              </a:gs>
              <a:gs pos="50000">
                <a:srgbClr val="FFD68D"/>
              </a:gs>
              <a:gs pos="100000">
                <a:srgbClr val="FFD478"/>
              </a:gs>
            </a:gsLst>
            <a:lin ang="5400000" scaled="0"/>
          </a:gradFill>
          <a:ln w="9525"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b="1">
                <a:solidFill>
                  <a:schemeClr val="dk1"/>
                </a:solidFill>
                <a:latin typeface="Times New Roman"/>
                <a:ea typeface="Times New Roman"/>
                <a:cs typeface="Times New Roman"/>
                <a:sym typeface="Times New Roman"/>
              </a:rPr>
              <a:t>Mong muốn</a:t>
            </a:r>
            <a:endParaRPr/>
          </a:p>
        </p:txBody>
      </p:sp>
      <p:sp>
        <p:nvSpPr>
          <p:cNvPr id="214" name="Google Shape;214;p15"/>
          <p:cNvSpPr/>
          <p:nvPr/>
        </p:nvSpPr>
        <p:spPr>
          <a:xfrm>
            <a:off x="1563370" y="4358640"/>
            <a:ext cx="2595880" cy="857250"/>
          </a:xfrm>
          <a:prstGeom prst="roundRect">
            <a:avLst>
              <a:gd name="adj" fmla="val 16667"/>
            </a:avLst>
          </a:prstGeom>
          <a:gradFill>
            <a:gsLst>
              <a:gs pos="0">
                <a:srgbClr val="FFDC9B"/>
              </a:gs>
              <a:gs pos="50000">
                <a:srgbClr val="FFD68D"/>
              </a:gs>
              <a:gs pos="100000">
                <a:srgbClr val="FFD478"/>
              </a:gs>
            </a:gsLst>
            <a:lin ang="5400000" scaled="0"/>
          </a:gradFill>
          <a:ln w="9525"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b="1">
                <a:solidFill>
                  <a:schemeClr val="dk1"/>
                </a:solidFill>
                <a:latin typeface="Times New Roman"/>
                <a:ea typeface="Times New Roman"/>
                <a:cs typeface="Times New Roman"/>
                <a:sym typeface="Times New Roman"/>
              </a:rPr>
              <a:t>Lời hứa</a:t>
            </a:r>
            <a:endParaRPr/>
          </a:p>
        </p:txBody>
      </p:sp>
      <p:sp>
        <p:nvSpPr>
          <p:cNvPr id="215" name="Google Shape;215;p15"/>
          <p:cNvSpPr/>
          <p:nvPr/>
        </p:nvSpPr>
        <p:spPr>
          <a:xfrm>
            <a:off x="4621530" y="1562100"/>
            <a:ext cx="2750820" cy="6299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500" b="1">
                <a:solidFill>
                  <a:schemeClr val="dk1"/>
                </a:solidFill>
                <a:latin typeface="Times New Roman"/>
                <a:ea typeface="Times New Roman"/>
                <a:cs typeface="Times New Roman"/>
                <a:sym typeface="Times New Roman"/>
              </a:rPr>
              <a:t>Em rất yêu ...</a:t>
            </a:r>
            <a:endParaRPr/>
          </a:p>
        </p:txBody>
      </p:sp>
      <p:sp>
        <p:nvSpPr>
          <p:cNvPr id="216" name="Google Shape;216;p15"/>
          <p:cNvSpPr/>
          <p:nvPr/>
        </p:nvSpPr>
        <p:spPr>
          <a:xfrm>
            <a:off x="4621530" y="2745740"/>
            <a:ext cx="2466975" cy="6299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500" b="1">
                <a:solidFill>
                  <a:schemeClr val="dk1"/>
                </a:solidFill>
                <a:latin typeface="Times New Roman"/>
                <a:ea typeface="Times New Roman"/>
                <a:cs typeface="Times New Roman"/>
                <a:sym typeface="Times New Roman"/>
              </a:rPr>
              <a:t>Em mong ...</a:t>
            </a:r>
            <a:endParaRPr/>
          </a:p>
        </p:txBody>
      </p:sp>
      <p:sp>
        <p:nvSpPr>
          <p:cNvPr id="217" name="Google Shape;217;p15"/>
          <p:cNvSpPr/>
          <p:nvPr/>
        </p:nvSpPr>
        <p:spPr>
          <a:xfrm>
            <a:off x="4621530" y="4076700"/>
            <a:ext cx="6719570" cy="15684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chemeClr val="dk1"/>
                </a:solidFill>
                <a:latin typeface="Times New Roman"/>
                <a:ea typeface="Times New Roman"/>
                <a:cs typeface="Times New Roman"/>
                <a:sym typeface="Times New Roman"/>
              </a:rPr>
              <a:t>Ý thức trách nhiệm của bản thân đối với việc giữ gìn và phát huy những giá trị của cảnh đẹp đất nước.</a:t>
            </a:r>
            <a:endParaRPr/>
          </a:p>
        </p:txBody>
      </p:sp>
      <p:pic>
        <p:nvPicPr>
          <p:cNvPr id="218" name="Google Shape;218;p15"/>
          <p:cNvPicPr preferRelativeResize="0"/>
          <p:nvPr/>
        </p:nvPicPr>
        <p:blipFill rotWithShape="1">
          <a:blip r:embed="rId3">
            <a:alphaModFix/>
          </a:blip>
          <a:srcRect/>
          <a:stretch/>
        </p:blipFill>
        <p:spPr>
          <a:xfrm>
            <a:off x="7834630" y="702945"/>
            <a:ext cx="4358640" cy="2778760"/>
          </a:xfrm>
          <a:prstGeom prst="rect">
            <a:avLst/>
          </a:prstGeom>
          <a:noFill/>
          <a:ln>
            <a:noFill/>
          </a:ln>
        </p:spPr>
      </p:pic>
    </p:spTree>
  </p:cSld>
  <p:clrMapOvr>
    <a:masterClrMapping/>
  </p:clrMapOvr>
  <p:transition advClick="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2"/>
                                        </p:tgtEl>
                                        <p:attrNameLst>
                                          <p:attrName>style.visibility</p:attrName>
                                        </p:attrNameLst>
                                      </p:cBhvr>
                                      <p:to>
                                        <p:strVal val="visible"/>
                                      </p:to>
                                    </p:set>
                                    <p:animEffect transition="in" filter="fade">
                                      <p:cBhvr>
                                        <p:cTn id="7" dur="500"/>
                                        <p:tgtEl>
                                          <p:spTgt spid="212"/>
                                        </p:tgtEl>
                                      </p:cBhvr>
                                    </p:animEffect>
                                  </p:childTnLst>
                                </p:cTn>
                              </p:par>
                              <p:par>
                                <p:cTn id="8" presetID="10" presetClass="entr" presetSubtype="0" fill="hold" nodeType="withEffect">
                                  <p:stCondLst>
                                    <p:cond delay="0"/>
                                  </p:stCondLst>
                                  <p:childTnLst>
                                    <p:set>
                                      <p:cBhvr>
                                        <p:cTn id="9" dur="1" fill="hold">
                                          <p:stCondLst>
                                            <p:cond delay="0"/>
                                          </p:stCondLst>
                                        </p:cTn>
                                        <p:tgtEl>
                                          <p:spTgt spid="215"/>
                                        </p:tgtEl>
                                        <p:attrNameLst>
                                          <p:attrName>style.visibility</p:attrName>
                                        </p:attrNameLst>
                                      </p:cBhvr>
                                      <p:to>
                                        <p:strVal val="visible"/>
                                      </p:to>
                                    </p:set>
                                    <p:animEffect transition="in" filter="fade">
                                      <p:cBhvr>
                                        <p:cTn id="10" dur="500"/>
                                        <p:tgtEl>
                                          <p:spTgt spid="21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13"/>
                                        </p:tgtEl>
                                        <p:attrNameLst>
                                          <p:attrName>style.visibility</p:attrName>
                                        </p:attrNameLst>
                                      </p:cBhvr>
                                      <p:to>
                                        <p:strVal val="visible"/>
                                      </p:to>
                                    </p:set>
                                    <p:animEffect transition="in" filter="fade">
                                      <p:cBhvr>
                                        <p:cTn id="15" dur="500"/>
                                        <p:tgtEl>
                                          <p:spTgt spid="213"/>
                                        </p:tgtEl>
                                      </p:cBhvr>
                                    </p:animEffect>
                                  </p:childTnLst>
                                </p:cTn>
                              </p:par>
                              <p:par>
                                <p:cTn id="16" presetID="10" presetClass="entr" presetSubtype="0" fill="hold" nodeType="withEffect">
                                  <p:stCondLst>
                                    <p:cond delay="0"/>
                                  </p:stCondLst>
                                  <p:childTnLst>
                                    <p:set>
                                      <p:cBhvr>
                                        <p:cTn id="17" dur="1" fill="hold">
                                          <p:stCondLst>
                                            <p:cond delay="0"/>
                                          </p:stCondLst>
                                        </p:cTn>
                                        <p:tgtEl>
                                          <p:spTgt spid="216"/>
                                        </p:tgtEl>
                                        <p:attrNameLst>
                                          <p:attrName>style.visibility</p:attrName>
                                        </p:attrNameLst>
                                      </p:cBhvr>
                                      <p:to>
                                        <p:strVal val="visible"/>
                                      </p:to>
                                    </p:set>
                                    <p:animEffect transition="in" filter="fade">
                                      <p:cBhvr>
                                        <p:cTn id="18" dur="500"/>
                                        <p:tgtEl>
                                          <p:spTgt spid="21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14"/>
                                        </p:tgtEl>
                                        <p:attrNameLst>
                                          <p:attrName>style.visibility</p:attrName>
                                        </p:attrNameLst>
                                      </p:cBhvr>
                                      <p:to>
                                        <p:strVal val="visible"/>
                                      </p:to>
                                    </p:set>
                                    <p:animEffect transition="in" filter="fade">
                                      <p:cBhvr>
                                        <p:cTn id="23" dur="500"/>
                                        <p:tgtEl>
                                          <p:spTgt spid="214"/>
                                        </p:tgtEl>
                                      </p:cBhvr>
                                    </p:animEffect>
                                  </p:childTnLst>
                                </p:cTn>
                              </p:par>
                              <p:par>
                                <p:cTn id="24" presetID="10" presetClass="entr" presetSubtype="0" fill="hold" nodeType="withEffect">
                                  <p:stCondLst>
                                    <p:cond delay="0"/>
                                  </p:stCondLst>
                                  <p:childTnLst>
                                    <p:set>
                                      <p:cBhvr>
                                        <p:cTn id="25" dur="1" fill="hold">
                                          <p:stCondLst>
                                            <p:cond delay="0"/>
                                          </p:stCondLst>
                                        </p:cTn>
                                        <p:tgtEl>
                                          <p:spTgt spid="217"/>
                                        </p:tgtEl>
                                        <p:attrNameLst>
                                          <p:attrName>style.visibility</p:attrName>
                                        </p:attrNameLst>
                                      </p:cBhvr>
                                      <p:to>
                                        <p:strVal val="visible"/>
                                      </p:to>
                                    </p:set>
                                    <p:animEffect transition="in" filter="fade">
                                      <p:cBhvr>
                                        <p:cTn id="26" dur="500"/>
                                        <p:tgtEl>
                                          <p:spTgt spid="2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16"/>
          <p:cNvSpPr txBox="1">
            <a:spLocks noGrp="1"/>
          </p:cNvSpPr>
          <p:nvPr>
            <p:ph type="body" idx="4294967295"/>
          </p:nvPr>
        </p:nvSpPr>
        <p:spPr>
          <a:xfrm>
            <a:off x="623570" y="2202180"/>
            <a:ext cx="11182350" cy="4526280"/>
          </a:xfrm>
          <a:prstGeom prst="rect">
            <a:avLst/>
          </a:prstGeom>
          <a:noFill/>
          <a:ln>
            <a:noFill/>
          </a:ln>
        </p:spPr>
        <p:txBody>
          <a:bodyPr spcFirstLastPara="1" wrap="square" lIns="91425" tIns="45700" rIns="91425" bIns="45700" anchor="t" anchorCtr="0">
            <a:normAutofit/>
          </a:bodyPr>
          <a:lstStyle/>
          <a:p>
            <a:pPr marL="228600" marR="0" lvl="0" indent="-228600" algn="l" rtl="0">
              <a:lnSpc>
                <a:spcPct val="90000"/>
              </a:lnSpc>
              <a:spcBef>
                <a:spcPts val="0"/>
              </a:spcBef>
              <a:spcAft>
                <a:spcPts val="0"/>
              </a:spcAft>
              <a:buClr>
                <a:schemeClr val="dk1"/>
              </a:buClr>
              <a:buSzPts val="4000"/>
              <a:buFont typeface="Arial"/>
              <a:buNone/>
            </a:pPr>
            <a:r>
              <a:rPr lang="en-US" sz="4000" b="0" i="0" u="none" strike="noStrike" cap="none">
                <a:solidFill>
                  <a:schemeClr val="dk1"/>
                </a:solidFill>
                <a:latin typeface="Times New Roman"/>
                <a:ea typeface="Times New Roman"/>
                <a:cs typeface="Times New Roman"/>
                <a:sym typeface="Times New Roman"/>
              </a:rPr>
              <a:t>  - Dàn ý đúng yêu cầu đề bài.</a:t>
            </a:r>
            <a:endParaRPr/>
          </a:p>
          <a:p>
            <a:pPr marL="228600" marR="0" lvl="0" indent="-228600" algn="l" rtl="0">
              <a:lnSpc>
                <a:spcPct val="90000"/>
              </a:lnSpc>
              <a:spcBef>
                <a:spcPts val="1000"/>
              </a:spcBef>
              <a:spcAft>
                <a:spcPts val="0"/>
              </a:spcAft>
              <a:buClr>
                <a:schemeClr val="dk1"/>
              </a:buClr>
              <a:buSzPts val="4000"/>
              <a:buFont typeface="Arial"/>
              <a:buNone/>
            </a:pPr>
            <a:r>
              <a:rPr lang="en-US" sz="4000" b="0" i="0" u="none" strike="noStrike" cap="none">
                <a:solidFill>
                  <a:schemeClr val="dk1"/>
                </a:solidFill>
                <a:latin typeface="Times New Roman"/>
                <a:ea typeface="Times New Roman"/>
                <a:cs typeface="Times New Roman"/>
                <a:sym typeface="Times New Roman"/>
              </a:rPr>
              <a:t>  - Dàn ý đủ và cân đối giữa các phần.</a:t>
            </a:r>
            <a:endParaRPr/>
          </a:p>
          <a:p>
            <a:pPr marL="228600" marR="0" lvl="0" indent="-228600" algn="l" rtl="0">
              <a:lnSpc>
                <a:spcPct val="90000"/>
              </a:lnSpc>
              <a:spcBef>
                <a:spcPts val="1000"/>
              </a:spcBef>
              <a:spcAft>
                <a:spcPts val="0"/>
              </a:spcAft>
              <a:buClr>
                <a:schemeClr val="dk1"/>
              </a:buClr>
              <a:buSzPts val="4000"/>
              <a:buFont typeface="Arial"/>
              <a:buNone/>
            </a:pPr>
            <a:r>
              <a:rPr lang="en-US" sz="4000" b="0" i="0" u="none" strike="noStrike" cap="none">
                <a:solidFill>
                  <a:schemeClr val="dk1"/>
                </a:solidFill>
                <a:latin typeface="Times New Roman"/>
                <a:ea typeface="Times New Roman"/>
                <a:cs typeface="Times New Roman"/>
                <a:sym typeface="Times New Roman"/>
              </a:rPr>
              <a:t>  - Các ý lớn, ý nhỏ, trình tự các ý trong phần thân bài có sự liên kết.</a:t>
            </a:r>
            <a:endParaRPr/>
          </a:p>
          <a:p>
            <a:pPr marL="228600" marR="0" lvl="0" indent="-228600" algn="l" rtl="0">
              <a:lnSpc>
                <a:spcPct val="90000"/>
              </a:lnSpc>
              <a:spcBef>
                <a:spcPts val="1000"/>
              </a:spcBef>
              <a:spcAft>
                <a:spcPts val="0"/>
              </a:spcAft>
              <a:buClr>
                <a:schemeClr val="dk1"/>
              </a:buClr>
              <a:buSzPts val="4000"/>
              <a:buFont typeface="Arial"/>
              <a:buNone/>
            </a:pPr>
            <a:r>
              <a:rPr lang="en-US" sz="4000" b="0" i="0" u="none" strike="noStrike" cap="none">
                <a:solidFill>
                  <a:schemeClr val="dk1"/>
                </a:solidFill>
                <a:latin typeface="Times New Roman"/>
                <a:ea typeface="Times New Roman"/>
                <a:cs typeface="Times New Roman"/>
                <a:sym typeface="Times New Roman"/>
              </a:rPr>
              <a:t>  - Dàn ý có những phát hiện cảm nhận riêng.</a:t>
            </a:r>
            <a:endParaRPr/>
          </a:p>
        </p:txBody>
      </p:sp>
      <p:pic>
        <p:nvPicPr>
          <p:cNvPr id="224" name="Google Shape;224;p16"/>
          <p:cNvPicPr preferRelativeResize="0"/>
          <p:nvPr/>
        </p:nvPicPr>
        <p:blipFill rotWithShape="1">
          <a:blip r:embed="rId3">
            <a:alphaModFix/>
          </a:blip>
          <a:srcRect/>
          <a:stretch/>
        </p:blipFill>
        <p:spPr>
          <a:xfrm>
            <a:off x="2438400" y="365125"/>
            <a:ext cx="7841615" cy="1837055"/>
          </a:xfrm>
          <a:prstGeom prst="rect">
            <a:avLst/>
          </a:prstGeom>
          <a:noFill/>
          <a:ln>
            <a:noFill/>
          </a:ln>
        </p:spPr>
      </p:pic>
      <p:pic>
        <p:nvPicPr>
          <p:cNvPr id="225" name="Google Shape;225;p16"/>
          <p:cNvPicPr preferRelativeResize="0"/>
          <p:nvPr/>
        </p:nvPicPr>
        <p:blipFill rotWithShape="1">
          <a:blip r:embed="rId4">
            <a:alphaModFix/>
          </a:blip>
          <a:srcRect/>
          <a:stretch/>
        </p:blipFill>
        <p:spPr>
          <a:xfrm>
            <a:off x="3825240" y="412115"/>
            <a:ext cx="5067300" cy="1209675"/>
          </a:xfrm>
          <a:prstGeom prst="rect">
            <a:avLst/>
          </a:prstGeom>
          <a:noFill/>
          <a:ln>
            <a:noFill/>
          </a:ln>
        </p:spPr>
      </p:pic>
      <p:pic>
        <p:nvPicPr>
          <p:cNvPr id="226" name="Google Shape;226;p16"/>
          <p:cNvPicPr preferRelativeResize="0"/>
          <p:nvPr/>
        </p:nvPicPr>
        <p:blipFill rotWithShape="1">
          <a:blip r:embed="rId5">
            <a:alphaModFix/>
          </a:blip>
          <a:srcRect/>
          <a:stretch/>
        </p:blipFill>
        <p:spPr>
          <a:xfrm>
            <a:off x="8673465" y="613410"/>
            <a:ext cx="854075" cy="807085"/>
          </a:xfrm>
          <a:prstGeom prst="rect">
            <a:avLst/>
          </a:prstGeom>
          <a:noFill/>
          <a:ln>
            <a:noFill/>
          </a:ln>
        </p:spPr>
      </p:pic>
    </p:spTree>
  </p:cSld>
  <p:clrMapOvr>
    <a:masterClrMapping/>
  </p:clrMapOvr>
  <p:transition advClick="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pic>
        <p:nvPicPr>
          <p:cNvPr id="231" name="Google Shape;231;p17"/>
          <p:cNvPicPr preferRelativeResize="0"/>
          <p:nvPr/>
        </p:nvPicPr>
        <p:blipFill rotWithShape="1">
          <a:blip r:embed="rId3">
            <a:alphaModFix/>
          </a:blip>
          <a:srcRect/>
          <a:stretch/>
        </p:blipFill>
        <p:spPr>
          <a:xfrm>
            <a:off x="3155950" y="1206500"/>
            <a:ext cx="7510145" cy="4041140"/>
          </a:xfrm>
          <a:prstGeom prst="rect">
            <a:avLst/>
          </a:prstGeom>
          <a:noFill/>
          <a:ln>
            <a:noFill/>
          </a:ln>
        </p:spPr>
      </p:pic>
      <p:pic>
        <p:nvPicPr>
          <p:cNvPr id="232" name="Google Shape;232;p17"/>
          <p:cNvPicPr preferRelativeResize="0"/>
          <p:nvPr/>
        </p:nvPicPr>
        <p:blipFill rotWithShape="1">
          <a:blip r:embed="rId4">
            <a:alphaModFix/>
          </a:blip>
          <a:srcRect l="32759" r="39529"/>
          <a:stretch/>
        </p:blipFill>
        <p:spPr>
          <a:xfrm flipH="1">
            <a:off x="2212975" y="1206500"/>
            <a:ext cx="2453640" cy="5059045"/>
          </a:xfrm>
          <a:prstGeom prst="rect">
            <a:avLst/>
          </a:prstGeom>
          <a:noFill/>
          <a:ln>
            <a:noFill/>
          </a:ln>
        </p:spPr>
      </p:pic>
      <p:sp>
        <p:nvSpPr>
          <p:cNvPr id="233" name="Google Shape;233;p17"/>
          <p:cNvSpPr txBox="1">
            <a:spLocks noGrp="1"/>
          </p:cNvSpPr>
          <p:nvPr>
            <p:ph type="title" idx="4294967295"/>
          </p:nvPr>
        </p:nvSpPr>
        <p:spPr>
          <a:xfrm>
            <a:off x="4309110" y="2465070"/>
            <a:ext cx="4895215" cy="1927860"/>
          </a:xfrm>
          <a:prstGeom prst="rect">
            <a:avLst/>
          </a:prstGeom>
          <a:noFill/>
          <a:ln>
            <a:noFill/>
          </a:ln>
        </p:spPr>
        <p:txBody>
          <a:bodyPr spcFirstLastPara="1" wrap="square" lIns="91425" tIns="45700" rIns="91425" bIns="45700" anchor="t" anchorCtr="0">
            <a:normAutofit fontScale="90000"/>
          </a:bodyPr>
          <a:lstStyle/>
          <a:p>
            <a:pPr marL="0" marR="0" lvl="0" indent="0" algn="ctr" rtl="0">
              <a:lnSpc>
                <a:spcPct val="90000"/>
              </a:lnSpc>
              <a:spcBef>
                <a:spcPts val="0"/>
              </a:spcBef>
              <a:spcAft>
                <a:spcPts val="0"/>
              </a:spcAft>
              <a:buClr>
                <a:schemeClr val="dk1"/>
              </a:buClr>
              <a:buSzPct val="100000"/>
              <a:buFont typeface="Times New Roman"/>
              <a:buNone/>
            </a:pPr>
            <a:r>
              <a:rPr lang="en-US" sz="6000" b="1" i="0" u="none" strike="noStrike" cap="none">
                <a:solidFill>
                  <a:schemeClr val="dk1"/>
                </a:solidFill>
                <a:latin typeface="Times New Roman"/>
                <a:ea typeface="Times New Roman"/>
                <a:cs typeface="Times New Roman"/>
                <a:sym typeface="Times New Roman"/>
              </a:rPr>
              <a:t>Em hãy lập dàn ý cảnh mà em đã chọn.</a:t>
            </a:r>
            <a:endParaRPr/>
          </a:p>
        </p:txBody>
      </p:sp>
    </p:spTree>
  </p:cSld>
  <p:clrMapOvr>
    <a:masterClrMapping/>
  </p:clrMapOvr>
  <p:transition advClick="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32"/>
                                        </p:tgtEl>
                                        <p:attrNameLst>
                                          <p:attrName>style.visibility</p:attrName>
                                        </p:attrNameLst>
                                      </p:cBhvr>
                                      <p:to>
                                        <p:strVal val="visible"/>
                                      </p:to>
                                    </p:set>
                                    <p:animEffect transition="in" filter="fade">
                                      <p:cBhvr>
                                        <p:cTn id="7" dur="1000"/>
                                        <p:tgtEl>
                                          <p:spTgt spid="2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18"/>
          <p:cNvSpPr txBox="1"/>
          <p:nvPr/>
        </p:nvSpPr>
        <p:spPr>
          <a:xfrm>
            <a:off x="539750" y="2560320"/>
            <a:ext cx="11113135" cy="224536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500" b="0">
                <a:solidFill>
                  <a:schemeClr val="dk1"/>
                </a:solidFill>
                <a:latin typeface="Times New Roman"/>
                <a:ea typeface="Times New Roman"/>
                <a:cs typeface="Times New Roman"/>
                <a:sym typeface="Times New Roman"/>
              </a:rPr>
              <a:t>- Quê ngoại em nằm ngay bên cạnh dòng sông ………. .</a:t>
            </a:r>
            <a:endParaRPr/>
          </a:p>
          <a:p>
            <a:pPr marL="0" marR="0" lvl="0" indent="0" algn="l" rtl="0">
              <a:spcBef>
                <a:spcPts val="0"/>
              </a:spcBef>
              <a:spcAft>
                <a:spcPts val="0"/>
              </a:spcAft>
              <a:buNone/>
            </a:pPr>
            <a:r>
              <a:rPr lang="en-US" sz="3500" b="0">
                <a:solidFill>
                  <a:schemeClr val="dk1"/>
                </a:solidFill>
                <a:latin typeface="Times New Roman"/>
                <a:ea typeface="Times New Roman"/>
                <a:cs typeface="Times New Roman"/>
                <a:sym typeface="Times New Roman"/>
              </a:rPr>
              <a:t>- Nghỉ hè, em được về quê ngoại chơi, được chèo xuồng dạo chơi trên sông, hòa mình vào làn nước mát trong.</a:t>
            </a:r>
            <a:endParaRPr/>
          </a:p>
          <a:p>
            <a:pPr marL="0" marR="0" lvl="0" indent="0" algn="l" rtl="0">
              <a:spcBef>
                <a:spcPts val="0"/>
              </a:spcBef>
              <a:spcAft>
                <a:spcPts val="0"/>
              </a:spcAft>
              <a:buNone/>
            </a:pPr>
            <a:r>
              <a:rPr lang="en-US" sz="3500" b="0">
                <a:solidFill>
                  <a:schemeClr val="dk1"/>
                </a:solidFill>
                <a:latin typeface="Times New Roman"/>
                <a:ea typeface="Times New Roman"/>
                <a:cs typeface="Times New Roman"/>
                <a:sym typeface="Times New Roman"/>
              </a:rPr>
              <a:t>- Con sông quê ngoại có nhiều kỉ niệm gắn bó với em.</a:t>
            </a:r>
            <a:endParaRPr sz="3500">
              <a:solidFill>
                <a:schemeClr val="dk1"/>
              </a:solidFill>
              <a:latin typeface="Arial"/>
              <a:ea typeface="Arial"/>
              <a:cs typeface="Arial"/>
              <a:sym typeface="Arial"/>
            </a:endParaRPr>
          </a:p>
        </p:txBody>
      </p:sp>
      <p:pic>
        <p:nvPicPr>
          <p:cNvPr id="239" name="Google Shape;239;p18"/>
          <p:cNvPicPr preferRelativeResize="0"/>
          <p:nvPr/>
        </p:nvPicPr>
        <p:blipFill rotWithShape="1">
          <a:blip r:embed="rId3">
            <a:alphaModFix/>
          </a:blip>
          <a:srcRect/>
          <a:stretch/>
        </p:blipFill>
        <p:spPr>
          <a:xfrm>
            <a:off x="2743200" y="224155"/>
            <a:ext cx="8324850" cy="838200"/>
          </a:xfrm>
          <a:prstGeom prst="rect">
            <a:avLst/>
          </a:prstGeom>
          <a:noFill/>
          <a:ln>
            <a:noFill/>
          </a:ln>
        </p:spPr>
      </p:pic>
      <p:pic>
        <p:nvPicPr>
          <p:cNvPr id="240" name="Google Shape;240;p18"/>
          <p:cNvPicPr preferRelativeResize="0"/>
          <p:nvPr/>
        </p:nvPicPr>
        <p:blipFill rotWithShape="1">
          <a:blip r:embed="rId4">
            <a:alphaModFix/>
          </a:blip>
          <a:srcRect/>
          <a:stretch/>
        </p:blipFill>
        <p:spPr>
          <a:xfrm>
            <a:off x="539115" y="1203325"/>
            <a:ext cx="1164590" cy="1356995"/>
          </a:xfrm>
          <a:prstGeom prst="rect">
            <a:avLst/>
          </a:prstGeom>
          <a:noFill/>
          <a:ln>
            <a:noFill/>
          </a:ln>
        </p:spPr>
      </p:pic>
      <p:pic>
        <p:nvPicPr>
          <p:cNvPr id="241" name="Google Shape;241;p18"/>
          <p:cNvPicPr preferRelativeResize="0"/>
          <p:nvPr/>
        </p:nvPicPr>
        <p:blipFill rotWithShape="1">
          <a:blip r:embed="rId5">
            <a:alphaModFix/>
          </a:blip>
          <a:srcRect/>
          <a:stretch/>
        </p:blipFill>
        <p:spPr>
          <a:xfrm>
            <a:off x="1703705" y="1807845"/>
            <a:ext cx="1419225" cy="752475"/>
          </a:xfrm>
          <a:prstGeom prst="rect">
            <a:avLst/>
          </a:prstGeom>
          <a:noFill/>
          <a:ln>
            <a:noFill/>
          </a:ln>
        </p:spPr>
      </p:pic>
    </p:spTree>
  </p:cSld>
  <p:clrMapOvr>
    <a:masterClrMapping/>
  </p:clrMapOvr>
  <p:transition advClick="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8"/>
                                        </p:tgtEl>
                                        <p:attrNameLst>
                                          <p:attrName>style.visibility</p:attrName>
                                        </p:attrNameLst>
                                      </p:cBhvr>
                                      <p:to>
                                        <p:strVal val="visible"/>
                                      </p:to>
                                    </p:set>
                                    <p:animEffect transition="in" filter="fade">
                                      <p:cBhvr>
                                        <p:cTn id="7" dur="500"/>
                                        <p:tgtEl>
                                          <p:spTgt spid="2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19"/>
          <p:cNvSpPr txBox="1"/>
          <p:nvPr/>
        </p:nvSpPr>
        <p:spPr>
          <a:xfrm>
            <a:off x="539750" y="2560320"/>
            <a:ext cx="7279640" cy="27844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500" b="0" dirty="0">
                <a:solidFill>
                  <a:schemeClr val="dk1"/>
                </a:solidFill>
                <a:latin typeface="Times New Roman"/>
                <a:ea typeface="Times New Roman"/>
                <a:cs typeface="Times New Roman"/>
                <a:sym typeface="Times New Roman"/>
              </a:rPr>
              <a:t>- Con </a:t>
            </a:r>
            <a:r>
              <a:rPr lang="en-US" sz="3500" b="0" dirty="0" err="1">
                <a:solidFill>
                  <a:schemeClr val="dk1"/>
                </a:solidFill>
                <a:latin typeface="Times New Roman"/>
                <a:ea typeface="Times New Roman"/>
                <a:cs typeface="Times New Roman"/>
                <a:sym typeface="Times New Roman"/>
              </a:rPr>
              <a:t>sông</a:t>
            </a:r>
            <a:r>
              <a:rPr lang="en-US" sz="3500" b="0" dirty="0">
                <a:solidFill>
                  <a:schemeClr val="dk1"/>
                </a:solidFill>
                <a:latin typeface="Times New Roman"/>
                <a:ea typeface="Times New Roman"/>
                <a:cs typeface="Times New Roman"/>
                <a:sym typeface="Times New Roman"/>
              </a:rPr>
              <a:t> </a:t>
            </a:r>
            <a:r>
              <a:rPr lang="en-US" sz="3500" b="0" dirty="0" err="1">
                <a:solidFill>
                  <a:schemeClr val="dk1"/>
                </a:solidFill>
                <a:latin typeface="Times New Roman"/>
                <a:ea typeface="Times New Roman"/>
                <a:cs typeface="Times New Roman"/>
                <a:sym typeface="Times New Roman"/>
              </a:rPr>
              <a:t>này</a:t>
            </a:r>
            <a:r>
              <a:rPr lang="en-US" sz="3500" b="0" dirty="0">
                <a:solidFill>
                  <a:schemeClr val="dk1"/>
                </a:solidFill>
                <a:latin typeface="Times New Roman"/>
                <a:ea typeface="Times New Roman"/>
                <a:cs typeface="Times New Roman"/>
                <a:sym typeface="Times New Roman"/>
              </a:rPr>
              <a:t> </a:t>
            </a:r>
            <a:r>
              <a:rPr lang="en-US" sz="3500" b="0" dirty="0" err="1">
                <a:solidFill>
                  <a:schemeClr val="dk1"/>
                </a:solidFill>
                <a:latin typeface="Times New Roman"/>
                <a:ea typeface="Times New Roman"/>
                <a:cs typeface="Times New Roman"/>
                <a:sym typeface="Times New Roman"/>
              </a:rPr>
              <a:t>không</a:t>
            </a:r>
            <a:r>
              <a:rPr lang="en-US" sz="3500" b="0" dirty="0">
                <a:solidFill>
                  <a:schemeClr val="dk1"/>
                </a:solidFill>
                <a:latin typeface="Times New Roman"/>
                <a:ea typeface="Times New Roman"/>
                <a:cs typeface="Times New Roman"/>
                <a:sym typeface="Times New Roman"/>
              </a:rPr>
              <a:t> </a:t>
            </a:r>
            <a:r>
              <a:rPr lang="en-US" sz="3500" b="0" dirty="0" err="1">
                <a:solidFill>
                  <a:schemeClr val="dk1"/>
                </a:solidFill>
                <a:latin typeface="Times New Roman"/>
                <a:ea typeface="Times New Roman"/>
                <a:cs typeface="Times New Roman"/>
                <a:sym typeface="Times New Roman"/>
              </a:rPr>
              <a:t>rõ</a:t>
            </a:r>
            <a:r>
              <a:rPr lang="en-US" sz="3500" b="0" dirty="0">
                <a:solidFill>
                  <a:schemeClr val="dk1"/>
                </a:solidFill>
                <a:latin typeface="Times New Roman"/>
                <a:ea typeface="Times New Roman"/>
                <a:cs typeface="Times New Roman"/>
                <a:sym typeface="Times New Roman"/>
              </a:rPr>
              <a:t> </a:t>
            </a:r>
            <a:r>
              <a:rPr lang="en-US" sz="3500" b="0" dirty="0" err="1">
                <a:solidFill>
                  <a:schemeClr val="dk1"/>
                </a:solidFill>
                <a:latin typeface="Times New Roman"/>
                <a:ea typeface="Times New Roman"/>
                <a:cs typeface="Times New Roman"/>
                <a:sym typeface="Times New Roman"/>
              </a:rPr>
              <a:t>nguồn</a:t>
            </a:r>
            <a:r>
              <a:rPr lang="en-US" sz="3500" b="0" dirty="0">
                <a:solidFill>
                  <a:schemeClr val="dk1"/>
                </a:solidFill>
                <a:latin typeface="Times New Roman"/>
                <a:ea typeface="Times New Roman"/>
                <a:cs typeface="Times New Roman"/>
                <a:sym typeface="Times New Roman"/>
              </a:rPr>
              <a:t> </a:t>
            </a:r>
            <a:r>
              <a:rPr lang="en-US" sz="3500" b="0" dirty="0" err="1">
                <a:solidFill>
                  <a:schemeClr val="dk1"/>
                </a:solidFill>
                <a:latin typeface="Times New Roman"/>
                <a:ea typeface="Times New Roman"/>
                <a:cs typeface="Times New Roman"/>
                <a:sym typeface="Times New Roman"/>
              </a:rPr>
              <a:t>gốc</a:t>
            </a:r>
            <a:r>
              <a:rPr lang="en-US" sz="3500" b="0" dirty="0">
                <a:solidFill>
                  <a:schemeClr val="dk1"/>
                </a:solidFill>
                <a:latin typeface="Times New Roman"/>
                <a:ea typeface="Times New Roman"/>
                <a:cs typeface="Times New Roman"/>
                <a:sym typeface="Times New Roman"/>
              </a:rPr>
              <a:t> </a:t>
            </a:r>
            <a:r>
              <a:rPr lang="en-US" sz="3500" b="0" dirty="0" err="1">
                <a:solidFill>
                  <a:schemeClr val="dk1"/>
                </a:solidFill>
                <a:latin typeface="Times New Roman"/>
                <a:ea typeface="Times New Roman"/>
                <a:cs typeface="Times New Roman"/>
                <a:sym typeface="Times New Roman"/>
              </a:rPr>
              <a:t>từ</a:t>
            </a:r>
            <a:r>
              <a:rPr lang="en-US" sz="3500" b="0" dirty="0">
                <a:solidFill>
                  <a:schemeClr val="dk1"/>
                </a:solidFill>
                <a:latin typeface="Times New Roman"/>
                <a:ea typeface="Times New Roman"/>
                <a:cs typeface="Times New Roman"/>
                <a:sym typeface="Times New Roman"/>
              </a:rPr>
              <a:t> </a:t>
            </a:r>
            <a:r>
              <a:rPr lang="en-US" sz="3500" b="0" dirty="0" err="1">
                <a:solidFill>
                  <a:schemeClr val="dk1"/>
                </a:solidFill>
                <a:latin typeface="Times New Roman"/>
                <a:ea typeface="Times New Roman"/>
                <a:cs typeface="Times New Roman"/>
                <a:sym typeface="Times New Roman"/>
              </a:rPr>
              <a:t>đâu</a:t>
            </a:r>
            <a:r>
              <a:rPr lang="en-US" sz="3500" b="0" dirty="0">
                <a:solidFill>
                  <a:schemeClr val="dk1"/>
                </a:solidFill>
                <a:latin typeface="Times New Roman"/>
                <a:ea typeface="Times New Roman"/>
                <a:cs typeface="Times New Roman"/>
                <a:sym typeface="Times New Roman"/>
              </a:rPr>
              <a:t>, </a:t>
            </a:r>
            <a:r>
              <a:rPr lang="en-US" sz="3500" b="0" dirty="0" err="1">
                <a:solidFill>
                  <a:schemeClr val="dk1"/>
                </a:solidFill>
                <a:latin typeface="Times New Roman"/>
                <a:ea typeface="Times New Roman"/>
                <a:cs typeface="Times New Roman"/>
                <a:sym typeface="Times New Roman"/>
              </a:rPr>
              <a:t>chỉ</a:t>
            </a:r>
            <a:r>
              <a:rPr lang="en-US" sz="3500" b="0" dirty="0">
                <a:solidFill>
                  <a:schemeClr val="dk1"/>
                </a:solidFill>
                <a:latin typeface="Times New Roman"/>
                <a:ea typeface="Times New Roman"/>
                <a:cs typeface="Times New Roman"/>
                <a:sym typeface="Times New Roman"/>
              </a:rPr>
              <a:t> </a:t>
            </a:r>
            <a:r>
              <a:rPr lang="en-US" sz="3500" b="0" dirty="0" err="1">
                <a:solidFill>
                  <a:schemeClr val="dk1"/>
                </a:solidFill>
                <a:latin typeface="Times New Roman"/>
                <a:ea typeface="Times New Roman"/>
                <a:cs typeface="Times New Roman"/>
                <a:sym typeface="Times New Roman"/>
              </a:rPr>
              <a:t>thấy</a:t>
            </a:r>
            <a:r>
              <a:rPr lang="en-US" sz="3500" b="0" dirty="0">
                <a:solidFill>
                  <a:schemeClr val="dk1"/>
                </a:solidFill>
                <a:latin typeface="Times New Roman"/>
                <a:ea typeface="Times New Roman"/>
                <a:cs typeface="Times New Roman"/>
                <a:sym typeface="Times New Roman"/>
              </a:rPr>
              <a:t> </a:t>
            </a:r>
            <a:r>
              <a:rPr lang="en-US" sz="3500" b="0" dirty="0" err="1">
                <a:solidFill>
                  <a:schemeClr val="dk1"/>
                </a:solidFill>
                <a:latin typeface="Times New Roman"/>
                <a:ea typeface="Times New Roman"/>
                <a:cs typeface="Times New Roman"/>
                <a:sym typeface="Times New Roman"/>
              </a:rPr>
              <a:t>có</a:t>
            </a:r>
            <a:r>
              <a:rPr lang="en-US" sz="3500" b="0" dirty="0">
                <a:solidFill>
                  <a:schemeClr val="dk1"/>
                </a:solidFill>
                <a:latin typeface="Times New Roman"/>
                <a:ea typeface="Times New Roman"/>
                <a:cs typeface="Times New Roman"/>
                <a:sym typeface="Times New Roman"/>
              </a:rPr>
              <a:t> </a:t>
            </a:r>
            <a:r>
              <a:rPr lang="en-US" sz="3500" b="0" dirty="0" err="1">
                <a:solidFill>
                  <a:schemeClr val="dk1"/>
                </a:solidFill>
                <a:latin typeface="Times New Roman"/>
                <a:ea typeface="Times New Roman"/>
                <a:cs typeface="Times New Roman"/>
                <a:sym typeface="Times New Roman"/>
              </a:rPr>
              <a:t>đoạn</a:t>
            </a:r>
            <a:r>
              <a:rPr lang="en-US" sz="3500" b="0" dirty="0">
                <a:solidFill>
                  <a:schemeClr val="dk1"/>
                </a:solidFill>
                <a:latin typeface="Times New Roman"/>
                <a:ea typeface="Times New Roman"/>
                <a:cs typeface="Times New Roman"/>
                <a:sym typeface="Times New Roman"/>
              </a:rPr>
              <a:t> </a:t>
            </a:r>
            <a:r>
              <a:rPr lang="en-US" sz="3500" b="0" dirty="0" err="1">
                <a:solidFill>
                  <a:schemeClr val="dk1"/>
                </a:solidFill>
                <a:latin typeface="Times New Roman"/>
                <a:ea typeface="Times New Roman"/>
                <a:cs typeface="Times New Roman"/>
                <a:sym typeface="Times New Roman"/>
              </a:rPr>
              <a:t>chảy</a:t>
            </a:r>
            <a:r>
              <a:rPr lang="en-US" sz="3500" b="0" dirty="0">
                <a:solidFill>
                  <a:schemeClr val="dk1"/>
                </a:solidFill>
                <a:latin typeface="Times New Roman"/>
                <a:ea typeface="Times New Roman"/>
                <a:cs typeface="Times New Roman"/>
                <a:sym typeface="Times New Roman"/>
              </a:rPr>
              <a:t> qua </a:t>
            </a:r>
            <a:r>
              <a:rPr lang="en-US" sz="3500" b="0" dirty="0" err="1">
                <a:solidFill>
                  <a:schemeClr val="dk1"/>
                </a:solidFill>
                <a:latin typeface="Times New Roman"/>
                <a:ea typeface="Times New Roman"/>
                <a:cs typeface="Times New Roman"/>
                <a:sym typeface="Times New Roman"/>
              </a:rPr>
              <a:t>trước</a:t>
            </a:r>
            <a:r>
              <a:rPr lang="en-US" sz="3500" b="0" dirty="0">
                <a:solidFill>
                  <a:schemeClr val="dk1"/>
                </a:solidFill>
                <a:latin typeface="Times New Roman"/>
                <a:ea typeface="Times New Roman"/>
                <a:cs typeface="Times New Roman"/>
                <a:sym typeface="Times New Roman"/>
              </a:rPr>
              <a:t> </a:t>
            </a:r>
            <a:r>
              <a:rPr lang="en-US" sz="3500" b="0" dirty="0" err="1">
                <a:solidFill>
                  <a:schemeClr val="dk1"/>
                </a:solidFill>
                <a:latin typeface="Times New Roman"/>
                <a:ea typeface="Times New Roman"/>
                <a:cs typeface="Times New Roman"/>
                <a:sym typeface="Times New Roman"/>
              </a:rPr>
              <a:t>nhà</a:t>
            </a:r>
            <a:r>
              <a:rPr lang="en-US" sz="3500" b="0" dirty="0">
                <a:solidFill>
                  <a:schemeClr val="dk1"/>
                </a:solidFill>
                <a:latin typeface="Times New Roman"/>
                <a:ea typeface="Times New Roman"/>
                <a:cs typeface="Times New Roman"/>
                <a:sym typeface="Times New Roman"/>
              </a:rPr>
              <a:t> </a:t>
            </a:r>
            <a:r>
              <a:rPr lang="en-US" sz="3500" b="0" dirty="0" err="1">
                <a:solidFill>
                  <a:schemeClr val="dk1"/>
                </a:solidFill>
                <a:latin typeface="Times New Roman"/>
                <a:ea typeface="Times New Roman"/>
                <a:cs typeface="Times New Roman"/>
                <a:sym typeface="Times New Roman"/>
              </a:rPr>
              <a:t>như</a:t>
            </a:r>
            <a:r>
              <a:rPr lang="en-US" sz="3500" b="0" dirty="0">
                <a:solidFill>
                  <a:schemeClr val="dk1"/>
                </a:solidFill>
                <a:latin typeface="Times New Roman"/>
                <a:ea typeface="Times New Roman"/>
                <a:cs typeface="Times New Roman"/>
                <a:sym typeface="Times New Roman"/>
              </a:rPr>
              <a:t> </a:t>
            </a:r>
            <a:r>
              <a:rPr lang="en-US" sz="3500" b="0" dirty="0" err="1">
                <a:solidFill>
                  <a:schemeClr val="dk1"/>
                </a:solidFill>
                <a:latin typeface="Times New Roman"/>
                <a:ea typeface="Times New Roman"/>
                <a:cs typeface="Times New Roman"/>
                <a:sym typeface="Times New Roman"/>
              </a:rPr>
              <a:t>một</a:t>
            </a:r>
            <a:r>
              <a:rPr lang="en-US" sz="3500" b="0" dirty="0">
                <a:solidFill>
                  <a:schemeClr val="dk1"/>
                </a:solidFill>
                <a:latin typeface="Times New Roman"/>
                <a:ea typeface="Times New Roman"/>
                <a:cs typeface="Times New Roman"/>
                <a:sym typeface="Times New Roman"/>
              </a:rPr>
              <a:t> </a:t>
            </a:r>
            <a:r>
              <a:rPr lang="en-US" sz="3500" b="0" dirty="0" err="1" smtClean="0">
                <a:solidFill>
                  <a:schemeClr val="dk1"/>
                </a:solidFill>
                <a:latin typeface="Times New Roman"/>
                <a:ea typeface="Times New Roman"/>
                <a:cs typeface="Times New Roman"/>
                <a:sym typeface="Times New Roman"/>
              </a:rPr>
              <a:t>dải</a:t>
            </a:r>
            <a:r>
              <a:rPr lang="en-US" sz="3500" b="0" smtClean="0">
                <a:solidFill>
                  <a:schemeClr val="dk1"/>
                </a:solidFill>
                <a:latin typeface="Times New Roman"/>
                <a:ea typeface="Times New Roman"/>
                <a:cs typeface="Times New Roman"/>
                <a:sym typeface="Times New Roman"/>
              </a:rPr>
              <a:t> lụa</a:t>
            </a:r>
            <a:r>
              <a:rPr lang="en-US" sz="3500" b="0" dirty="0" smtClean="0">
                <a:solidFill>
                  <a:schemeClr val="dk1"/>
                </a:solidFill>
                <a:latin typeface="Times New Roman"/>
                <a:ea typeface="Times New Roman"/>
                <a:cs typeface="Times New Roman"/>
                <a:sym typeface="Times New Roman"/>
              </a:rPr>
              <a:t> </a:t>
            </a:r>
            <a:r>
              <a:rPr lang="en-US" sz="3500" b="0" dirty="0" err="1">
                <a:solidFill>
                  <a:schemeClr val="dk1"/>
                </a:solidFill>
                <a:latin typeface="Times New Roman"/>
                <a:ea typeface="Times New Roman"/>
                <a:cs typeface="Times New Roman"/>
                <a:sym typeface="Times New Roman"/>
              </a:rPr>
              <a:t>mềm</a:t>
            </a:r>
            <a:r>
              <a:rPr lang="en-US" sz="3500" b="0" dirty="0">
                <a:solidFill>
                  <a:schemeClr val="dk1"/>
                </a:solidFill>
                <a:latin typeface="Times New Roman"/>
                <a:ea typeface="Times New Roman"/>
                <a:cs typeface="Times New Roman"/>
                <a:sym typeface="Times New Roman"/>
              </a:rPr>
              <a:t> </a:t>
            </a:r>
            <a:r>
              <a:rPr lang="en-US" sz="3500" b="0" dirty="0" err="1">
                <a:solidFill>
                  <a:schemeClr val="dk1"/>
                </a:solidFill>
                <a:latin typeface="Times New Roman"/>
                <a:ea typeface="Times New Roman"/>
                <a:cs typeface="Times New Roman"/>
                <a:sym typeface="Times New Roman"/>
              </a:rPr>
              <a:t>ôm</a:t>
            </a:r>
            <a:r>
              <a:rPr lang="en-US" sz="3500" b="0" dirty="0">
                <a:solidFill>
                  <a:schemeClr val="dk1"/>
                </a:solidFill>
                <a:latin typeface="Times New Roman"/>
                <a:ea typeface="Times New Roman"/>
                <a:cs typeface="Times New Roman"/>
                <a:sym typeface="Times New Roman"/>
              </a:rPr>
              <a:t> </a:t>
            </a:r>
            <a:r>
              <a:rPr lang="en-US" sz="3500" b="0" dirty="0" err="1">
                <a:solidFill>
                  <a:schemeClr val="dk1"/>
                </a:solidFill>
                <a:latin typeface="Times New Roman"/>
                <a:ea typeface="Times New Roman"/>
                <a:cs typeface="Times New Roman"/>
                <a:sym typeface="Times New Roman"/>
              </a:rPr>
              <a:t>chặt</a:t>
            </a:r>
            <a:r>
              <a:rPr lang="en-US" sz="3500" b="0" dirty="0">
                <a:solidFill>
                  <a:schemeClr val="dk1"/>
                </a:solidFill>
                <a:latin typeface="Times New Roman"/>
                <a:ea typeface="Times New Roman"/>
                <a:cs typeface="Times New Roman"/>
                <a:sym typeface="Times New Roman"/>
              </a:rPr>
              <a:t> </a:t>
            </a:r>
            <a:r>
              <a:rPr lang="en-US" sz="3500" b="0" dirty="0" err="1">
                <a:solidFill>
                  <a:schemeClr val="dk1"/>
                </a:solidFill>
                <a:latin typeface="Times New Roman"/>
                <a:ea typeface="Times New Roman"/>
                <a:cs typeface="Times New Roman"/>
                <a:sym typeface="Times New Roman"/>
              </a:rPr>
              <a:t>đôi</a:t>
            </a:r>
            <a:r>
              <a:rPr lang="en-US" sz="3500" b="0" dirty="0">
                <a:solidFill>
                  <a:schemeClr val="dk1"/>
                </a:solidFill>
                <a:latin typeface="Times New Roman"/>
                <a:ea typeface="Times New Roman"/>
                <a:cs typeface="Times New Roman"/>
                <a:sym typeface="Times New Roman"/>
              </a:rPr>
              <a:t> </a:t>
            </a:r>
            <a:r>
              <a:rPr lang="en-US" sz="3500" b="0" dirty="0" err="1">
                <a:solidFill>
                  <a:schemeClr val="dk1"/>
                </a:solidFill>
                <a:latin typeface="Times New Roman"/>
                <a:ea typeface="Times New Roman"/>
                <a:cs typeface="Times New Roman"/>
                <a:sym typeface="Times New Roman"/>
              </a:rPr>
              <a:t>bờ</a:t>
            </a:r>
            <a:r>
              <a:rPr lang="en-US" sz="3500" b="0" dirty="0">
                <a:solidFill>
                  <a:schemeClr val="dk1"/>
                </a:solidFill>
                <a:latin typeface="Times New Roman"/>
                <a:ea typeface="Times New Roman"/>
                <a:cs typeface="Times New Roman"/>
                <a:sym typeface="Times New Roman"/>
              </a:rPr>
              <a:t> </a:t>
            </a:r>
            <a:r>
              <a:rPr lang="en-US" sz="3500" b="0" dirty="0" err="1">
                <a:solidFill>
                  <a:schemeClr val="dk1"/>
                </a:solidFill>
                <a:latin typeface="Times New Roman"/>
                <a:ea typeface="Times New Roman"/>
                <a:cs typeface="Times New Roman"/>
                <a:sym typeface="Times New Roman"/>
              </a:rPr>
              <a:t>cù</a:t>
            </a:r>
            <a:r>
              <a:rPr lang="en-US" sz="3500" b="0" dirty="0">
                <a:solidFill>
                  <a:schemeClr val="dk1"/>
                </a:solidFill>
                <a:latin typeface="Times New Roman"/>
                <a:ea typeface="Times New Roman"/>
                <a:cs typeface="Times New Roman"/>
                <a:sym typeface="Times New Roman"/>
              </a:rPr>
              <a:t> </a:t>
            </a:r>
            <a:r>
              <a:rPr lang="en-US" sz="3500" b="0" dirty="0" err="1">
                <a:solidFill>
                  <a:schemeClr val="dk1"/>
                </a:solidFill>
                <a:latin typeface="Times New Roman"/>
                <a:ea typeface="Times New Roman"/>
                <a:cs typeface="Times New Roman"/>
                <a:sym typeface="Times New Roman"/>
              </a:rPr>
              <a:t>lao</a:t>
            </a:r>
            <a:r>
              <a:rPr lang="en-US" sz="3500" b="0" dirty="0">
                <a:solidFill>
                  <a:schemeClr val="dk1"/>
                </a:solidFill>
                <a:latin typeface="Times New Roman"/>
                <a:ea typeface="Times New Roman"/>
                <a:cs typeface="Times New Roman"/>
                <a:sym typeface="Times New Roman"/>
              </a:rPr>
              <a:t>.</a:t>
            </a:r>
            <a:endParaRPr dirty="0"/>
          </a:p>
          <a:p>
            <a:pPr marL="0" marR="0" lvl="0" indent="0" algn="l" rtl="0">
              <a:spcBef>
                <a:spcPts val="0"/>
              </a:spcBef>
              <a:spcAft>
                <a:spcPts val="0"/>
              </a:spcAft>
              <a:buNone/>
            </a:pPr>
            <a:r>
              <a:rPr lang="en-US" sz="3500" b="0" dirty="0">
                <a:solidFill>
                  <a:schemeClr val="dk1"/>
                </a:solidFill>
                <a:latin typeface="Times New Roman"/>
                <a:ea typeface="Times New Roman"/>
                <a:cs typeface="Times New Roman"/>
                <a:sym typeface="Times New Roman"/>
              </a:rPr>
              <a:t>- </a:t>
            </a:r>
            <a:r>
              <a:rPr lang="en-US" sz="3500" b="0" dirty="0" err="1">
                <a:solidFill>
                  <a:schemeClr val="dk1"/>
                </a:solidFill>
                <a:latin typeface="Times New Roman"/>
                <a:ea typeface="Times New Roman"/>
                <a:cs typeface="Times New Roman"/>
                <a:sym typeface="Times New Roman"/>
              </a:rPr>
              <a:t>Mặt</a:t>
            </a:r>
            <a:r>
              <a:rPr lang="en-US" sz="3500" b="0" dirty="0">
                <a:solidFill>
                  <a:schemeClr val="dk1"/>
                </a:solidFill>
                <a:latin typeface="Times New Roman"/>
                <a:ea typeface="Times New Roman"/>
                <a:cs typeface="Times New Roman"/>
                <a:sym typeface="Times New Roman"/>
              </a:rPr>
              <a:t> </a:t>
            </a:r>
            <a:r>
              <a:rPr lang="en-US" sz="3500" b="0" dirty="0" err="1">
                <a:solidFill>
                  <a:schemeClr val="dk1"/>
                </a:solidFill>
                <a:latin typeface="Times New Roman"/>
                <a:ea typeface="Times New Roman"/>
                <a:cs typeface="Times New Roman"/>
                <a:sym typeface="Times New Roman"/>
              </a:rPr>
              <a:t>sông</a:t>
            </a:r>
            <a:r>
              <a:rPr lang="en-US" sz="3500" b="0" dirty="0">
                <a:solidFill>
                  <a:schemeClr val="dk1"/>
                </a:solidFill>
                <a:latin typeface="Times New Roman"/>
                <a:ea typeface="Times New Roman"/>
                <a:cs typeface="Times New Roman"/>
                <a:sym typeface="Times New Roman"/>
              </a:rPr>
              <a:t> </a:t>
            </a:r>
            <a:r>
              <a:rPr lang="en-US" sz="3500" b="0" dirty="0" err="1">
                <a:solidFill>
                  <a:schemeClr val="dk1"/>
                </a:solidFill>
                <a:latin typeface="Times New Roman"/>
                <a:ea typeface="Times New Roman"/>
                <a:cs typeface="Times New Roman"/>
                <a:sym typeface="Times New Roman"/>
              </a:rPr>
              <a:t>rộng</a:t>
            </a:r>
            <a:r>
              <a:rPr lang="en-US" sz="3500" b="0" dirty="0">
                <a:solidFill>
                  <a:schemeClr val="dk1"/>
                </a:solidFill>
                <a:latin typeface="Times New Roman"/>
                <a:ea typeface="Times New Roman"/>
                <a:cs typeface="Times New Roman"/>
                <a:sym typeface="Times New Roman"/>
              </a:rPr>
              <a:t> </a:t>
            </a:r>
            <a:r>
              <a:rPr lang="en-US" sz="3500" b="0" dirty="0" err="1">
                <a:solidFill>
                  <a:schemeClr val="dk1"/>
                </a:solidFill>
                <a:latin typeface="Times New Roman"/>
                <a:ea typeface="Times New Roman"/>
                <a:cs typeface="Times New Roman"/>
                <a:sym typeface="Times New Roman"/>
              </a:rPr>
              <a:t>mênh</a:t>
            </a:r>
            <a:r>
              <a:rPr lang="en-US" sz="3500" b="0" dirty="0">
                <a:solidFill>
                  <a:schemeClr val="dk1"/>
                </a:solidFill>
                <a:latin typeface="Times New Roman"/>
                <a:ea typeface="Times New Roman"/>
                <a:cs typeface="Times New Roman"/>
                <a:sym typeface="Times New Roman"/>
              </a:rPr>
              <a:t> </a:t>
            </a:r>
            <a:r>
              <a:rPr lang="en-US" sz="3500" b="0" dirty="0" err="1">
                <a:solidFill>
                  <a:schemeClr val="dk1"/>
                </a:solidFill>
                <a:latin typeface="Times New Roman"/>
                <a:ea typeface="Times New Roman"/>
                <a:cs typeface="Times New Roman"/>
                <a:sym typeface="Times New Roman"/>
              </a:rPr>
              <a:t>mông</a:t>
            </a:r>
            <a:r>
              <a:rPr lang="en-US" sz="3500" b="0" dirty="0">
                <a:solidFill>
                  <a:schemeClr val="dk1"/>
                </a:solidFill>
                <a:latin typeface="Times New Roman"/>
                <a:ea typeface="Times New Roman"/>
                <a:cs typeface="Times New Roman"/>
                <a:sym typeface="Times New Roman"/>
              </a:rPr>
              <a:t>. </a:t>
            </a:r>
            <a:endParaRPr dirty="0"/>
          </a:p>
        </p:txBody>
      </p:sp>
      <p:pic>
        <p:nvPicPr>
          <p:cNvPr id="247" name="Google Shape;247;p19"/>
          <p:cNvPicPr preferRelativeResize="0"/>
          <p:nvPr/>
        </p:nvPicPr>
        <p:blipFill rotWithShape="1">
          <a:blip r:embed="rId3">
            <a:alphaModFix/>
          </a:blip>
          <a:srcRect/>
          <a:stretch/>
        </p:blipFill>
        <p:spPr>
          <a:xfrm>
            <a:off x="2743200" y="224155"/>
            <a:ext cx="8324850" cy="838200"/>
          </a:xfrm>
          <a:prstGeom prst="rect">
            <a:avLst/>
          </a:prstGeom>
          <a:noFill/>
          <a:ln>
            <a:noFill/>
          </a:ln>
        </p:spPr>
      </p:pic>
      <p:pic>
        <p:nvPicPr>
          <p:cNvPr id="248" name="Google Shape;248;p19"/>
          <p:cNvPicPr preferRelativeResize="0"/>
          <p:nvPr/>
        </p:nvPicPr>
        <p:blipFill rotWithShape="1">
          <a:blip r:embed="rId4">
            <a:alphaModFix/>
          </a:blip>
          <a:srcRect/>
          <a:stretch/>
        </p:blipFill>
        <p:spPr>
          <a:xfrm>
            <a:off x="539115" y="1203325"/>
            <a:ext cx="1164590" cy="1356995"/>
          </a:xfrm>
          <a:prstGeom prst="rect">
            <a:avLst/>
          </a:prstGeom>
          <a:noFill/>
          <a:ln>
            <a:noFill/>
          </a:ln>
        </p:spPr>
      </p:pic>
      <p:pic>
        <p:nvPicPr>
          <p:cNvPr id="249" name="Google Shape;249;p19"/>
          <p:cNvPicPr preferRelativeResize="0"/>
          <p:nvPr/>
        </p:nvPicPr>
        <p:blipFill rotWithShape="1">
          <a:blip r:embed="rId5">
            <a:alphaModFix/>
          </a:blip>
          <a:srcRect/>
          <a:stretch/>
        </p:blipFill>
        <p:spPr>
          <a:xfrm>
            <a:off x="7819390" y="2560320"/>
            <a:ext cx="3900805" cy="2600960"/>
          </a:xfrm>
          <a:prstGeom prst="rect">
            <a:avLst/>
          </a:prstGeom>
          <a:noFill/>
          <a:ln>
            <a:noFill/>
          </a:ln>
        </p:spPr>
      </p:pic>
      <p:pic>
        <p:nvPicPr>
          <p:cNvPr id="250" name="Google Shape;250;p19"/>
          <p:cNvPicPr preferRelativeResize="0"/>
          <p:nvPr/>
        </p:nvPicPr>
        <p:blipFill rotWithShape="1">
          <a:blip r:embed="rId6">
            <a:alphaModFix/>
          </a:blip>
          <a:srcRect/>
          <a:stretch/>
        </p:blipFill>
        <p:spPr>
          <a:xfrm>
            <a:off x="1703705" y="1807845"/>
            <a:ext cx="1695450" cy="752475"/>
          </a:xfrm>
          <a:prstGeom prst="rect">
            <a:avLst/>
          </a:prstGeom>
          <a:noFill/>
          <a:ln>
            <a:noFill/>
          </a:ln>
        </p:spPr>
      </p:pic>
    </p:spTree>
  </p:cSld>
  <p:clrMapOvr>
    <a:masterClrMapping/>
  </p:clrMapOvr>
  <p:transition advClick="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6"/>
                                        </p:tgtEl>
                                        <p:attrNameLst>
                                          <p:attrName>style.visibility</p:attrName>
                                        </p:attrNameLst>
                                      </p:cBhvr>
                                      <p:to>
                                        <p:strVal val="visible"/>
                                      </p:to>
                                    </p:set>
                                    <p:animEffect transition="in" filter="fade">
                                      <p:cBhvr>
                                        <p:cTn id="7" dur="500"/>
                                        <p:tgtEl>
                                          <p:spTgt spid="2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pic>
        <p:nvPicPr>
          <p:cNvPr id="110" name="Google Shape;110;p2"/>
          <p:cNvPicPr preferRelativeResize="0"/>
          <p:nvPr/>
        </p:nvPicPr>
        <p:blipFill rotWithShape="1">
          <a:blip r:embed="rId3">
            <a:alphaModFix/>
          </a:blip>
          <a:srcRect/>
          <a:stretch/>
        </p:blipFill>
        <p:spPr>
          <a:xfrm>
            <a:off x="696595" y="382270"/>
            <a:ext cx="10797540" cy="3153410"/>
          </a:xfrm>
          <a:prstGeom prst="rect">
            <a:avLst/>
          </a:prstGeom>
          <a:noFill/>
          <a:ln>
            <a:noFill/>
          </a:ln>
        </p:spPr>
      </p:pic>
      <p:pic>
        <p:nvPicPr>
          <p:cNvPr id="111" name="Google Shape;111;p2"/>
          <p:cNvPicPr preferRelativeResize="0"/>
          <p:nvPr/>
        </p:nvPicPr>
        <p:blipFill rotWithShape="1">
          <a:blip r:embed="rId4">
            <a:alphaModFix/>
          </a:blip>
          <a:srcRect/>
          <a:stretch/>
        </p:blipFill>
        <p:spPr>
          <a:xfrm>
            <a:off x="4544695" y="3535680"/>
            <a:ext cx="3103245" cy="3075940"/>
          </a:xfrm>
          <a:prstGeom prst="rect">
            <a:avLst/>
          </a:prstGeom>
          <a:noFill/>
          <a:ln>
            <a:noFill/>
          </a:ln>
        </p:spPr>
      </p:pic>
      <p:sp>
        <p:nvSpPr>
          <p:cNvPr id="112" name="Google Shape;112;p2"/>
          <p:cNvSpPr/>
          <p:nvPr/>
        </p:nvSpPr>
        <p:spPr>
          <a:xfrm>
            <a:off x="3311525" y="686435"/>
            <a:ext cx="5568950" cy="156845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9600" b="1" i="0" u="none" strike="noStrike" cap="none">
                <a:solidFill>
                  <a:srgbClr val="FFFFFF"/>
                </a:solidFill>
                <a:latin typeface="Calibri"/>
                <a:ea typeface="Calibri"/>
                <a:cs typeface="Calibri"/>
                <a:sym typeface="Calibri"/>
              </a:rPr>
              <a:t>ĐỐ VUI</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fade">
                                      <p:cBhvr>
                                        <p:cTn id="7"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20"/>
          <p:cNvSpPr txBox="1"/>
          <p:nvPr/>
        </p:nvSpPr>
        <p:spPr>
          <a:xfrm>
            <a:off x="649605" y="1938020"/>
            <a:ext cx="11542395" cy="38614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500" b="1">
                <a:solidFill>
                  <a:srgbClr val="FF0000"/>
                </a:solidFill>
                <a:latin typeface="Times New Roman"/>
                <a:ea typeface="Times New Roman"/>
                <a:cs typeface="Times New Roman"/>
                <a:sym typeface="Times New Roman"/>
              </a:rPr>
              <a:t>a) Buổi sớm:</a:t>
            </a:r>
            <a:endParaRPr/>
          </a:p>
          <a:p>
            <a:pPr marL="0" marR="0" lvl="0" indent="0" algn="l" rtl="0">
              <a:spcBef>
                <a:spcPts val="0"/>
              </a:spcBef>
              <a:spcAft>
                <a:spcPts val="0"/>
              </a:spcAft>
              <a:buNone/>
            </a:pPr>
            <a:r>
              <a:rPr lang="en-US" sz="3500" b="0">
                <a:solidFill>
                  <a:schemeClr val="dk1"/>
                </a:solidFill>
                <a:latin typeface="Times New Roman"/>
                <a:ea typeface="Times New Roman"/>
                <a:cs typeface="Times New Roman"/>
                <a:sym typeface="Times New Roman"/>
              </a:rPr>
              <a:t>- Khi ông mặt trời lên, mặt sông lấp lánh như sao sa.</a:t>
            </a:r>
            <a:endParaRPr sz="3500" b="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r>
              <a:rPr lang="en-US" sz="3500" b="0">
                <a:solidFill>
                  <a:schemeClr val="dk1"/>
                </a:solidFill>
                <a:latin typeface="Times New Roman"/>
                <a:ea typeface="Times New Roman"/>
                <a:cs typeface="Times New Roman"/>
                <a:sym typeface="Times New Roman"/>
              </a:rPr>
              <a:t>- Dòng sông trong xanh như ngọc bích long lanh.</a:t>
            </a:r>
            <a:endParaRPr/>
          </a:p>
          <a:p>
            <a:pPr marL="0" marR="0" lvl="0" indent="0" algn="l" rtl="0">
              <a:spcBef>
                <a:spcPts val="0"/>
              </a:spcBef>
              <a:spcAft>
                <a:spcPts val="0"/>
              </a:spcAft>
              <a:buNone/>
            </a:pPr>
            <a:r>
              <a:rPr lang="en-US" sz="3500" b="0">
                <a:solidFill>
                  <a:schemeClr val="dk1"/>
                </a:solidFill>
                <a:latin typeface="Times New Roman"/>
                <a:ea typeface="Times New Roman"/>
                <a:cs typeface="Times New Roman"/>
                <a:sym typeface="Times New Roman"/>
              </a:rPr>
              <a:t>- Hai bên bờ, lũy tre xanh nghiêng mình soi bóng xuống mặt sông, bãi mía bên kia sông xanh mờ mờ.</a:t>
            </a:r>
            <a:endParaRPr/>
          </a:p>
          <a:p>
            <a:pPr marL="0" marR="0" lvl="0" indent="0" algn="l" rtl="0">
              <a:spcBef>
                <a:spcPts val="0"/>
              </a:spcBef>
              <a:spcAft>
                <a:spcPts val="0"/>
              </a:spcAft>
              <a:buNone/>
            </a:pPr>
            <a:r>
              <a:rPr lang="en-US" sz="3500" b="0">
                <a:solidFill>
                  <a:schemeClr val="dk1"/>
                </a:solidFill>
                <a:latin typeface="Times New Roman"/>
                <a:ea typeface="Times New Roman"/>
                <a:cs typeface="Times New Roman"/>
                <a:sym typeface="Times New Roman"/>
              </a:rPr>
              <a:t>- Dãy thuyền chài neo sát bờ le lói ánh lửa nấu cơm sớm.</a:t>
            </a:r>
            <a:endParaRPr/>
          </a:p>
          <a:p>
            <a:pPr marL="0" marR="0" lvl="0" indent="0" algn="l" rtl="0">
              <a:spcBef>
                <a:spcPts val="0"/>
              </a:spcBef>
              <a:spcAft>
                <a:spcPts val="0"/>
              </a:spcAft>
              <a:buNone/>
            </a:pPr>
            <a:endParaRPr sz="3500" b="0">
              <a:solidFill>
                <a:schemeClr val="dk1"/>
              </a:solidFill>
              <a:latin typeface="Times New Roman"/>
              <a:ea typeface="Times New Roman"/>
              <a:cs typeface="Times New Roman"/>
              <a:sym typeface="Times New Roman"/>
            </a:endParaRPr>
          </a:p>
        </p:txBody>
      </p:sp>
      <p:pic>
        <p:nvPicPr>
          <p:cNvPr id="256" name="Google Shape;256;p20"/>
          <p:cNvPicPr preferRelativeResize="0"/>
          <p:nvPr/>
        </p:nvPicPr>
        <p:blipFill rotWithShape="1">
          <a:blip r:embed="rId3">
            <a:alphaModFix/>
          </a:blip>
          <a:srcRect/>
          <a:stretch/>
        </p:blipFill>
        <p:spPr>
          <a:xfrm>
            <a:off x="2743200" y="224155"/>
            <a:ext cx="8324850" cy="838200"/>
          </a:xfrm>
          <a:prstGeom prst="rect">
            <a:avLst/>
          </a:prstGeom>
          <a:noFill/>
          <a:ln>
            <a:noFill/>
          </a:ln>
        </p:spPr>
      </p:pic>
      <p:pic>
        <p:nvPicPr>
          <p:cNvPr id="257" name="Google Shape;257;p20"/>
          <p:cNvPicPr preferRelativeResize="0"/>
          <p:nvPr/>
        </p:nvPicPr>
        <p:blipFill rotWithShape="1">
          <a:blip r:embed="rId4">
            <a:alphaModFix/>
          </a:blip>
          <a:srcRect/>
          <a:stretch/>
        </p:blipFill>
        <p:spPr>
          <a:xfrm>
            <a:off x="0" y="496570"/>
            <a:ext cx="1164590" cy="1356995"/>
          </a:xfrm>
          <a:prstGeom prst="rect">
            <a:avLst/>
          </a:prstGeom>
          <a:noFill/>
          <a:ln>
            <a:noFill/>
          </a:ln>
        </p:spPr>
      </p:pic>
      <p:pic>
        <p:nvPicPr>
          <p:cNvPr id="258" name="Google Shape;258;p20"/>
          <p:cNvPicPr preferRelativeResize="0"/>
          <p:nvPr/>
        </p:nvPicPr>
        <p:blipFill rotWithShape="1">
          <a:blip r:embed="rId5">
            <a:alphaModFix/>
          </a:blip>
          <a:srcRect/>
          <a:stretch/>
        </p:blipFill>
        <p:spPr>
          <a:xfrm>
            <a:off x="1164590" y="1185545"/>
            <a:ext cx="1695450" cy="752475"/>
          </a:xfrm>
          <a:prstGeom prst="rect">
            <a:avLst/>
          </a:prstGeom>
          <a:noFill/>
          <a:ln>
            <a:noFill/>
          </a:ln>
        </p:spPr>
      </p:pic>
    </p:spTree>
  </p:cSld>
  <p:clrMapOvr>
    <a:masterClrMapping/>
  </p:clrMapOvr>
  <p:transition advClick="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5"/>
                                        </p:tgtEl>
                                        <p:attrNameLst>
                                          <p:attrName>style.visibility</p:attrName>
                                        </p:attrNameLst>
                                      </p:cBhvr>
                                      <p:to>
                                        <p:strVal val="visible"/>
                                      </p:to>
                                    </p:set>
                                    <p:animEffect transition="in" filter="fade">
                                      <p:cBhvr>
                                        <p:cTn id="7" dur="500"/>
                                        <p:tgtEl>
                                          <p:spTgt spid="2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21"/>
          <p:cNvSpPr txBox="1"/>
          <p:nvPr/>
        </p:nvSpPr>
        <p:spPr>
          <a:xfrm>
            <a:off x="316230" y="1938020"/>
            <a:ext cx="12018645" cy="38614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500" b="0">
                <a:solidFill>
                  <a:schemeClr val="dk1"/>
                </a:solidFill>
                <a:latin typeface="Times New Roman"/>
                <a:ea typeface="Times New Roman"/>
                <a:cs typeface="Times New Roman"/>
                <a:sym typeface="Times New Roman"/>
              </a:rPr>
              <a:t>- Âm thanh: </a:t>
            </a:r>
            <a:endParaRPr/>
          </a:p>
          <a:p>
            <a:pPr marL="0" marR="0" lvl="0" indent="0" algn="l" rtl="0">
              <a:spcBef>
                <a:spcPts val="0"/>
              </a:spcBef>
              <a:spcAft>
                <a:spcPts val="0"/>
              </a:spcAft>
              <a:buNone/>
            </a:pPr>
            <a:r>
              <a:rPr lang="en-US" sz="3500" b="0">
                <a:solidFill>
                  <a:schemeClr val="dk1"/>
                </a:solidFill>
                <a:latin typeface="Times New Roman"/>
                <a:ea typeface="Times New Roman"/>
                <a:cs typeface="Times New Roman"/>
                <a:sym typeface="Times New Roman"/>
              </a:rPr>
              <a:t>+ Tiếng người í ới.</a:t>
            </a:r>
            <a:endParaRPr/>
          </a:p>
          <a:p>
            <a:pPr marL="0" marR="0" lvl="0" indent="0" algn="l" rtl="0">
              <a:spcBef>
                <a:spcPts val="0"/>
              </a:spcBef>
              <a:spcAft>
                <a:spcPts val="0"/>
              </a:spcAft>
              <a:buNone/>
            </a:pPr>
            <a:r>
              <a:rPr lang="en-US" sz="3500" b="0">
                <a:solidFill>
                  <a:schemeClr val="dk1"/>
                </a:solidFill>
                <a:latin typeface="Times New Roman"/>
                <a:ea typeface="Times New Roman"/>
                <a:cs typeface="Times New Roman"/>
                <a:sym typeface="Times New Roman"/>
              </a:rPr>
              <a:t>+ Tiếng mái chèo khua nước lao xao.</a:t>
            </a:r>
            <a:endParaRPr/>
          </a:p>
          <a:p>
            <a:pPr marL="0" marR="0" lvl="0" indent="0" algn="l" rtl="0">
              <a:spcBef>
                <a:spcPts val="0"/>
              </a:spcBef>
              <a:spcAft>
                <a:spcPts val="0"/>
              </a:spcAft>
              <a:buNone/>
            </a:pPr>
            <a:r>
              <a:rPr lang="en-US" sz="3500" b="0">
                <a:solidFill>
                  <a:schemeClr val="dk1"/>
                </a:solidFill>
                <a:latin typeface="Times New Roman"/>
                <a:ea typeface="Times New Roman"/>
                <a:cs typeface="Times New Roman"/>
                <a:sym typeface="Times New Roman"/>
              </a:rPr>
              <a:t>+ Chim chóc đua nhau chuyền cành.</a:t>
            </a:r>
            <a:endParaRPr/>
          </a:p>
          <a:p>
            <a:pPr marL="0" marR="0" lvl="0" indent="0" algn="l" rtl="0">
              <a:spcBef>
                <a:spcPts val="0"/>
              </a:spcBef>
              <a:spcAft>
                <a:spcPts val="0"/>
              </a:spcAft>
              <a:buNone/>
            </a:pPr>
            <a:r>
              <a:rPr lang="en-US" sz="3500" b="0">
                <a:solidFill>
                  <a:schemeClr val="dk1"/>
                </a:solidFill>
                <a:latin typeface="Times New Roman"/>
                <a:ea typeface="Times New Roman"/>
                <a:cs typeface="Times New Roman"/>
                <a:sym typeface="Times New Roman"/>
              </a:rPr>
              <a:t>- Khi có gió nhẹ thổi qua, mặt nước sông nhấp nhô gợn sóng.</a:t>
            </a:r>
            <a:endParaRPr sz="3500" b="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r>
              <a:rPr lang="en-US" sz="3500" b="0">
                <a:solidFill>
                  <a:schemeClr val="dk1"/>
                </a:solidFill>
                <a:latin typeface="Times New Roman"/>
                <a:ea typeface="Times New Roman"/>
                <a:cs typeface="Times New Roman"/>
                <a:sym typeface="Times New Roman"/>
              </a:rPr>
              <a:t>- Những giọt sương còn đọng lại trên cành lá.</a:t>
            </a:r>
            <a:endParaRPr/>
          </a:p>
          <a:p>
            <a:pPr marL="0" marR="0" lvl="0" indent="0" algn="l" rtl="0">
              <a:spcBef>
                <a:spcPts val="0"/>
              </a:spcBef>
              <a:spcAft>
                <a:spcPts val="0"/>
              </a:spcAft>
              <a:buNone/>
            </a:pPr>
            <a:r>
              <a:rPr lang="en-US" sz="3500" b="0">
                <a:solidFill>
                  <a:schemeClr val="dk1"/>
                </a:solidFill>
                <a:latin typeface="Times New Roman"/>
                <a:ea typeface="Times New Roman"/>
                <a:cs typeface="Times New Roman"/>
                <a:sym typeface="Times New Roman"/>
              </a:rPr>
              <a:t>- Những bạn nhỏ tung tăng đến trường.</a:t>
            </a:r>
            <a:endParaRPr/>
          </a:p>
        </p:txBody>
      </p:sp>
      <p:pic>
        <p:nvPicPr>
          <p:cNvPr id="264" name="Google Shape;264;p21"/>
          <p:cNvPicPr preferRelativeResize="0"/>
          <p:nvPr/>
        </p:nvPicPr>
        <p:blipFill rotWithShape="1">
          <a:blip r:embed="rId3">
            <a:alphaModFix/>
          </a:blip>
          <a:srcRect/>
          <a:stretch/>
        </p:blipFill>
        <p:spPr>
          <a:xfrm>
            <a:off x="2743200" y="224155"/>
            <a:ext cx="8324850" cy="838200"/>
          </a:xfrm>
          <a:prstGeom prst="rect">
            <a:avLst/>
          </a:prstGeom>
          <a:noFill/>
          <a:ln>
            <a:noFill/>
          </a:ln>
        </p:spPr>
      </p:pic>
      <p:pic>
        <p:nvPicPr>
          <p:cNvPr id="265" name="Google Shape;265;p21"/>
          <p:cNvPicPr preferRelativeResize="0"/>
          <p:nvPr/>
        </p:nvPicPr>
        <p:blipFill rotWithShape="1">
          <a:blip r:embed="rId4">
            <a:alphaModFix/>
          </a:blip>
          <a:srcRect/>
          <a:stretch/>
        </p:blipFill>
        <p:spPr>
          <a:xfrm>
            <a:off x="0" y="496570"/>
            <a:ext cx="1164590" cy="1356995"/>
          </a:xfrm>
          <a:prstGeom prst="rect">
            <a:avLst/>
          </a:prstGeom>
          <a:noFill/>
          <a:ln>
            <a:noFill/>
          </a:ln>
        </p:spPr>
      </p:pic>
      <p:pic>
        <p:nvPicPr>
          <p:cNvPr id="266" name="Google Shape;266;p21"/>
          <p:cNvPicPr preferRelativeResize="0"/>
          <p:nvPr/>
        </p:nvPicPr>
        <p:blipFill rotWithShape="1">
          <a:blip r:embed="rId5">
            <a:alphaModFix/>
          </a:blip>
          <a:srcRect/>
          <a:stretch/>
        </p:blipFill>
        <p:spPr>
          <a:xfrm>
            <a:off x="1164590" y="1185545"/>
            <a:ext cx="1695450" cy="752475"/>
          </a:xfrm>
          <a:prstGeom prst="rect">
            <a:avLst/>
          </a:prstGeom>
          <a:noFill/>
          <a:ln>
            <a:noFill/>
          </a:ln>
        </p:spPr>
      </p:pic>
    </p:spTree>
  </p:cSld>
  <p:clrMapOvr>
    <a:masterClrMapping/>
  </p:clrMapOvr>
  <p:transition advClick="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3"/>
                                        </p:tgtEl>
                                        <p:attrNameLst>
                                          <p:attrName>style.visibility</p:attrName>
                                        </p:attrNameLst>
                                      </p:cBhvr>
                                      <p:to>
                                        <p:strVal val="visible"/>
                                      </p:to>
                                    </p:set>
                                    <p:animEffect transition="in" filter="fade">
                                      <p:cBhvr>
                                        <p:cTn id="7"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22"/>
          <p:cNvSpPr txBox="1"/>
          <p:nvPr/>
        </p:nvSpPr>
        <p:spPr>
          <a:xfrm>
            <a:off x="649605" y="1938020"/>
            <a:ext cx="11542395" cy="439991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500" b="1">
                <a:solidFill>
                  <a:srgbClr val="FF0000"/>
                </a:solidFill>
                <a:latin typeface="Times New Roman"/>
                <a:ea typeface="Times New Roman"/>
                <a:cs typeface="Times New Roman"/>
                <a:sym typeface="Times New Roman"/>
              </a:rPr>
              <a:t>b) Buổi trưa:</a:t>
            </a:r>
            <a:endParaRPr/>
          </a:p>
          <a:p>
            <a:pPr marL="0" marR="0" lvl="0" indent="0" algn="l" rtl="0">
              <a:spcBef>
                <a:spcPts val="0"/>
              </a:spcBef>
              <a:spcAft>
                <a:spcPts val="0"/>
              </a:spcAft>
              <a:buNone/>
            </a:pPr>
            <a:r>
              <a:rPr lang="en-US" sz="3500" b="0">
                <a:solidFill>
                  <a:schemeClr val="dk1"/>
                </a:solidFill>
                <a:latin typeface="Times New Roman"/>
                <a:ea typeface="Times New Roman"/>
                <a:cs typeface="Times New Roman"/>
                <a:sym typeface="Times New Roman"/>
              </a:rPr>
              <a:t>- Nắng lên, mặt nước lấp lánh, như khoác lên mình chiếc áo xanh bóng bẩy.</a:t>
            </a:r>
            <a:endParaRPr sz="3500" b="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r>
              <a:rPr lang="en-US" sz="3500" b="0">
                <a:solidFill>
                  <a:schemeClr val="dk1"/>
                </a:solidFill>
                <a:latin typeface="Times New Roman"/>
                <a:ea typeface="Times New Roman"/>
                <a:cs typeface="Times New Roman"/>
                <a:sym typeface="Times New Roman"/>
              </a:rPr>
              <a:t>- Dòng sông xanh biếc, mang phù sa cuồn cuộn trôi xuôi theo dòng nước. </a:t>
            </a:r>
            <a:endParaRPr/>
          </a:p>
          <a:p>
            <a:pPr marL="0" marR="0" lvl="0" indent="0" algn="l" rtl="0">
              <a:spcBef>
                <a:spcPts val="0"/>
              </a:spcBef>
              <a:spcAft>
                <a:spcPts val="0"/>
              </a:spcAft>
              <a:buNone/>
            </a:pPr>
            <a:r>
              <a:rPr lang="en-US" sz="3500" b="0">
                <a:solidFill>
                  <a:schemeClr val="dk1"/>
                </a:solidFill>
                <a:latin typeface="Times New Roman"/>
                <a:ea typeface="Times New Roman"/>
                <a:cs typeface="Times New Roman"/>
                <a:sym typeface="Times New Roman"/>
              </a:rPr>
              <a:t>- Một vài bạn nhỏ ra sông tắm, tạt nước vào nhau, cười nói vui vẻ, các bạn bơi lội khéo léo như những chú cá heo.</a:t>
            </a:r>
            <a:endParaRPr/>
          </a:p>
          <a:p>
            <a:pPr marL="0" marR="0" lvl="0" indent="0" algn="l" rtl="0">
              <a:spcBef>
                <a:spcPts val="0"/>
              </a:spcBef>
              <a:spcAft>
                <a:spcPts val="0"/>
              </a:spcAft>
              <a:buNone/>
            </a:pPr>
            <a:endParaRPr sz="3500" b="0">
              <a:solidFill>
                <a:schemeClr val="dk1"/>
              </a:solidFill>
              <a:latin typeface="Times New Roman"/>
              <a:ea typeface="Times New Roman"/>
              <a:cs typeface="Times New Roman"/>
              <a:sym typeface="Times New Roman"/>
            </a:endParaRPr>
          </a:p>
        </p:txBody>
      </p:sp>
      <p:pic>
        <p:nvPicPr>
          <p:cNvPr id="272" name="Google Shape;272;p22"/>
          <p:cNvPicPr preferRelativeResize="0"/>
          <p:nvPr/>
        </p:nvPicPr>
        <p:blipFill rotWithShape="1">
          <a:blip r:embed="rId3">
            <a:alphaModFix/>
          </a:blip>
          <a:srcRect/>
          <a:stretch/>
        </p:blipFill>
        <p:spPr>
          <a:xfrm>
            <a:off x="2743200" y="224155"/>
            <a:ext cx="8324850" cy="838200"/>
          </a:xfrm>
          <a:prstGeom prst="rect">
            <a:avLst/>
          </a:prstGeom>
          <a:noFill/>
          <a:ln>
            <a:noFill/>
          </a:ln>
        </p:spPr>
      </p:pic>
      <p:pic>
        <p:nvPicPr>
          <p:cNvPr id="273" name="Google Shape;273;p22"/>
          <p:cNvPicPr preferRelativeResize="0"/>
          <p:nvPr/>
        </p:nvPicPr>
        <p:blipFill rotWithShape="1">
          <a:blip r:embed="rId4">
            <a:alphaModFix/>
          </a:blip>
          <a:srcRect/>
          <a:stretch/>
        </p:blipFill>
        <p:spPr>
          <a:xfrm>
            <a:off x="0" y="496570"/>
            <a:ext cx="1164590" cy="1356995"/>
          </a:xfrm>
          <a:prstGeom prst="rect">
            <a:avLst/>
          </a:prstGeom>
          <a:noFill/>
          <a:ln>
            <a:noFill/>
          </a:ln>
        </p:spPr>
      </p:pic>
      <p:pic>
        <p:nvPicPr>
          <p:cNvPr id="274" name="Google Shape;274;p22"/>
          <p:cNvPicPr preferRelativeResize="0"/>
          <p:nvPr/>
        </p:nvPicPr>
        <p:blipFill rotWithShape="1">
          <a:blip r:embed="rId5">
            <a:alphaModFix/>
          </a:blip>
          <a:srcRect/>
          <a:stretch/>
        </p:blipFill>
        <p:spPr>
          <a:xfrm>
            <a:off x="1164590" y="1185545"/>
            <a:ext cx="1695450" cy="752475"/>
          </a:xfrm>
          <a:prstGeom prst="rect">
            <a:avLst/>
          </a:prstGeom>
          <a:noFill/>
          <a:ln>
            <a:noFill/>
          </a:ln>
        </p:spPr>
      </p:pic>
    </p:spTree>
  </p:cSld>
  <p:clrMapOvr>
    <a:masterClrMapping/>
  </p:clrMapOvr>
  <p:transition advClick="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1"/>
                                        </p:tgtEl>
                                        <p:attrNameLst>
                                          <p:attrName>style.visibility</p:attrName>
                                        </p:attrNameLst>
                                      </p:cBhvr>
                                      <p:to>
                                        <p:strVal val="visible"/>
                                      </p:to>
                                    </p:set>
                                    <p:animEffect transition="in" filter="fade">
                                      <p:cBhvr>
                                        <p:cTn id="7" dur="500"/>
                                        <p:tgtEl>
                                          <p:spTgt spid="2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23"/>
          <p:cNvSpPr txBox="1"/>
          <p:nvPr/>
        </p:nvSpPr>
        <p:spPr>
          <a:xfrm>
            <a:off x="0" y="1938020"/>
            <a:ext cx="12192000" cy="439991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500" b="1">
                <a:solidFill>
                  <a:srgbClr val="FF0000"/>
                </a:solidFill>
                <a:latin typeface="Times New Roman"/>
                <a:ea typeface="Times New Roman"/>
                <a:cs typeface="Times New Roman"/>
                <a:sym typeface="Times New Roman"/>
              </a:rPr>
              <a:t>b) Buổi trưa:</a:t>
            </a:r>
            <a:endParaRPr/>
          </a:p>
          <a:p>
            <a:pPr marL="0" marR="0" lvl="0" indent="0" algn="l" rtl="0">
              <a:spcBef>
                <a:spcPts val="0"/>
              </a:spcBef>
              <a:spcAft>
                <a:spcPts val="0"/>
              </a:spcAft>
              <a:buNone/>
            </a:pPr>
            <a:r>
              <a:rPr lang="en-US" sz="3500" b="0">
                <a:solidFill>
                  <a:schemeClr val="dk1"/>
                </a:solidFill>
                <a:latin typeface="Times New Roman"/>
                <a:ea typeface="Times New Roman"/>
                <a:cs typeface="Times New Roman"/>
                <a:sym typeface="Times New Roman"/>
              </a:rPr>
              <a:t>- Ông mặt trời chiếu những tia nắng yếu ớt xuống mặt sông lung linh dát vàng, dát bạc.</a:t>
            </a:r>
            <a:endParaRPr/>
          </a:p>
          <a:p>
            <a:pPr marL="0" marR="0" lvl="0" indent="0" algn="l" rtl="0">
              <a:spcBef>
                <a:spcPts val="0"/>
              </a:spcBef>
              <a:spcAft>
                <a:spcPts val="0"/>
              </a:spcAft>
              <a:buNone/>
            </a:pPr>
            <a:r>
              <a:rPr lang="en-US" sz="3500" b="0">
                <a:solidFill>
                  <a:schemeClr val="dk1"/>
                </a:solidFill>
                <a:latin typeface="Times New Roman"/>
                <a:ea typeface="Times New Roman"/>
                <a:cs typeface="Times New Roman"/>
                <a:sym typeface="Times New Roman"/>
              </a:rPr>
              <a:t>- Gió thổi mang theo hơi nước mát lạnh.</a:t>
            </a:r>
            <a:endParaRPr/>
          </a:p>
          <a:p>
            <a:pPr marL="0" marR="0" lvl="0" indent="0" algn="l" rtl="0">
              <a:spcBef>
                <a:spcPts val="0"/>
              </a:spcBef>
              <a:spcAft>
                <a:spcPts val="0"/>
              </a:spcAft>
              <a:buNone/>
            </a:pPr>
            <a:r>
              <a:rPr lang="en-US" sz="3500" b="0">
                <a:solidFill>
                  <a:schemeClr val="dk1"/>
                </a:solidFill>
                <a:latin typeface="Times New Roman"/>
                <a:ea typeface="Times New Roman"/>
                <a:cs typeface="Times New Roman"/>
                <a:sym typeface="Times New Roman"/>
              </a:rPr>
              <a:t>- Nhiều người ra bờ sông hóng mát, ngắm dòng sông quê hương.</a:t>
            </a:r>
            <a:endParaRPr/>
          </a:p>
          <a:p>
            <a:pPr marL="0" marR="0" lvl="0" indent="0" algn="l" rtl="0">
              <a:spcBef>
                <a:spcPts val="0"/>
              </a:spcBef>
              <a:spcAft>
                <a:spcPts val="0"/>
              </a:spcAft>
              <a:buNone/>
            </a:pPr>
            <a:r>
              <a:rPr lang="en-US" sz="3500" b="0">
                <a:solidFill>
                  <a:schemeClr val="dk1"/>
                </a:solidFill>
                <a:latin typeface="Times New Roman"/>
                <a:ea typeface="Times New Roman"/>
                <a:cs typeface="Times New Roman"/>
                <a:sym typeface="Times New Roman"/>
              </a:rPr>
              <a:t>- Học sinh nói chuyện rôm rả trên đường về.</a:t>
            </a:r>
            <a:endParaRPr sz="3500" b="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r>
              <a:rPr lang="en-US" sz="3500" b="0">
                <a:solidFill>
                  <a:schemeClr val="dk1"/>
                </a:solidFill>
                <a:latin typeface="Times New Roman"/>
                <a:ea typeface="Times New Roman"/>
                <a:cs typeface="Times New Roman"/>
                <a:sym typeface="Times New Roman"/>
              </a:rPr>
              <a:t>- Tiếng gà chiều xôn xao đã xóa đi sự yên tĩnh của dòng sông.</a:t>
            </a:r>
            <a:endParaRPr/>
          </a:p>
          <a:p>
            <a:pPr marL="0" marR="0" lvl="0" indent="0" algn="l" rtl="0">
              <a:spcBef>
                <a:spcPts val="0"/>
              </a:spcBef>
              <a:spcAft>
                <a:spcPts val="0"/>
              </a:spcAft>
              <a:buNone/>
            </a:pPr>
            <a:endParaRPr sz="3500" b="0">
              <a:solidFill>
                <a:schemeClr val="dk1"/>
              </a:solidFill>
              <a:latin typeface="Times New Roman"/>
              <a:ea typeface="Times New Roman"/>
              <a:cs typeface="Times New Roman"/>
              <a:sym typeface="Times New Roman"/>
            </a:endParaRPr>
          </a:p>
        </p:txBody>
      </p:sp>
      <p:pic>
        <p:nvPicPr>
          <p:cNvPr id="280" name="Google Shape;280;p23"/>
          <p:cNvPicPr preferRelativeResize="0"/>
          <p:nvPr/>
        </p:nvPicPr>
        <p:blipFill rotWithShape="1">
          <a:blip r:embed="rId3">
            <a:alphaModFix/>
          </a:blip>
          <a:srcRect/>
          <a:stretch/>
        </p:blipFill>
        <p:spPr>
          <a:xfrm>
            <a:off x="2743200" y="224155"/>
            <a:ext cx="8324850" cy="838200"/>
          </a:xfrm>
          <a:prstGeom prst="rect">
            <a:avLst/>
          </a:prstGeom>
          <a:noFill/>
          <a:ln>
            <a:noFill/>
          </a:ln>
        </p:spPr>
      </p:pic>
      <p:pic>
        <p:nvPicPr>
          <p:cNvPr id="281" name="Google Shape;281;p23"/>
          <p:cNvPicPr preferRelativeResize="0"/>
          <p:nvPr/>
        </p:nvPicPr>
        <p:blipFill rotWithShape="1">
          <a:blip r:embed="rId4">
            <a:alphaModFix/>
          </a:blip>
          <a:srcRect/>
          <a:stretch/>
        </p:blipFill>
        <p:spPr>
          <a:xfrm>
            <a:off x="0" y="496570"/>
            <a:ext cx="1164590" cy="1356995"/>
          </a:xfrm>
          <a:prstGeom prst="rect">
            <a:avLst/>
          </a:prstGeom>
          <a:noFill/>
          <a:ln>
            <a:noFill/>
          </a:ln>
        </p:spPr>
      </p:pic>
      <p:pic>
        <p:nvPicPr>
          <p:cNvPr id="282" name="Google Shape;282;p23"/>
          <p:cNvPicPr preferRelativeResize="0"/>
          <p:nvPr/>
        </p:nvPicPr>
        <p:blipFill rotWithShape="1">
          <a:blip r:embed="rId5">
            <a:alphaModFix/>
          </a:blip>
          <a:srcRect/>
          <a:stretch/>
        </p:blipFill>
        <p:spPr>
          <a:xfrm>
            <a:off x="1164590" y="1185545"/>
            <a:ext cx="1695450" cy="752475"/>
          </a:xfrm>
          <a:prstGeom prst="rect">
            <a:avLst/>
          </a:prstGeom>
          <a:noFill/>
          <a:ln>
            <a:noFill/>
          </a:ln>
        </p:spPr>
      </p:pic>
    </p:spTree>
  </p:cSld>
  <p:clrMapOvr>
    <a:masterClrMapping/>
  </p:clrMapOvr>
  <p:transition advClick="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9"/>
                                        </p:tgtEl>
                                        <p:attrNameLst>
                                          <p:attrName>style.visibility</p:attrName>
                                        </p:attrNameLst>
                                      </p:cBhvr>
                                      <p:to>
                                        <p:strVal val="visible"/>
                                      </p:to>
                                    </p:set>
                                    <p:animEffect transition="in" filter="fade">
                                      <p:cBhvr>
                                        <p:cTn id="7" dur="500"/>
                                        <p:tgtEl>
                                          <p:spTgt spid="2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24"/>
          <p:cNvSpPr txBox="1"/>
          <p:nvPr/>
        </p:nvSpPr>
        <p:spPr>
          <a:xfrm>
            <a:off x="182880" y="1892300"/>
            <a:ext cx="12009120" cy="38614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500" b="1">
                <a:solidFill>
                  <a:schemeClr val="dk1"/>
                </a:solidFill>
                <a:latin typeface="Times New Roman"/>
                <a:ea typeface="Times New Roman"/>
                <a:cs typeface="Times New Roman"/>
                <a:sym typeface="Times New Roman"/>
              </a:rPr>
              <a:t>- Cảm nghĩ:</a:t>
            </a:r>
            <a:r>
              <a:rPr lang="en-US" sz="3500" b="0">
                <a:solidFill>
                  <a:schemeClr val="dk1"/>
                </a:solidFill>
                <a:latin typeface="Times New Roman"/>
                <a:ea typeface="Times New Roman"/>
                <a:cs typeface="Times New Roman"/>
                <a:sym typeface="Times New Roman"/>
              </a:rPr>
              <a:t> </a:t>
            </a:r>
            <a:endParaRPr/>
          </a:p>
          <a:p>
            <a:pPr marL="0" marR="0" lvl="0" indent="0" algn="l" rtl="0">
              <a:spcBef>
                <a:spcPts val="0"/>
              </a:spcBef>
              <a:spcAft>
                <a:spcPts val="0"/>
              </a:spcAft>
              <a:buNone/>
            </a:pPr>
            <a:r>
              <a:rPr lang="en-US" sz="3500" b="0">
                <a:solidFill>
                  <a:schemeClr val="dk1"/>
                </a:solidFill>
                <a:latin typeface="Times New Roman"/>
                <a:ea typeface="Times New Roman"/>
                <a:cs typeface="Times New Roman"/>
                <a:sym typeface="Times New Roman"/>
              </a:rPr>
              <a:t>+ Em rất yêu dòng sông quê ngoại. </a:t>
            </a:r>
            <a:endParaRPr/>
          </a:p>
          <a:p>
            <a:pPr marL="0" marR="0" lvl="0" indent="0" algn="l" rtl="0">
              <a:spcBef>
                <a:spcPts val="0"/>
              </a:spcBef>
              <a:spcAft>
                <a:spcPts val="0"/>
              </a:spcAft>
              <a:buNone/>
            </a:pPr>
            <a:r>
              <a:rPr lang="en-US" sz="3500" b="0">
                <a:solidFill>
                  <a:schemeClr val="dk1"/>
                </a:solidFill>
                <a:latin typeface="Times New Roman"/>
                <a:ea typeface="Times New Roman"/>
                <a:cs typeface="Times New Roman"/>
                <a:sym typeface="Times New Roman"/>
              </a:rPr>
              <a:t>+ Dòng sông gắn bó thân thiết với tuổi thơ đầy kỉ niệm.</a:t>
            </a:r>
            <a:endParaRPr/>
          </a:p>
          <a:p>
            <a:pPr marL="0" marR="0" lvl="0" indent="0" algn="l" rtl="0">
              <a:spcBef>
                <a:spcPts val="0"/>
              </a:spcBef>
              <a:spcAft>
                <a:spcPts val="0"/>
              </a:spcAft>
              <a:buNone/>
            </a:pPr>
            <a:r>
              <a:rPr lang="en-US" sz="3500" b="0">
                <a:solidFill>
                  <a:schemeClr val="dk1"/>
                </a:solidFill>
                <a:latin typeface="Times New Roman"/>
                <a:ea typeface="Times New Roman"/>
                <a:cs typeface="Times New Roman"/>
                <a:sym typeface="Times New Roman"/>
              </a:rPr>
              <a:t>+ Dòng sông góp phần làm nên vẻ đẹp của quê hương.</a:t>
            </a:r>
            <a:endParaRPr/>
          </a:p>
          <a:p>
            <a:pPr marL="0" marR="0" lvl="0" indent="0" algn="l" rtl="0">
              <a:spcBef>
                <a:spcPts val="0"/>
              </a:spcBef>
              <a:spcAft>
                <a:spcPts val="0"/>
              </a:spcAft>
              <a:buNone/>
            </a:pPr>
            <a:r>
              <a:rPr lang="en-US" sz="3500" b="0">
                <a:solidFill>
                  <a:schemeClr val="dk1"/>
                </a:solidFill>
                <a:latin typeface="Times New Roman"/>
                <a:ea typeface="Times New Roman"/>
                <a:cs typeface="Times New Roman"/>
                <a:sym typeface="Times New Roman"/>
              </a:rPr>
              <a:t>+ Dòng sông đã ghi lại bao kỉ niệm đẹp của cuộc đời con người.</a:t>
            </a:r>
            <a:endParaRPr/>
          </a:p>
          <a:p>
            <a:pPr marL="0" marR="0" lvl="0" indent="0" algn="l" rtl="0">
              <a:spcBef>
                <a:spcPts val="0"/>
              </a:spcBef>
              <a:spcAft>
                <a:spcPts val="0"/>
              </a:spcAft>
              <a:buNone/>
            </a:pPr>
            <a:r>
              <a:rPr lang="en-US" sz="3500" b="1">
                <a:solidFill>
                  <a:schemeClr val="dk1"/>
                </a:solidFill>
                <a:latin typeface="Times New Roman"/>
                <a:ea typeface="Times New Roman"/>
                <a:cs typeface="Times New Roman"/>
                <a:sym typeface="Times New Roman"/>
              </a:rPr>
              <a:t>- Mong muốn:</a:t>
            </a:r>
            <a:r>
              <a:rPr lang="en-US" sz="3500" b="0">
                <a:solidFill>
                  <a:schemeClr val="dk1"/>
                </a:solidFill>
                <a:latin typeface="Times New Roman"/>
                <a:ea typeface="Times New Roman"/>
                <a:cs typeface="Times New Roman"/>
                <a:sym typeface="Times New Roman"/>
              </a:rPr>
              <a:t> dòng sông luôn sạch sẽ và trong xanh.</a:t>
            </a:r>
            <a:endParaRPr/>
          </a:p>
          <a:p>
            <a:pPr marL="0" marR="0" lvl="0" indent="0" algn="l" rtl="0">
              <a:spcBef>
                <a:spcPts val="0"/>
              </a:spcBef>
              <a:spcAft>
                <a:spcPts val="0"/>
              </a:spcAft>
              <a:buNone/>
            </a:pPr>
            <a:r>
              <a:rPr lang="en-US" sz="3500" b="1">
                <a:solidFill>
                  <a:schemeClr val="dk1"/>
                </a:solidFill>
                <a:latin typeface="Times New Roman"/>
                <a:ea typeface="Times New Roman"/>
                <a:cs typeface="Times New Roman"/>
                <a:sym typeface="Times New Roman"/>
              </a:rPr>
              <a:t>- Lời hứa: </a:t>
            </a:r>
            <a:r>
              <a:rPr lang="en-US" sz="3500" b="0">
                <a:solidFill>
                  <a:schemeClr val="dk1"/>
                </a:solidFill>
                <a:latin typeface="Times New Roman"/>
                <a:ea typeface="Times New Roman"/>
                <a:cs typeface="Times New Roman"/>
                <a:sym typeface="Times New Roman"/>
              </a:rPr>
              <a:t>không vứt rác, thải nước thải, tuyên truyền,…</a:t>
            </a:r>
            <a:endParaRPr/>
          </a:p>
        </p:txBody>
      </p:sp>
      <p:pic>
        <p:nvPicPr>
          <p:cNvPr id="288" name="Google Shape;288;p24"/>
          <p:cNvPicPr preferRelativeResize="0"/>
          <p:nvPr/>
        </p:nvPicPr>
        <p:blipFill rotWithShape="1">
          <a:blip r:embed="rId3">
            <a:alphaModFix/>
          </a:blip>
          <a:srcRect/>
          <a:stretch/>
        </p:blipFill>
        <p:spPr>
          <a:xfrm>
            <a:off x="2743200" y="224155"/>
            <a:ext cx="8324850" cy="838200"/>
          </a:xfrm>
          <a:prstGeom prst="rect">
            <a:avLst/>
          </a:prstGeom>
          <a:noFill/>
          <a:ln>
            <a:noFill/>
          </a:ln>
        </p:spPr>
      </p:pic>
      <p:pic>
        <p:nvPicPr>
          <p:cNvPr id="289" name="Google Shape;289;p24"/>
          <p:cNvPicPr preferRelativeResize="0"/>
          <p:nvPr/>
        </p:nvPicPr>
        <p:blipFill rotWithShape="1">
          <a:blip r:embed="rId4">
            <a:alphaModFix/>
          </a:blip>
          <a:srcRect/>
          <a:stretch/>
        </p:blipFill>
        <p:spPr>
          <a:xfrm>
            <a:off x="716915" y="496570"/>
            <a:ext cx="1164590" cy="1356995"/>
          </a:xfrm>
          <a:prstGeom prst="rect">
            <a:avLst/>
          </a:prstGeom>
          <a:noFill/>
          <a:ln>
            <a:noFill/>
          </a:ln>
        </p:spPr>
      </p:pic>
      <p:pic>
        <p:nvPicPr>
          <p:cNvPr id="290" name="Google Shape;290;p24"/>
          <p:cNvPicPr preferRelativeResize="0"/>
          <p:nvPr/>
        </p:nvPicPr>
        <p:blipFill rotWithShape="1">
          <a:blip r:embed="rId5">
            <a:alphaModFix/>
          </a:blip>
          <a:srcRect/>
          <a:stretch/>
        </p:blipFill>
        <p:spPr>
          <a:xfrm>
            <a:off x="1881505" y="1101090"/>
            <a:ext cx="1400175" cy="752475"/>
          </a:xfrm>
          <a:prstGeom prst="rect">
            <a:avLst/>
          </a:prstGeom>
          <a:noFill/>
          <a:ln>
            <a:noFill/>
          </a:ln>
        </p:spPr>
      </p:pic>
    </p:spTree>
  </p:cSld>
  <p:clrMapOvr>
    <a:masterClrMapping/>
  </p:clrMapOvr>
  <p:transition advClick="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7"/>
                                        </p:tgtEl>
                                        <p:attrNameLst>
                                          <p:attrName>style.visibility</p:attrName>
                                        </p:attrNameLst>
                                      </p:cBhvr>
                                      <p:to>
                                        <p:strVal val="visible"/>
                                      </p:to>
                                    </p:set>
                                    <p:animEffect transition="in" filter="fade">
                                      <p:cBhvr>
                                        <p:cTn id="7" dur="500"/>
                                        <p:tgtEl>
                                          <p:spTgt spid="2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pic>
        <p:nvPicPr>
          <p:cNvPr id="295" name="Google Shape;295;p25" descr="12"/>
          <p:cNvPicPr preferRelativeResize="0"/>
          <p:nvPr/>
        </p:nvPicPr>
        <p:blipFill rotWithShape="1">
          <a:blip r:embed="rId3">
            <a:alphaModFix/>
          </a:blip>
          <a:srcRect/>
          <a:stretch/>
        </p:blipFill>
        <p:spPr>
          <a:xfrm>
            <a:off x="0" y="5748020"/>
            <a:ext cx="12192000" cy="1109980"/>
          </a:xfrm>
          <a:prstGeom prst="rect">
            <a:avLst/>
          </a:prstGeom>
          <a:noFill/>
          <a:ln>
            <a:noFill/>
          </a:ln>
        </p:spPr>
      </p:pic>
      <p:pic>
        <p:nvPicPr>
          <p:cNvPr id="296" name="Google Shape;296;p25" descr="21"/>
          <p:cNvPicPr preferRelativeResize="0"/>
          <p:nvPr/>
        </p:nvPicPr>
        <p:blipFill rotWithShape="1">
          <a:blip r:embed="rId4">
            <a:alphaModFix/>
          </a:blip>
          <a:srcRect l="6430" r="6534" b="15582"/>
          <a:stretch/>
        </p:blipFill>
        <p:spPr>
          <a:xfrm>
            <a:off x="847" y="69427"/>
            <a:ext cx="12142047" cy="6789420"/>
          </a:xfrm>
          <a:prstGeom prst="rect">
            <a:avLst/>
          </a:prstGeom>
          <a:noFill/>
          <a:ln>
            <a:noFill/>
          </a:ln>
        </p:spPr>
      </p:pic>
      <p:sp>
        <p:nvSpPr>
          <p:cNvPr id="297" name="Google Shape;297;p25"/>
          <p:cNvSpPr txBox="1"/>
          <p:nvPr/>
        </p:nvSpPr>
        <p:spPr>
          <a:xfrm rot="-300000">
            <a:off x="4267835" y="1470025"/>
            <a:ext cx="4293235" cy="316928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a:solidFill>
                  <a:schemeClr val="dk1"/>
                </a:solidFill>
                <a:latin typeface="Times New Roman"/>
                <a:ea typeface="Times New Roman"/>
                <a:cs typeface="Times New Roman"/>
                <a:sym typeface="Times New Roman"/>
              </a:rPr>
              <a:t>Bài 2. Dựa vào dàn ý đã lập, hãy viết một đoạn văn miêu tả cảnh đẹp ở địa phương em.</a:t>
            </a:r>
            <a:endParaRPr/>
          </a:p>
        </p:txBody>
      </p:sp>
    </p:spTree>
  </p:cSld>
  <p:clrMapOvr>
    <a:masterClrMapping/>
  </p:clrMapOvr>
  <p:transition advClick="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95"/>
                                        </p:tgtEl>
                                        <p:attrNameLst>
                                          <p:attrName>style.visibility</p:attrName>
                                        </p:attrNameLst>
                                      </p:cBhvr>
                                      <p:to>
                                        <p:strVal val="visible"/>
                                      </p:to>
                                    </p:set>
                                    <p:anim calcmode="lin" valueType="num">
                                      <p:cBhvr additive="base">
                                        <p:cTn id="7" dur="500"/>
                                        <p:tgtEl>
                                          <p:spTgt spid="295"/>
                                        </p:tgtEl>
                                        <p:attrNameLst>
                                          <p:attrName>ppt_y</p:attrName>
                                        </p:attrNameLst>
                                      </p:cBhvr>
                                      <p:tavLst>
                                        <p:tav tm="0">
                                          <p:val>
                                            <p:strVal val="#ppt_y+1"/>
                                          </p:val>
                                        </p:tav>
                                        <p:tav tm="100000">
                                          <p:val>
                                            <p:strVal val="#ppt_y"/>
                                          </p:val>
                                        </p:tav>
                                      </p:tavLst>
                                    </p:anim>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96"/>
                                        </p:tgtEl>
                                        <p:attrNameLst>
                                          <p:attrName>style.visibility</p:attrName>
                                        </p:attrNameLst>
                                      </p:cBhvr>
                                      <p:to>
                                        <p:strVal val="visible"/>
                                      </p:to>
                                    </p:set>
                                    <p:anim calcmode="lin" valueType="num">
                                      <p:cBhvr additive="base">
                                        <p:cTn id="11" dur="500"/>
                                        <p:tgtEl>
                                          <p:spTgt spid="296"/>
                                        </p:tgtEl>
                                        <p:attrNameLst>
                                          <p:attrName>ppt_y</p:attrName>
                                        </p:attrNameLst>
                                      </p:cBhvr>
                                      <p:tavLst>
                                        <p:tav tm="0">
                                          <p:val>
                                            <p:strVal val="#ppt_y+1"/>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3" presetClass="entr" presetSubtype="16" fill="hold" nodeType="clickEffect">
                                  <p:stCondLst>
                                    <p:cond delay="0"/>
                                  </p:stCondLst>
                                  <p:childTnLst>
                                    <p:set>
                                      <p:cBhvr>
                                        <p:cTn id="15" dur="1" fill="hold">
                                          <p:stCondLst>
                                            <p:cond delay="0"/>
                                          </p:stCondLst>
                                        </p:cTn>
                                        <p:tgtEl>
                                          <p:spTgt spid="297"/>
                                        </p:tgtEl>
                                        <p:attrNameLst>
                                          <p:attrName>style.visibility</p:attrName>
                                        </p:attrNameLst>
                                      </p:cBhvr>
                                      <p:to>
                                        <p:strVal val="visible"/>
                                      </p:to>
                                    </p:set>
                                    <p:anim calcmode="lin" valueType="num">
                                      <p:cBhvr additive="base">
                                        <p:cTn id="16" dur="500"/>
                                        <p:tgtEl>
                                          <p:spTgt spid="297"/>
                                        </p:tgtEl>
                                        <p:attrNameLst>
                                          <p:attrName>ppt_w</p:attrName>
                                        </p:attrNameLst>
                                      </p:cBhvr>
                                      <p:tavLst>
                                        <p:tav tm="0">
                                          <p:val>
                                            <p:strVal val="0"/>
                                          </p:val>
                                        </p:tav>
                                        <p:tav tm="100000">
                                          <p:val>
                                            <p:strVal val="#ppt_w"/>
                                          </p:val>
                                        </p:tav>
                                      </p:tavLst>
                                    </p:anim>
                                    <p:anim calcmode="lin" valueType="num">
                                      <p:cBhvr additive="base">
                                        <p:cTn id="17" dur="500"/>
                                        <p:tgtEl>
                                          <p:spTgt spid="297"/>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pic>
        <p:nvPicPr>
          <p:cNvPr id="302" name="Google Shape;302;p26"/>
          <p:cNvPicPr preferRelativeResize="0"/>
          <p:nvPr/>
        </p:nvPicPr>
        <p:blipFill rotWithShape="1">
          <a:blip r:embed="rId3">
            <a:alphaModFix/>
          </a:blip>
          <a:srcRect/>
          <a:stretch/>
        </p:blipFill>
        <p:spPr>
          <a:xfrm>
            <a:off x="2659380" y="72390"/>
            <a:ext cx="7625080" cy="2082800"/>
          </a:xfrm>
          <a:prstGeom prst="rect">
            <a:avLst/>
          </a:prstGeom>
          <a:noFill/>
          <a:ln>
            <a:noFill/>
          </a:ln>
        </p:spPr>
      </p:pic>
      <p:pic>
        <p:nvPicPr>
          <p:cNvPr id="303" name="Google Shape;303;p26"/>
          <p:cNvPicPr preferRelativeResize="0"/>
          <p:nvPr/>
        </p:nvPicPr>
        <p:blipFill rotWithShape="1">
          <a:blip r:embed="rId4">
            <a:alphaModFix/>
          </a:blip>
          <a:srcRect/>
          <a:stretch/>
        </p:blipFill>
        <p:spPr>
          <a:xfrm>
            <a:off x="4309745" y="831850"/>
            <a:ext cx="4324350" cy="895350"/>
          </a:xfrm>
          <a:prstGeom prst="rect">
            <a:avLst/>
          </a:prstGeom>
          <a:noFill/>
          <a:ln>
            <a:noFill/>
          </a:ln>
        </p:spPr>
      </p:pic>
      <p:sp>
        <p:nvSpPr>
          <p:cNvPr id="304" name="Google Shape;304;p26"/>
          <p:cNvSpPr txBox="1">
            <a:spLocks noGrp="1"/>
          </p:cNvSpPr>
          <p:nvPr>
            <p:ph type="body" idx="4294967295"/>
          </p:nvPr>
        </p:nvSpPr>
        <p:spPr>
          <a:xfrm>
            <a:off x="1081405" y="2376170"/>
            <a:ext cx="10206355" cy="3416300"/>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rgbClr val="FF0000"/>
              </a:buClr>
              <a:buSzPts val="3200"/>
              <a:buFont typeface="Arial"/>
              <a:buNone/>
            </a:pPr>
            <a:r>
              <a:rPr lang="en-US" sz="3200" b="1" i="1" u="none" strike="noStrike" cap="none">
                <a:solidFill>
                  <a:srgbClr val="FF0000"/>
                </a:solidFill>
                <a:latin typeface="Times New Roman"/>
                <a:ea typeface="Times New Roman"/>
                <a:cs typeface="Times New Roman"/>
                <a:sym typeface="Times New Roman"/>
              </a:rPr>
              <a:t>a. Xác định đối tượng miêu tả của đoạn văn:</a:t>
            </a:r>
            <a:endParaRPr/>
          </a:p>
          <a:p>
            <a:pPr marL="228600" marR="0" lvl="0" indent="-228600" algn="l" rtl="0">
              <a:lnSpc>
                <a:spcPct val="90000"/>
              </a:lnSpc>
              <a:spcBef>
                <a:spcPts val="1000"/>
              </a:spcBef>
              <a:spcAft>
                <a:spcPts val="0"/>
              </a:spcAft>
              <a:buClr>
                <a:schemeClr val="dk1"/>
              </a:buClr>
              <a:buSzPts val="3200"/>
              <a:buFont typeface="Arial"/>
              <a:buNone/>
            </a:pPr>
            <a:r>
              <a:rPr lang="en-US" sz="3200" b="1" i="0" u="none" strike="noStrike" cap="none">
                <a:solidFill>
                  <a:schemeClr val="dk1"/>
                </a:solidFill>
                <a:latin typeface="Times New Roman"/>
                <a:ea typeface="Times New Roman"/>
                <a:cs typeface="Times New Roman"/>
                <a:sym typeface="Times New Roman"/>
              </a:rPr>
              <a:t>		Tùy từng trường hợp, đối tượng miêu tả của các đoạn trong bài văn có thể được xác định theo một trong những hướng sau:</a:t>
            </a:r>
            <a:endParaRPr/>
          </a:p>
          <a:p>
            <a:pPr marL="228600" marR="0" lvl="0" indent="-228600" algn="l" rtl="0">
              <a:lnSpc>
                <a:spcPct val="90000"/>
              </a:lnSpc>
              <a:spcBef>
                <a:spcPts val="1000"/>
              </a:spcBef>
              <a:spcAft>
                <a:spcPts val="0"/>
              </a:spcAft>
              <a:buClr>
                <a:schemeClr val="dk1"/>
              </a:buClr>
              <a:buSzPts val="3200"/>
              <a:buFont typeface="Arial"/>
              <a:buNone/>
            </a:pPr>
            <a:r>
              <a:rPr lang="en-US" sz="3200" b="1" i="0" u="none" strike="noStrike" cap="none">
                <a:solidFill>
                  <a:schemeClr val="dk1"/>
                </a:solidFill>
                <a:latin typeface="Times New Roman"/>
                <a:ea typeface="Times New Roman"/>
                <a:cs typeface="Times New Roman"/>
                <a:sym typeface="Times New Roman"/>
              </a:rPr>
              <a:t> - Mỗi đoạn tả một phần của cảnh.</a:t>
            </a:r>
            <a:endParaRPr/>
          </a:p>
          <a:p>
            <a:pPr marL="228600" marR="0" lvl="0" indent="-228600" algn="l" rtl="0">
              <a:lnSpc>
                <a:spcPct val="90000"/>
              </a:lnSpc>
              <a:spcBef>
                <a:spcPts val="1000"/>
              </a:spcBef>
              <a:spcAft>
                <a:spcPts val="0"/>
              </a:spcAft>
              <a:buClr>
                <a:schemeClr val="dk1"/>
              </a:buClr>
              <a:buSzPts val="3200"/>
              <a:buFont typeface="Arial"/>
              <a:buNone/>
            </a:pPr>
            <a:r>
              <a:rPr lang="en-US" sz="3200" b="1" i="0" u="none" strike="noStrike" cap="none">
                <a:solidFill>
                  <a:schemeClr val="dk1"/>
                </a:solidFill>
                <a:latin typeface="Times New Roman"/>
                <a:ea typeface="Times New Roman"/>
                <a:cs typeface="Times New Roman"/>
                <a:sym typeface="Times New Roman"/>
              </a:rPr>
              <a:t> - Mỗi đoạn tả một sự biến đổi của cảnh theo thời gian (sáng, trưa, chiều, tối hay xuân, hạ, thu, đông) .</a:t>
            </a:r>
            <a:endParaRPr/>
          </a:p>
        </p:txBody>
      </p:sp>
    </p:spTree>
  </p:cSld>
  <p:clrMapOvr>
    <a:masterClrMapping/>
  </p:clrMapOvr>
  <p:transition advClick="0">
    <p:wip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pic>
        <p:nvPicPr>
          <p:cNvPr id="309" name="Google Shape;309;p27"/>
          <p:cNvPicPr preferRelativeResize="0"/>
          <p:nvPr/>
        </p:nvPicPr>
        <p:blipFill rotWithShape="1">
          <a:blip r:embed="rId3">
            <a:alphaModFix/>
          </a:blip>
          <a:srcRect/>
          <a:stretch/>
        </p:blipFill>
        <p:spPr>
          <a:xfrm>
            <a:off x="2659380" y="72390"/>
            <a:ext cx="7625080" cy="2082800"/>
          </a:xfrm>
          <a:prstGeom prst="rect">
            <a:avLst/>
          </a:prstGeom>
          <a:noFill/>
          <a:ln>
            <a:noFill/>
          </a:ln>
        </p:spPr>
      </p:pic>
      <p:pic>
        <p:nvPicPr>
          <p:cNvPr id="310" name="Google Shape;310;p27"/>
          <p:cNvPicPr preferRelativeResize="0"/>
          <p:nvPr/>
        </p:nvPicPr>
        <p:blipFill rotWithShape="1">
          <a:blip r:embed="rId4">
            <a:alphaModFix/>
          </a:blip>
          <a:srcRect/>
          <a:stretch/>
        </p:blipFill>
        <p:spPr>
          <a:xfrm>
            <a:off x="4309745" y="831850"/>
            <a:ext cx="4324350" cy="895350"/>
          </a:xfrm>
          <a:prstGeom prst="rect">
            <a:avLst/>
          </a:prstGeom>
          <a:noFill/>
          <a:ln>
            <a:noFill/>
          </a:ln>
        </p:spPr>
      </p:pic>
      <p:sp>
        <p:nvSpPr>
          <p:cNvPr id="311" name="Google Shape;311;p27"/>
          <p:cNvSpPr txBox="1">
            <a:spLocks noGrp="1"/>
          </p:cNvSpPr>
          <p:nvPr>
            <p:ph type="body" idx="4294967295"/>
          </p:nvPr>
        </p:nvSpPr>
        <p:spPr>
          <a:xfrm>
            <a:off x="1081405" y="2376170"/>
            <a:ext cx="10206355" cy="3416300"/>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rgbClr val="FF0000"/>
              </a:buClr>
              <a:buSzPts val="3200"/>
              <a:buFont typeface="Arial"/>
              <a:buNone/>
            </a:pPr>
            <a:r>
              <a:rPr lang="en-US" sz="3200" b="1" i="1" u="none" strike="noStrike" cap="none">
                <a:solidFill>
                  <a:srgbClr val="FF0000"/>
                </a:solidFill>
                <a:latin typeface="Times New Roman"/>
                <a:ea typeface="Times New Roman"/>
                <a:cs typeface="Times New Roman"/>
                <a:sym typeface="Times New Roman"/>
              </a:rPr>
              <a:t>b. Xác định trình tự miêu tả của đoạn văn:</a:t>
            </a:r>
            <a:endParaRPr/>
          </a:p>
          <a:p>
            <a:pPr marL="228600" marR="0" lvl="0" indent="-228600" algn="l" rtl="0">
              <a:lnSpc>
                <a:spcPct val="90000"/>
              </a:lnSpc>
              <a:spcBef>
                <a:spcPts val="1000"/>
              </a:spcBef>
              <a:spcAft>
                <a:spcPts val="0"/>
              </a:spcAft>
              <a:buClr>
                <a:schemeClr val="dk1"/>
              </a:buClr>
              <a:buSzPts val="3200"/>
              <a:buFont typeface="Arial"/>
              <a:buNone/>
            </a:pPr>
            <a:r>
              <a:rPr lang="en-US" sz="3200" b="1" i="0" u="none" strike="noStrike" cap="none">
                <a:solidFill>
                  <a:schemeClr val="dk1"/>
                </a:solidFill>
                <a:latin typeface="Times New Roman"/>
                <a:ea typeface="Times New Roman"/>
                <a:cs typeface="Times New Roman"/>
                <a:sym typeface="Times New Roman"/>
              </a:rPr>
              <a:t>- Mở đoạn ( 1-2 ) câu: Nêu ý chính của đoạn.</a:t>
            </a:r>
            <a:endParaRPr/>
          </a:p>
          <a:p>
            <a:pPr marL="228600" marR="0" lvl="0" indent="-228600" algn="l" rtl="0">
              <a:lnSpc>
                <a:spcPct val="90000"/>
              </a:lnSpc>
              <a:spcBef>
                <a:spcPts val="1000"/>
              </a:spcBef>
              <a:spcAft>
                <a:spcPts val="0"/>
              </a:spcAft>
              <a:buClr>
                <a:schemeClr val="dk1"/>
              </a:buClr>
              <a:buSzPts val="3200"/>
              <a:buFont typeface="Arial"/>
              <a:buNone/>
            </a:pPr>
            <a:r>
              <a:rPr lang="en-US" sz="3200" b="1" i="0" u="none" strike="noStrike" cap="none">
                <a:solidFill>
                  <a:schemeClr val="dk1"/>
                </a:solidFill>
                <a:latin typeface="Times New Roman"/>
                <a:ea typeface="Times New Roman"/>
                <a:cs typeface="Times New Roman"/>
                <a:sym typeface="Times New Roman"/>
              </a:rPr>
              <a:t>- Thân đoạn: Phát triển ý của đoạn, miêu tả từng chi tiết.</a:t>
            </a:r>
            <a:endParaRPr/>
          </a:p>
          <a:p>
            <a:pPr marL="228600" marR="0" lvl="0" indent="-228600" algn="l" rtl="0">
              <a:lnSpc>
                <a:spcPct val="90000"/>
              </a:lnSpc>
              <a:spcBef>
                <a:spcPts val="1000"/>
              </a:spcBef>
              <a:spcAft>
                <a:spcPts val="0"/>
              </a:spcAft>
              <a:buClr>
                <a:schemeClr val="dk1"/>
              </a:buClr>
              <a:buSzPts val="3200"/>
              <a:buFont typeface="Arial"/>
              <a:buNone/>
            </a:pPr>
            <a:r>
              <a:rPr lang="en-US" sz="3200" b="1" i="0" u="none" strike="noStrike" cap="none">
                <a:solidFill>
                  <a:schemeClr val="dk1"/>
                </a:solidFill>
                <a:latin typeface="Times New Roman"/>
                <a:ea typeface="Times New Roman"/>
                <a:cs typeface="Times New Roman"/>
                <a:sym typeface="Times New Roman"/>
              </a:rPr>
              <a:t>- Kết đoạn ( 1-2) câu: Nêu cảm nghĩ về cảnh đã miêu tả trong đoạn.</a:t>
            </a:r>
            <a:endParaRPr/>
          </a:p>
        </p:txBody>
      </p:sp>
    </p:spTree>
  </p:cSld>
  <p:clrMapOvr>
    <a:masterClrMapping/>
  </p:clrMapOvr>
  <p:transition advClick="0">
    <p:wip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28"/>
          <p:cNvSpPr txBox="1">
            <a:spLocks noGrp="1"/>
          </p:cNvSpPr>
          <p:nvPr>
            <p:ph type="body" idx="4294967295"/>
          </p:nvPr>
        </p:nvSpPr>
        <p:spPr>
          <a:xfrm>
            <a:off x="623570" y="2202180"/>
            <a:ext cx="11182350" cy="4526280"/>
          </a:xfrm>
          <a:prstGeom prst="rect">
            <a:avLst/>
          </a:prstGeom>
          <a:noFill/>
          <a:ln>
            <a:noFill/>
          </a:ln>
        </p:spPr>
        <p:txBody>
          <a:bodyPr spcFirstLastPara="1" wrap="square" lIns="91425" tIns="45700" rIns="91425" bIns="45700" anchor="t" anchorCtr="0">
            <a:normAutofit/>
          </a:bodyPr>
          <a:lstStyle/>
          <a:p>
            <a:pPr marL="228600" marR="0" lvl="0" indent="-228600" algn="l" rtl="0">
              <a:lnSpc>
                <a:spcPct val="90000"/>
              </a:lnSpc>
              <a:spcBef>
                <a:spcPts val="0"/>
              </a:spcBef>
              <a:spcAft>
                <a:spcPts val="0"/>
              </a:spcAft>
              <a:buClr>
                <a:schemeClr val="dk1"/>
              </a:buClr>
              <a:buSzPts val="4000"/>
              <a:buFont typeface="Arial"/>
              <a:buNone/>
            </a:pPr>
            <a:r>
              <a:rPr lang="en-US" sz="4000" b="0" i="0" u="none" strike="noStrike" cap="none">
                <a:solidFill>
                  <a:schemeClr val="dk1"/>
                </a:solidFill>
                <a:latin typeface="Times New Roman"/>
                <a:ea typeface="Times New Roman"/>
                <a:cs typeface="Times New Roman"/>
                <a:sym typeface="Times New Roman"/>
              </a:rPr>
              <a:t>- Đoạn văn đủ 3 phần.</a:t>
            </a:r>
            <a:endParaRPr/>
          </a:p>
          <a:p>
            <a:pPr marL="228600" marR="0" lvl="0" indent="-228600" algn="l" rtl="0">
              <a:lnSpc>
                <a:spcPct val="90000"/>
              </a:lnSpc>
              <a:spcBef>
                <a:spcPts val="1000"/>
              </a:spcBef>
              <a:spcAft>
                <a:spcPts val="0"/>
              </a:spcAft>
              <a:buClr>
                <a:schemeClr val="dk1"/>
              </a:buClr>
              <a:buSzPts val="4000"/>
              <a:buFont typeface="Arial"/>
              <a:buNone/>
            </a:pPr>
            <a:r>
              <a:rPr lang="en-US" sz="4000" b="0" i="0" u="none" strike="noStrike" cap="none">
                <a:solidFill>
                  <a:schemeClr val="dk1"/>
                </a:solidFill>
                <a:latin typeface="Times New Roman"/>
                <a:ea typeface="Times New Roman"/>
                <a:cs typeface="Times New Roman"/>
                <a:sym typeface="Times New Roman"/>
              </a:rPr>
              <a:t>- Có câu mở đoạn nêu ý chính cho đoạn văn.</a:t>
            </a:r>
            <a:endParaRPr/>
          </a:p>
          <a:p>
            <a:pPr marL="228600" marR="0" lvl="0" indent="-228600" algn="l" rtl="0">
              <a:lnSpc>
                <a:spcPct val="90000"/>
              </a:lnSpc>
              <a:spcBef>
                <a:spcPts val="1000"/>
              </a:spcBef>
              <a:spcAft>
                <a:spcPts val="0"/>
              </a:spcAft>
              <a:buClr>
                <a:schemeClr val="dk1"/>
              </a:buClr>
              <a:buSzPts val="4000"/>
              <a:buFont typeface="Arial"/>
              <a:buNone/>
            </a:pPr>
            <a:r>
              <a:rPr lang="en-US" sz="4000" b="0" i="0" u="none" strike="noStrike" cap="none">
                <a:solidFill>
                  <a:schemeClr val="dk1"/>
                </a:solidFill>
                <a:latin typeface="Times New Roman"/>
                <a:ea typeface="Times New Roman"/>
                <a:cs typeface="Times New Roman"/>
                <a:sym typeface="Times New Roman"/>
              </a:rPr>
              <a:t>- Các câu trong đoạn văn tập trung tả từng phần của cảnh hoặc đặc điểm của cảnh ở một thời điểm, từ ngữ và hình ảnh sinh động.</a:t>
            </a:r>
            <a:endParaRPr/>
          </a:p>
          <a:p>
            <a:pPr marL="228600" marR="0" lvl="0" indent="-228600" algn="l" rtl="0">
              <a:lnSpc>
                <a:spcPct val="90000"/>
              </a:lnSpc>
              <a:spcBef>
                <a:spcPts val="1000"/>
              </a:spcBef>
              <a:spcAft>
                <a:spcPts val="0"/>
              </a:spcAft>
              <a:buClr>
                <a:schemeClr val="dk1"/>
              </a:buClr>
              <a:buSzPts val="4000"/>
              <a:buFont typeface="Arial"/>
              <a:buNone/>
            </a:pPr>
            <a:r>
              <a:rPr lang="en-US" sz="4000" b="0" i="0" u="none" strike="noStrike" cap="none">
                <a:solidFill>
                  <a:schemeClr val="dk1"/>
                </a:solidFill>
                <a:latin typeface="Times New Roman"/>
                <a:ea typeface="Times New Roman"/>
                <a:cs typeface="Times New Roman"/>
                <a:sym typeface="Times New Roman"/>
              </a:rPr>
              <a:t>- Các câu văn đúng ngữ pháp.</a:t>
            </a:r>
            <a:endParaRPr/>
          </a:p>
        </p:txBody>
      </p:sp>
      <p:pic>
        <p:nvPicPr>
          <p:cNvPr id="317" name="Google Shape;317;p28"/>
          <p:cNvPicPr preferRelativeResize="0"/>
          <p:nvPr/>
        </p:nvPicPr>
        <p:blipFill rotWithShape="1">
          <a:blip r:embed="rId3">
            <a:alphaModFix/>
          </a:blip>
          <a:srcRect/>
          <a:stretch/>
        </p:blipFill>
        <p:spPr>
          <a:xfrm>
            <a:off x="2438400" y="365125"/>
            <a:ext cx="7841615" cy="1837055"/>
          </a:xfrm>
          <a:prstGeom prst="rect">
            <a:avLst/>
          </a:prstGeom>
          <a:noFill/>
          <a:ln>
            <a:noFill/>
          </a:ln>
        </p:spPr>
      </p:pic>
      <p:pic>
        <p:nvPicPr>
          <p:cNvPr id="318" name="Google Shape;318;p28"/>
          <p:cNvPicPr preferRelativeResize="0"/>
          <p:nvPr/>
        </p:nvPicPr>
        <p:blipFill rotWithShape="1">
          <a:blip r:embed="rId4">
            <a:alphaModFix/>
          </a:blip>
          <a:srcRect/>
          <a:stretch/>
        </p:blipFill>
        <p:spPr>
          <a:xfrm>
            <a:off x="3825240" y="412115"/>
            <a:ext cx="5067300" cy="1209675"/>
          </a:xfrm>
          <a:prstGeom prst="rect">
            <a:avLst/>
          </a:prstGeom>
          <a:noFill/>
          <a:ln>
            <a:noFill/>
          </a:ln>
        </p:spPr>
      </p:pic>
      <p:pic>
        <p:nvPicPr>
          <p:cNvPr id="319" name="Google Shape;319;p28"/>
          <p:cNvPicPr preferRelativeResize="0"/>
          <p:nvPr/>
        </p:nvPicPr>
        <p:blipFill rotWithShape="1">
          <a:blip r:embed="rId5">
            <a:alphaModFix/>
          </a:blip>
          <a:srcRect/>
          <a:stretch/>
        </p:blipFill>
        <p:spPr>
          <a:xfrm>
            <a:off x="8673465" y="613410"/>
            <a:ext cx="854075" cy="807085"/>
          </a:xfrm>
          <a:prstGeom prst="rect">
            <a:avLst/>
          </a:prstGeom>
          <a:noFill/>
          <a:ln>
            <a:noFill/>
          </a:ln>
        </p:spPr>
      </p:pic>
    </p:spTree>
  </p:cSld>
  <p:clrMapOvr>
    <a:masterClrMapping/>
  </p:clrMapOvr>
  <p:transition advClick="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6">
                                            <p:txEl>
                                              <p:pRg st="0" end="0"/>
                                            </p:txEl>
                                          </p:spTgt>
                                        </p:tgtEl>
                                        <p:attrNameLst>
                                          <p:attrName>style.visibility</p:attrName>
                                        </p:attrNameLst>
                                      </p:cBhvr>
                                      <p:to>
                                        <p:strVal val="visible"/>
                                      </p:to>
                                    </p:set>
                                    <p:animEffect transition="in" filter="fade">
                                      <p:cBhvr>
                                        <p:cTn id="7" dur="2000"/>
                                        <p:tgtEl>
                                          <p:spTgt spid="3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16">
                                            <p:txEl>
                                              <p:pRg st="1" end="1"/>
                                            </p:txEl>
                                          </p:spTgt>
                                        </p:tgtEl>
                                        <p:attrNameLst>
                                          <p:attrName>style.visibility</p:attrName>
                                        </p:attrNameLst>
                                      </p:cBhvr>
                                      <p:to>
                                        <p:strVal val="visible"/>
                                      </p:to>
                                    </p:set>
                                    <p:animEffect transition="in" filter="fade">
                                      <p:cBhvr>
                                        <p:cTn id="12" dur="2000"/>
                                        <p:tgtEl>
                                          <p:spTgt spid="3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16">
                                            <p:txEl>
                                              <p:pRg st="2" end="2"/>
                                            </p:txEl>
                                          </p:spTgt>
                                        </p:tgtEl>
                                        <p:attrNameLst>
                                          <p:attrName>style.visibility</p:attrName>
                                        </p:attrNameLst>
                                      </p:cBhvr>
                                      <p:to>
                                        <p:strVal val="visible"/>
                                      </p:to>
                                    </p:set>
                                    <p:animEffect transition="in" filter="fade">
                                      <p:cBhvr>
                                        <p:cTn id="17" dur="2000"/>
                                        <p:tgtEl>
                                          <p:spTgt spid="31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16">
                                            <p:txEl>
                                              <p:pRg st="3" end="3"/>
                                            </p:txEl>
                                          </p:spTgt>
                                        </p:tgtEl>
                                        <p:attrNameLst>
                                          <p:attrName>style.visibility</p:attrName>
                                        </p:attrNameLst>
                                      </p:cBhvr>
                                      <p:to>
                                        <p:strVal val="visible"/>
                                      </p:to>
                                    </p:set>
                                    <p:animEffect transition="in" filter="fade">
                                      <p:cBhvr>
                                        <p:cTn id="22" dur="2000"/>
                                        <p:tgtEl>
                                          <p:spTgt spid="31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29"/>
          <p:cNvSpPr txBox="1"/>
          <p:nvPr/>
        </p:nvSpPr>
        <p:spPr>
          <a:xfrm>
            <a:off x="876300" y="32385"/>
            <a:ext cx="10819130" cy="636968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3400" b="1">
                <a:solidFill>
                  <a:srgbClr val="FF0000"/>
                </a:solidFill>
                <a:latin typeface="Times New Roman"/>
                <a:ea typeface="Times New Roman"/>
                <a:cs typeface="Times New Roman"/>
                <a:sym typeface="Times New Roman"/>
              </a:rPr>
              <a:t>           Dòng sông quê em như là một hiện thân của mẹ thiên nhiên dịu dàng và phẳng lặng. </a:t>
            </a:r>
            <a:r>
              <a:rPr lang="en-US" sz="3400" b="1">
                <a:solidFill>
                  <a:schemeClr val="dk1"/>
                </a:solidFill>
                <a:latin typeface="Times New Roman"/>
                <a:ea typeface="Times New Roman"/>
                <a:cs typeface="Times New Roman"/>
                <a:sym typeface="Times New Roman"/>
              </a:rPr>
              <a:t>Mặt sông quanh năm bình thản như một mặt gương, chỉ ồn ào tấp nập khi mọi người ùa đến. Dưới lòng sông, ở những khúc sâu, là cả một thế giới của cá, của tôm, của hến. Nên mới có những người quanh năm làm nghề đánh bắt cả, mò ốc, mò hến ở ven sông. Ấy thế mà vẫn đủ cho mấy miệng ăn của cả một gia đình. Sáng sáng, hình ảnh những chiếc thuyền nan nhỏ lênh đênh trên bờ sông, những chiếc lưới đánh cá vung rộng trên mặt nước, những bóng lưng lúi húi đãi hến, tìm ốc và cả những giọng hò mộc mạc mà mê say văng vẳng, đã là đặc sản riêng của chốn sông quê này. </a:t>
            </a:r>
            <a:endParaRPr/>
          </a:p>
        </p:txBody>
      </p:sp>
    </p:spTree>
  </p:cSld>
  <p:clrMapOvr>
    <a:masterClrMapping/>
  </p:clrMapOvr>
  <p:transition advClick="0">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3"/>
          <p:cNvSpPr/>
          <p:nvPr/>
        </p:nvSpPr>
        <p:spPr>
          <a:xfrm>
            <a:off x="464185" y="3907155"/>
            <a:ext cx="4691380" cy="1471295"/>
          </a:xfrm>
          <a:prstGeom prst="roundRect">
            <a:avLst>
              <a:gd name="adj" fmla="val 16667"/>
            </a:avLst>
          </a:prstGeom>
          <a:solidFill>
            <a:srgbClr val="FFFFFF">
              <a:alpha val="72941"/>
            </a:srgbClr>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5400" b="1" i="0" u="none" strike="noStrike" cap="none">
                <a:solidFill>
                  <a:srgbClr val="FF0000"/>
                </a:solidFill>
                <a:latin typeface="Times New Roman"/>
                <a:ea typeface="Times New Roman"/>
                <a:cs typeface="Times New Roman"/>
                <a:sym typeface="Times New Roman"/>
              </a:rPr>
              <a:t>NHA TRANG</a:t>
            </a:r>
            <a:endParaRPr/>
          </a:p>
        </p:txBody>
      </p:sp>
      <p:sp>
        <p:nvSpPr>
          <p:cNvPr id="118" name="Google Shape;118;p3"/>
          <p:cNvSpPr txBox="1"/>
          <p:nvPr/>
        </p:nvSpPr>
        <p:spPr>
          <a:xfrm>
            <a:off x="845185" y="908685"/>
            <a:ext cx="4991735" cy="3784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0" i="0" u="none" strike="noStrike" cap="none">
                <a:solidFill>
                  <a:schemeClr val="dk1"/>
                </a:solidFill>
                <a:latin typeface="Times New Roman"/>
                <a:ea typeface="Times New Roman"/>
                <a:cs typeface="Times New Roman"/>
                <a:sym typeface="Times New Roman"/>
              </a:rPr>
              <a:t>Một thành phố biển</a:t>
            </a:r>
            <a:endParaRPr/>
          </a:p>
          <a:p>
            <a:pPr marL="0" marR="0" lvl="0" indent="0" algn="l" rtl="0">
              <a:spcBef>
                <a:spcPts val="0"/>
              </a:spcBef>
              <a:spcAft>
                <a:spcPts val="0"/>
              </a:spcAft>
              <a:buNone/>
            </a:pPr>
            <a:r>
              <a:rPr lang="en-US" sz="4000">
                <a:solidFill>
                  <a:schemeClr val="dk1"/>
                </a:solidFill>
                <a:latin typeface="Times New Roman"/>
                <a:ea typeface="Times New Roman"/>
                <a:cs typeface="Times New Roman"/>
                <a:sym typeface="Times New Roman"/>
              </a:rPr>
              <a:t>Tên gọi có RĂNG</a:t>
            </a:r>
            <a:endParaRPr/>
          </a:p>
          <a:p>
            <a:pPr marL="0" marR="0" lvl="0" indent="0" algn="l" rtl="0">
              <a:spcBef>
                <a:spcPts val="0"/>
              </a:spcBef>
              <a:spcAft>
                <a:spcPts val="0"/>
              </a:spcAft>
              <a:buNone/>
            </a:pPr>
            <a:r>
              <a:rPr lang="en-US" sz="4000">
                <a:solidFill>
                  <a:schemeClr val="dk1"/>
                </a:solidFill>
                <a:latin typeface="Times New Roman"/>
                <a:ea typeface="Times New Roman"/>
                <a:cs typeface="Times New Roman"/>
                <a:sym typeface="Times New Roman"/>
              </a:rPr>
              <a:t>Đố hữu, đố bằng</a:t>
            </a:r>
            <a:endParaRPr/>
          </a:p>
          <a:p>
            <a:pPr marL="0" marR="0" lvl="0" indent="0" algn="l" rtl="0">
              <a:spcBef>
                <a:spcPts val="0"/>
              </a:spcBef>
              <a:spcAft>
                <a:spcPts val="0"/>
              </a:spcAft>
              <a:buNone/>
            </a:pPr>
            <a:r>
              <a:rPr lang="en-US" sz="4000">
                <a:solidFill>
                  <a:schemeClr val="dk1"/>
                </a:solidFill>
                <a:latin typeface="Times New Roman"/>
                <a:ea typeface="Times New Roman"/>
                <a:cs typeface="Times New Roman"/>
                <a:sym typeface="Times New Roman"/>
              </a:rPr>
              <a:t>Biết chăng nhanh đáp?</a:t>
            </a:r>
            <a:endParaRPr/>
          </a:p>
          <a:p>
            <a:pPr marL="0" marR="0" lvl="0" indent="0" algn="l" rtl="0">
              <a:spcBef>
                <a:spcPts val="0"/>
              </a:spcBef>
              <a:spcAft>
                <a:spcPts val="0"/>
              </a:spcAft>
              <a:buNone/>
            </a:pPr>
            <a:endParaRPr sz="400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endParaRPr sz="4000">
              <a:solidFill>
                <a:schemeClr val="dk1"/>
              </a:solidFill>
              <a:latin typeface="Times New Roman"/>
              <a:ea typeface="Times New Roman"/>
              <a:cs typeface="Times New Roman"/>
              <a:sym typeface="Times New Roman"/>
            </a:endParaRPr>
          </a:p>
        </p:txBody>
      </p:sp>
      <p:pic>
        <p:nvPicPr>
          <p:cNvPr id="119" name="Google Shape;119;p3"/>
          <p:cNvPicPr preferRelativeResize="0"/>
          <p:nvPr/>
        </p:nvPicPr>
        <p:blipFill rotWithShape="1">
          <a:blip r:embed="rId3">
            <a:alphaModFix/>
          </a:blip>
          <a:srcRect/>
          <a:stretch/>
        </p:blipFill>
        <p:spPr>
          <a:xfrm>
            <a:off x="5836920" y="287020"/>
            <a:ext cx="6216015" cy="5833745"/>
          </a:xfrm>
          <a:prstGeom prst="rect">
            <a:avLst/>
          </a:prstGeom>
          <a:noFill/>
          <a:ln>
            <a:noFill/>
          </a:ln>
        </p:spPr>
      </p:pic>
    </p:spTree>
  </p:cSld>
  <p:clrMapOvr>
    <a:masterClrMapping/>
  </p:clrMapOvr>
  <p:transition advClick="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7"/>
                                        </p:tgtEl>
                                        <p:attrNameLst>
                                          <p:attrName>style.visibility</p:attrName>
                                        </p:attrNameLst>
                                      </p:cBhvr>
                                      <p:to>
                                        <p:strVal val="visible"/>
                                      </p:to>
                                    </p:set>
                                    <p:animEffect transition="in" filter="fade">
                                      <p:cBhvr>
                                        <p:cTn id="7" dur="500"/>
                                        <p:tgtEl>
                                          <p:spTgt spid="117"/>
                                        </p:tgtEl>
                                      </p:cBhvr>
                                    </p:animEffect>
                                  </p:childTnLst>
                                </p:cTn>
                              </p:par>
                              <p:par>
                                <p:cTn id="8" presetID="10" presetClass="entr" presetSubtype="0" fill="hold" nodeType="withEffect">
                                  <p:stCondLst>
                                    <p:cond delay="0"/>
                                  </p:stCondLst>
                                  <p:childTnLst>
                                    <p:set>
                                      <p:cBhvr>
                                        <p:cTn id="9" dur="1" fill="hold">
                                          <p:stCondLst>
                                            <p:cond delay="0"/>
                                          </p:stCondLst>
                                        </p:cTn>
                                        <p:tgtEl>
                                          <p:spTgt spid="119"/>
                                        </p:tgtEl>
                                        <p:attrNameLst>
                                          <p:attrName>style.visibility</p:attrName>
                                        </p:attrNameLst>
                                      </p:cBhvr>
                                      <p:to>
                                        <p:strVal val="visible"/>
                                      </p:to>
                                    </p:set>
                                    <p:animEffect transition="in" filter="fade">
                                      <p:cBhvr>
                                        <p:cTn id="10"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30"/>
          <p:cNvSpPr txBox="1"/>
          <p:nvPr/>
        </p:nvSpPr>
        <p:spPr>
          <a:xfrm>
            <a:off x="789305" y="238125"/>
            <a:ext cx="10827385" cy="636968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3400" b="1">
                <a:solidFill>
                  <a:schemeClr val="dk1"/>
                </a:solidFill>
                <a:latin typeface="Times New Roman"/>
                <a:ea typeface="Times New Roman"/>
                <a:cs typeface="Times New Roman"/>
                <a:sym typeface="Times New Roman"/>
              </a:rPr>
              <a:t>Và rồi, cũng quen thuộc không kém, là những chuyến đò, chuyến thuyền lớn chở người đi qua sông. Người đi bộ, thì ưa đi đò, người có xe máy, ô tô thì phải đi tàu mới có chỗ để xe. Theo đó, mấy chiếc thuyền bán hoa quả, rau củ, bánh kẹo… cũng tấp nập sớm hôm. Mà vui nhất, chính là ở khúc sông phía cuối, nơi không quá sâu và chẳng có tôm có cá. Đó là nơi, mà cứ chiều chiều, lũ trẻ trong làng lại kéo nhau ra nhảy ùm xuống tắm mát. Rồi các bà, các mẹ mang quần áo ra giặt, ra giũ. Hay đơn giản, là những cụ bà, cụ ông, lót cái tàu cau rồi ngồi kể chuyện ngày xưa, khiến lũ trẻ mê tít thò lò. </a:t>
            </a:r>
            <a:r>
              <a:rPr lang="en-US" sz="3400" b="1">
                <a:solidFill>
                  <a:srgbClr val="FF0000"/>
                </a:solidFill>
                <a:latin typeface="Times New Roman"/>
                <a:ea typeface="Times New Roman"/>
                <a:cs typeface="Times New Roman"/>
                <a:sym typeface="Times New Roman"/>
              </a:rPr>
              <a:t>Tất cả cứ bình lặng và giản dị như thế.</a:t>
            </a:r>
            <a:endParaRPr/>
          </a:p>
        </p:txBody>
      </p:sp>
    </p:spTree>
  </p:cSld>
  <p:clrMapOvr>
    <a:masterClrMapping/>
  </p:clrMapOvr>
  <p:transition advClick="0">
    <p:wip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pic>
        <p:nvPicPr>
          <p:cNvPr id="334" name="Google Shape;334;p31"/>
          <p:cNvPicPr preferRelativeResize="0"/>
          <p:nvPr/>
        </p:nvPicPr>
        <p:blipFill rotWithShape="1">
          <a:blip r:embed="rId3">
            <a:alphaModFix/>
          </a:blip>
          <a:srcRect/>
          <a:stretch/>
        </p:blipFill>
        <p:spPr>
          <a:xfrm>
            <a:off x="8282305" y="734060"/>
            <a:ext cx="3521710" cy="4986020"/>
          </a:xfrm>
          <a:prstGeom prst="rect">
            <a:avLst/>
          </a:prstGeom>
          <a:noFill/>
          <a:ln>
            <a:noFill/>
          </a:ln>
        </p:spPr>
      </p:pic>
      <p:sp>
        <p:nvSpPr>
          <p:cNvPr id="335" name="Google Shape;335;p31"/>
          <p:cNvSpPr/>
          <p:nvPr/>
        </p:nvSpPr>
        <p:spPr>
          <a:xfrm>
            <a:off x="757238" y="1475105"/>
            <a:ext cx="7296785" cy="119888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7200" b="1">
                <a:solidFill>
                  <a:srgbClr val="FF0000"/>
                </a:solidFill>
                <a:latin typeface="Arial"/>
                <a:ea typeface="Arial"/>
                <a:cs typeface="Arial"/>
                <a:sym typeface="Arial"/>
              </a:rPr>
              <a:t>CHÚC EM HỌC TỐT</a:t>
            </a:r>
            <a:endParaRPr/>
          </a:p>
        </p:txBody>
      </p:sp>
      <p:pic>
        <p:nvPicPr>
          <p:cNvPr id="336" name="Google Shape;336;p31"/>
          <p:cNvPicPr preferRelativeResize="0"/>
          <p:nvPr/>
        </p:nvPicPr>
        <p:blipFill rotWithShape="1">
          <a:blip r:embed="rId4">
            <a:alphaModFix/>
          </a:blip>
          <a:srcRect/>
          <a:stretch/>
        </p:blipFill>
        <p:spPr>
          <a:xfrm>
            <a:off x="4010025" y="2673985"/>
            <a:ext cx="3493135" cy="3860165"/>
          </a:xfrm>
          <a:prstGeom prst="rect">
            <a:avLst/>
          </a:prstGeom>
          <a:noFill/>
          <a:ln>
            <a:noFill/>
          </a:ln>
        </p:spPr>
      </p:pic>
    </p:spTree>
  </p:cSld>
  <p:clrMapOvr>
    <a:masterClrMapping/>
  </p:clrMapOvr>
  <p:transition advClick="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4"/>
                                        </p:tgtEl>
                                        <p:attrNameLst>
                                          <p:attrName>style.visibility</p:attrName>
                                        </p:attrNameLst>
                                      </p:cBhvr>
                                      <p:to>
                                        <p:strVal val="visible"/>
                                      </p:to>
                                    </p:set>
                                    <p:animEffect transition="in" filter="fade">
                                      <p:cBhvr>
                                        <p:cTn id="7" dur="1000"/>
                                        <p:tgtEl>
                                          <p:spTgt spid="33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36"/>
                                        </p:tgtEl>
                                        <p:attrNameLst>
                                          <p:attrName>style.visibility</p:attrName>
                                        </p:attrNameLst>
                                      </p:cBhvr>
                                      <p:to>
                                        <p:strVal val="visible"/>
                                      </p:to>
                                    </p:set>
                                    <p:animEffect transition="in" filter="fade">
                                      <p:cBhvr>
                                        <p:cTn id="12" dur="1000"/>
                                        <p:tgtEl>
                                          <p:spTgt spid="3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4"/>
          <p:cNvSpPr/>
          <p:nvPr/>
        </p:nvSpPr>
        <p:spPr>
          <a:xfrm>
            <a:off x="464185" y="3907155"/>
            <a:ext cx="3786505" cy="1471295"/>
          </a:xfrm>
          <a:prstGeom prst="roundRect">
            <a:avLst>
              <a:gd name="adj" fmla="val 16667"/>
            </a:avLst>
          </a:prstGeom>
          <a:solidFill>
            <a:srgbClr val="FFFFFF">
              <a:alpha val="72941"/>
            </a:srgbClr>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5400" b="1">
                <a:solidFill>
                  <a:srgbClr val="FF0000"/>
                </a:solidFill>
                <a:latin typeface="Times New Roman"/>
                <a:ea typeface="Times New Roman"/>
                <a:cs typeface="Times New Roman"/>
                <a:sym typeface="Times New Roman"/>
              </a:rPr>
              <a:t>CÀ MAU</a:t>
            </a:r>
            <a:endParaRPr/>
          </a:p>
        </p:txBody>
      </p:sp>
      <p:sp>
        <p:nvSpPr>
          <p:cNvPr id="125" name="Google Shape;125;p4"/>
          <p:cNvSpPr txBox="1"/>
          <p:nvPr/>
        </p:nvSpPr>
        <p:spPr>
          <a:xfrm>
            <a:off x="163195" y="908685"/>
            <a:ext cx="4372610" cy="132207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a:solidFill>
                  <a:schemeClr val="dk1"/>
                </a:solidFill>
                <a:latin typeface="Times New Roman"/>
                <a:ea typeface="Times New Roman"/>
                <a:cs typeface="Times New Roman"/>
                <a:sym typeface="Times New Roman"/>
              </a:rPr>
              <a:t>Tỉnh gì không chậm đáp mau khen tài?</a:t>
            </a:r>
            <a:endParaRPr/>
          </a:p>
        </p:txBody>
      </p:sp>
      <p:pic>
        <p:nvPicPr>
          <p:cNvPr id="126" name="Google Shape;126;p4"/>
          <p:cNvPicPr preferRelativeResize="0"/>
          <p:nvPr/>
        </p:nvPicPr>
        <p:blipFill rotWithShape="1">
          <a:blip r:embed="rId3">
            <a:alphaModFix/>
          </a:blip>
          <a:srcRect t="13542" b="15428"/>
          <a:stretch/>
        </p:blipFill>
        <p:spPr>
          <a:xfrm>
            <a:off x="5154930" y="190500"/>
            <a:ext cx="7037070" cy="5662295"/>
          </a:xfrm>
          <a:prstGeom prst="rect">
            <a:avLst/>
          </a:prstGeom>
          <a:noFill/>
          <a:ln>
            <a:noFill/>
          </a:ln>
        </p:spPr>
      </p:pic>
    </p:spTree>
  </p:cSld>
  <p:clrMapOvr>
    <a:masterClrMapping/>
  </p:clrMapOvr>
  <p:transition advClick="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4"/>
                                        </p:tgtEl>
                                        <p:attrNameLst>
                                          <p:attrName>style.visibility</p:attrName>
                                        </p:attrNameLst>
                                      </p:cBhvr>
                                      <p:to>
                                        <p:strVal val="visible"/>
                                      </p:to>
                                    </p:set>
                                    <p:animEffect transition="in" filter="fade">
                                      <p:cBhvr>
                                        <p:cTn id="7" dur="500"/>
                                        <p:tgtEl>
                                          <p:spTgt spid="124"/>
                                        </p:tgtEl>
                                      </p:cBhvr>
                                    </p:animEffect>
                                  </p:childTnLst>
                                </p:cTn>
                              </p:par>
                              <p:par>
                                <p:cTn id="8" presetID="10" presetClass="entr" presetSubtype="0" fill="hold" nodeType="withEffect">
                                  <p:stCondLst>
                                    <p:cond delay="0"/>
                                  </p:stCondLst>
                                  <p:childTnLst>
                                    <p:set>
                                      <p:cBhvr>
                                        <p:cTn id="9" dur="1" fill="hold">
                                          <p:stCondLst>
                                            <p:cond delay="0"/>
                                          </p:stCondLst>
                                        </p:cTn>
                                        <p:tgtEl>
                                          <p:spTgt spid="126"/>
                                        </p:tgtEl>
                                        <p:attrNameLst>
                                          <p:attrName>style.visibility</p:attrName>
                                        </p:attrNameLst>
                                      </p:cBhvr>
                                      <p:to>
                                        <p:strVal val="visible"/>
                                      </p:to>
                                    </p:set>
                                    <p:animEffect transition="in" filter="fade">
                                      <p:cBhvr>
                                        <p:cTn id="10" dur="1000"/>
                                        <p:tgtEl>
                                          <p:spTgt spid="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5"/>
          <p:cNvSpPr/>
          <p:nvPr/>
        </p:nvSpPr>
        <p:spPr>
          <a:xfrm>
            <a:off x="440055" y="3907155"/>
            <a:ext cx="4120515" cy="1471295"/>
          </a:xfrm>
          <a:prstGeom prst="roundRect">
            <a:avLst>
              <a:gd name="adj" fmla="val 16667"/>
            </a:avLst>
          </a:prstGeom>
          <a:solidFill>
            <a:srgbClr val="FFFFFF">
              <a:alpha val="72941"/>
            </a:srgbClr>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5400" b="1">
                <a:solidFill>
                  <a:srgbClr val="FF0000"/>
                </a:solidFill>
                <a:latin typeface="Times New Roman"/>
                <a:ea typeface="Times New Roman"/>
                <a:cs typeface="Times New Roman"/>
                <a:sym typeface="Times New Roman"/>
              </a:rPr>
              <a:t>LẠNG SƠN</a:t>
            </a:r>
            <a:endParaRPr/>
          </a:p>
        </p:txBody>
      </p:sp>
      <p:sp>
        <p:nvSpPr>
          <p:cNvPr id="132" name="Google Shape;132;p5"/>
          <p:cNvSpPr txBox="1"/>
          <p:nvPr/>
        </p:nvSpPr>
        <p:spPr>
          <a:xfrm>
            <a:off x="170815" y="0"/>
            <a:ext cx="10777855" cy="255333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a:solidFill>
                  <a:schemeClr val="dk1"/>
                </a:solidFill>
                <a:latin typeface="Times New Roman"/>
                <a:ea typeface="Times New Roman"/>
                <a:cs typeface="Times New Roman"/>
                <a:sym typeface="Times New Roman"/>
              </a:rPr>
              <a:t>Mẫu Sơn núi đẹp bốn mùa</a:t>
            </a:r>
            <a:endParaRPr/>
          </a:p>
          <a:p>
            <a:pPr marL="0" marR="0" lvl="0" indent="0" algn="ctr" rtl="0">
              <a:spcBef>
                <a:spcPts val="0"/>
              </a:spcBef>
              <a:spcAft>
                <a:spcPts val="0"/>
              </a:spcAft>
              <a:buNone/>
            </a:pPr>
            <a:r>
              <a:rPr lang="en-US" sz="4000">
                <a:solidFill>
                  <a:schemeClr val="dk1"/>
                </a:solidFill>
                <a:latin typeface="Times New Roman"/>
                <a:ea typeface="Times New Roman"/>
                <a:cs typeface="Times New Roman"/>
                <a:sym typeface="Times New Roman"/>
              </a:rPr>
              <a:t>Có nàng Tô Thị có chùa Tam Thanh</a:t>
            </a:r>
            <a:endParaRPr/>
          </a:p>
          <a:p>
            <a:pPr marL="0" marR="0" lvl="0" indent="0" algn="ctr" rtl="0">
              <a:spcBef>
                <a:spcPts val="0"/>
              </a:spcBef>
              <a:spcAft>
                <a:spcPts val="0"/>
              </a:spcAft>
              <a:buNone/>
            </a:pPr>
            <a:r>
              <a:rPr lang="en-US" sz="4000">
                <a:solidFill>
                  <a:schemeClr val="dk1"/>
                </a:solidFill>
                <a:latin typeface="Times New Roman"/>
                <a:ea typeface="Times New Roman"/>
                <a:cs typeface="Times New Roman"/>
                <a:sym typeface="Times New Roman"/>
              </a:rPr>
              <a:t>Chi lăng hiểm trở non xanh</a:t>
            </a:r>
            <a:endParaRPr/>
          </a:p>
          <a:p>
            <a:pPr marL="0" marR="0" lvl="0" indent="0" algn="ctr" rtl="0">
              <a:spcBef>
                <a:spcPts val="0"/>
              </a:spcBef>
              <a:spcAft>
                <a:spcPts val="0"/>
              </a:spcAft>
              <a:buNone/>
            </a:pPr>
            <a:r>
              <a:rPr lang="en-US" sz="4000">
                <a:solidFill>
                  <a:schemeClr val="dk1"/>
                </a:solidFill>
                <a:latin typeface="Times New Roman"/>
                <a:ea typeface="Times New Roman"/>
                <a:cs typeface="Times New Roman"/>
                <a:sym typeface="Times New Roman"/>
              </a:rPr>
              <a:t>Một thời chiến tích lưu danh muôn đời ?</a:t>
            </a:r>
            <a:endParaRPr/>
          </a:p>
        </p:txBody>
      </p:sp>
      <p:pic>
        <p:nvPicPr>
          <p:cNvPr id="133" name="Google Shape;133;p5" descr="24h ăn chơi khắp Lạng Sơn"/>
          <p:cNvPicPr preferRelativeResize="0"/>
          <p:nvPr/>
        </p:nvPicPr>
        <p:blipFill rotWithShape="1">
          <a:blip r:embed="rId3">
            <a:alphaModFix/>
          </a:blip>
          <a:srcRect/>
          <a:stretch/>
        </p:blipFill>
        <p:spPr>
          <a:xfrm>
            <a:off x="5434647" y="2553335"/>
            <a:ext cx="5903913" cy="3932301"/>
          </a:xfrm>
          <a:prstGeom prst="rect">
            <a:avLst/>
          </a:prstGeom>
          <a:noFill/>
          <a:ln>
            <a:noFill/>
          </a:ln>
        </p:spPr>
      </p:pic>
    </p:spTree>
  </p:cSld>
  <p:clrMapOvr>
    <a:masterClrMapping/>
  </p:clrMapOvr>
  <p:transition advClick="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fade">
                                      <p:cBhvr>
                                        <p:cTn id="7" dur="500"/>
                                        <p:tgtEl>
                                          <p:spTgt spid="131"/>
                                        </p:tgtEl>
                                      </p:cBhvr>
                                    </p:animEffect>
                                  </p:childTnLst>
                                </p:cTn>
                              </p:par>
                              <p:par>
                                <p:cTn id="8" presetID="10" presetClass="entr" presetSubtype="0" fill="hold" nodeType="withEffect">
                                  <p:stCondLst>
                                    <p:cond delay="0"/>
                                  </p:stCondLst>
                                  <p:childTnLst>
                                    <p:set>
                                      <p:cBhvr>
                                        <p:cTn id="9" dur="1" fill="hold">
                                          <p:stCondLst>
                                            <p:cond delay="0"/>
                                          </p:stCondLst>
                                        </p:cTn>
                                        <p:tgtEl>
                                          <p:spTgt spid="133"/>
                                        </p:tgtEl>
                                        <p:attrNameLst>
                                          <p:attrName>style.visibility</p:attrName>
                                        </p:attrNameLst>
                                      </p:cBhvr>
                                      <p:to>
                                        <p:strVal val="visible"/>
                                      </p:to>
                                    </p:set>
                                    <p:animEffect transition="in" filter="fade">
                                      <p:cBhvr>
                                        <p:cTn id="10" dur="500"/>
                                        <p:tgtEl>
                                          <p:spTgt spid="1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pic>
        <p:nvPicPr>
          <p:cNvPr id="138" name="Google Shape;138;p6"/>
          <p:cNvPicPr preferRelativeResize="0"/>
          <p:nvPr/>
        </p:nvPicPr>
        <p:blipFill rotWithShape="1">
          <a:blip r:embed="rId3">
            <a:alphaModFix/>
          </a:blip>
          <a:srcRect/>
          <a:stretch/>
        </p:blipFill>
        <p:spPr>
          <a:xfrm>
            <a:off x="842645" y="212725"/>
            <a:ext cx="10885805" cy="5408295"/>
          </a:xfrm>
          <a:prstGeom prst="rect">
            <a:avLst/>
          </a:prstGeom>
          <a:noFill/>
          <a:ln>
            <a:noFill/>
          </a:ln>
        </p:spPr>
      </p:pic>
      <p:sp>
        <p:nvSpPr>
          <p:cNvPr id="139" name="Google Shape;139;p6"/>
          <p:cNvSpPr/>
          <p:nvPr/>
        </p:nvSpPr>
        <p:spPr>
          <a:xfrm>
            <a:off x="2059305" y="1424940"/>
            <a:ext cx="8451850" cy="2553335"/>
          </a:xfrm>
          <a:prstGeom prst="rect">
            <a:avLst/>
          </a:prstGeom>
          <a:noFill/>
          <a:ln>
            <a:noFill/>
          </a:ln>
        </p:spPr>
        <p:txBody>
          <a:bodyPr spcFirstLastPara="1" wrap="square" lIns="91425" tIns="45700" rIns="91425" bIns="45700" anchor="t" anchorCtr="0">
            <a:spAutoFit/>
          </a:bodyPr>
          <a:lstStyle/>
          <a:p>
            <a:pPr marL="457200" marR="0" lvl="1" indent="0" algn="ctr" rtl="0">
              <a:spcBef>
                <a:spcPts val="0"/>
              </a:spcBef>
              <a:spcAft>
                <a:spcPts val="0"/>
              </a:spcAft>
              <a:buNone/>
            </a:pPr>
            <a:r>
              <a:rPr lang="en-US" sz="4000" b="1" i="0" u="none" strike="noStrike" cap="none">
                <a:solidFill>
                  <a:schemeClr val="dk1"/>
                </a:solidFill>
                <a:latin typeface="Times New Roman"/>
                <a:ea typeface="Times New Roman"/>
                <a:cs typeface="Times New Roman"/>
                <a:sym typeface="Times New Roman"/>
              </a:rPr>
              <a:t>Ở nước ta, nơi nào cũng có nhiều cảnh đẹp. Nếu em là hướng dẫn viên du lịch em sẽ chọn cảnh gì để giới thiệu cùng du khách?</a:t>
            </a:r>
            <a:endParaRPr/>
          </a:p>
        </p:txBody>
      </p:sp>
    </p:spTree>
  </p:cSld>
  <p:clrMapOvr>
    <a:masterClrMapping/>
  </p:clrMapOvr>
  <p:transition advClick="0">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pic>
        <p:nvPicPr>
          <p:cNvPr id="144" name="Google Shape;144;p7" descr="z2742752086101_65f3becc218e7be44f40dc36c6d8b16f"/>
          <p:cNvPicPr preferRelativeResize="0"/>
          <p:nvPr/>
        </p:nvPicPr>
        <p:blipFill rotWithShape="1">
          <a:blip r:embed="rId3">
            <a:alphaModFix/>
          </a:blip>
          <a:srcRect t="12649"/>
          <a:stretch/>
        </p:blipFill>
        <p:spPr>
          <a:xfrm>
            <a:off x="-635" y="1138555"/>
            <a:ext cx="12192000" cy="5588635"/>
          </a:xfrm>
          <a:prstGeom prst="rect">
            <a:avLst/>
          </a:prstGeom>
          <a:noFill/>
          <a:ln>
            <a:noFill/>
          </a:ln>
        </p:spPr>
      </p:pic>
      <p:pic>
        <p:nvPicPr>
          <p:cNvPr id="145" name="Google Shape;145;p7"/>
          <p:cNvPicPr preferRelativeResize="0"/>
          <p:nvPr/>
        </p:nvPicPr>
        <p:blipFill rotWithShape="1">
          <a:blip r:embed="rId4">
            <a:alphaModFix/>
          </a:blip>
          <a:srcRect/>
          <a:stretch/>
        </p:blipFill>
        <p:spPr>
          <a:xfrm>
            <a:off x="699770" y="0"/>
            <a:ext cx="11172825" cy="942975"/>
          </a:xfrm>
          <a:prstGeom prst="rect">
            <a:avLst/>
          </a:prstGeom>
          <a:noFill/>
          <a:ln>
            <a:noFill/>
          </a:ln>
        </p:spPr>
      </p:pic>
    </p:spTree>
  </p:cSld>
  <p:clrMapOvr>
    <a:masterClrMapping/>
  </p:clrMapOvr>
  <p:transition advClick="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8"/>
          <p:cNvSpPr txBox="1"/>
          <p:nvPr/>
        </p:nvSpPr>
        <p:spPr>
          <a:xfrm>
            <a:off x="1877695" y="1055785"/>
            <a:ext cx="8958580" cy="502285"/>
          </a:xfrm>
          <a:prstGeom prst="rect">
            <a:avLst/>
          </a:prstGeom>
          <a:noFill/>
          <a:ln>
            <a:noFill/>
          </a:ln>
        </p:spPr>
        <p:txBody>
          <a:bodyPr spcFirstLastPara="1" wrap="square" lIns="0" tIns="0" rIns="0" bIns="0" anchor="t" anchorCtr="0">
            <a:spAutoFit/>
          </a:bodyPr>
          <a:lstStyle/>
          <a:p>
            <a:pPr marL="0" marR="0" lvl="0" indent="0" algn="ctr" rtl="0">
              <a:lnSpc>
                <a:spcPct val="81666"/>
              </a:lnSpc>
              <a:spcBef>
                <a:spcPts val="0"/>
              </a:spcBef>
              <a:spcAft>
                <a:spcPts val="0"/>
              </a:spcAft>
              <a:buNone/>
            </a:pPr>
            <a:r>
              <a:rPr lang="en-US" sz="4800" b="1">
                <a:solidFill>
                  <a:schemeClr val="dk1"/>
                </a:solidFill>
                <a:latin typeface="Calibri"/>
                <a:ea typeface="Calibri"/>
                <a:cs typeface="Calibri"/>
                <a:sym typeface="Calibri"/>
              </a:rPr>
              <a:t>TẬP LÀM VĂN TUẦN 8  </a:t>
            </a:r>
            <a:endParaRPr/>
          </a:p>
        </p:txBody>
      </p:sp>
      <p:pic>
        <p:nvPicPr>
          <p:cNvPr id="152" name="Google Shape;152;p8"/>
          <p:cNvPicPr preferRelativeResize="0"/>
          <p:nvPr/>
        </p:nvPicPr>
        <p:blipFill rotWithShape="1">
          <a:blip r:embed="rId3">
            <a:alphaModFix/>
          </a:blip>
          <a:srcRect/>
          <a:stretch/>
        </p:blipFill>
        <p:spPr>
          <a:xfrm>
            <a:off x="5624830" y="4152900"/>
            <a:ext cx="4419600" cy="838200"/>
          </a:xfrm>
          <a:prstGeom prst="rect">
            <a:avLst/>
          </a:prstGeom>
          <a:noFill/>
          <a:ln>
            <a:noFill/>
          </a:ln>
        </p:spPr>
      </p:pic>
      <p:pic>
        <p:nvPicPr>
          <p:cNvPr id="153" name="Google Shape;153;p8"/>
          <p:cNvPicPr preferRelativeResize="0"/>
          <p:nvPr/>
        </p:nvPicPr>
        <p:blipFill rotWithShape="1">
          <a:blip r:embed="rId4">
            <a:alphaModFix/>
          </a:blip>
          <a:srcRect/>
          <a:stretch/>
        </p:blipFill>
        <p:spPr>
          <a:xfrm>
            <a:off x="2899410" y="2002790"/>
            <a:ext cx="6915785" cy="1706245"/>
          </a:xfrm>
          <a:prstGeom prst="rect">
            <a:avLst/>
          </a:prstGeom>
          <a:noFill/>
          <a:ln>
            <a:noFill/>
          </a:ln>
        </p:spPr>
      </p:pic>
      <p:pic>
        <p:nvPicPr>
          <p:cNvPr id="154" name="Google Shape;154;p8"/>
          <p:cNvPicPr preferRelativeResize="0"/>
          <p:nvPr/>
        </p:nvPicPr>
        <p:blipFill rotWithShape="1">
          <a:blip r:embed="rId5">
            <a:alphaModFix/>
          </a:blip>
          <a:srcRect/>
          <a:stretch/>
        </p:blipFill>
        <p:spPr>
          <a:xfrm>
            <a:off x="0" y="901"/>
            <a:ext cx="12192000" cy="6856195"/>
          </a:xfrm>
          <a:prstGeom prst="rect">
            <a:avLst/>
          </a:prstGeom>
          <a:noFill/>
          <a:ln>
            <a:noFill/>
          </a:ln>
        </p:spPr>
      </p:pic>
      <p:grpSp>
        <p:nvGrpSpPr>
          <p:cNvPr id="155" name="Google Shape;155;p8"/>
          <p:cNvGrpSpPr/>
          <p:nvPr/>
        </p:nvGrpSpPr>
        <p:grpSpPr>
          <a:xfrm>
            <a:off x="653415" y="0"/>
            <a:ext cx="10885805" cy="4596765"/>
            <a:chOff x="1837852" y="0"/>
            <a:chExt cx="5468296" cy="3715098"/>
          </a:xfrm>
        </p:grpSpPr>
        <p:sp>
          <p:nvSpPr>
            <p:cNvPr id="156" name="Google Shape;156;p8"/>
            <p:cNvSpPr/>
            <p:nvPr/>
          </p:nvSpPr>
          <p:spPr>
            <a:xfrm>
              <a:off x="1837852" y="1264596"/>
              <a:ext cx="5468296" cy="2450502"/>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cxnSp>
          <p:nvCxnSpPr>
            <p:cNvPr id="157" name="Google Shape;157;p8"/>
            <p:cNvCxnSpPr/>
            <p:nvPr/>
          </p:nvCxnSpPr>
          <p:spPr>
            <a:xfrm rot="10800000">
              <a:off x="3200400" y="0"/>
              <a:ext cx="0" cy="1264596"/>
            </a:xfrm>
            <a:prstGeom prst="straightConnector1">
              <a:avLst/>
            </a:prstGeom>
            <a:noFill/>
            <a:ln w="9525" cap="flat" cmpd="sng">
              <a:solidFill>
                <a:schemeClr val="accent1"/>
              </a:solidFill>
              <a:prstDash val="solid"/>
              <a:miter lim="800000"/>
              <a:headEnd type="none" w="sm" len="sm"/>
              <a:tailEnd type="none" w="sm" len="sm"/>
            </a:ln>
          </p:spPr>
        </p:cxnSp>
        <p:cxnSp>
          <p:nvCxnSpPr>
            <p:cNvPr id="158" name="Google Shape;158;p8"/>
            <p:cNvCxnSpPr/>
            <p:nvPr/>
          </p:nvCxnSpPr>
          <p:spPr>
            <a:xfrm rot="10800000">
              <a:off x="5943600" y="0"/>
              <a:ext cx="0" cy="1264596"/>
            </a:xfrm>
            <a:prstGeom prst="straightConnector1">
              <a:avLst/>
            </a:prstGeom>
            <a:noFill/>
            <a:ln w="9525" cap="flat" cmpd="sng">
              <a:solidFill>
                <a:schemeClr val="accent1"/>
              </a:solidFill>
              <a:prstDash val="solid"/>
              <a:miter lim="800000"/>
              <a:headEnd type="none" w="sm" len="sm"/>
              <a:tailEnd type="none" w="sm" len="sm"/>
            </a:ln>
          </p:spPr>
        </p:cxnSp>
        <p:sp>
          <p:nvSpPr>
            <p:cNvPr id="159" name="Google Shape;159;p8"/>
            <p:cNvSpPr/>
            <p:nvPr/>
          </p:nvSpPr>
          <p:spPr>
            <a:xfrm>
              <a:off x="3124200" y="1199702"/>
              <a:ext cx="152400" cy="15240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160" name="Google Shape;160;p8"/>
            <p:cNvSpPr/>
            <p:nvPr/>
          </p:nvSpPr>
          <p:spPr>
            <a:xfrm>
              <a:off x="5867400" y="1205753"/>
              <a:ext cx="152400" cy="15240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grpSp>
      <p:pic>
        <p:nvPicPr>
          <p:cNvPr id="161" name="Google Shape;161;p8"/>
          <p:cNvPicPr preferRelativeResize="0"/>
          <p:nvPr/>
        </p:nvPicPr>
        <p:blipFill rotWithShape="1">
          <a:blip r:embed="rId4">
            <a:alphaModFix/>
          </a:blip>
          <a:srcRect/>
          <a:stretch/>
        </p:blipFill>
        <p:spPr>
          <a:xfrm>
            <a:off x="864870" y="1558290"/>
            <a:ext cx="10463530" cy="270510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1500" advClick="0" advTm="3000">
        <p:wipe/>
      </p:transition>
    </mc:Choice>
    <mc:Fallback>
      <p:transition spd="slow" advClick="0" advTm="3000">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1"/>
                                        </p:tgtEl>
                                        <p:attrNameLst>
                                          <p:attrName>style.visibility</p:attrName>
                                        </p:attrNameLst>
                                      </p:cBhvr>
                                      <p:to>
                                        <p:strVal val="visible"/>
                                      </p:to>
                                    </p:set>
                                    <p:animEffect transition="in" filter="fade">
                                      <p:cBhvr>
                                        <p:cTn id="7" dur="500"/>
                                        <p:tgtEl>
                                          <p:spTgt spid="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pic>
        <p:nvPicPr>
          <p:cNvPr id="166" name="Google Shape;166;p9"/>
          <p:cNvPicPr preferRelativeResize="0"/>
          <p:nvPr/>
        </p:nvPicPr>
        <p:blipFill rotWithShape="1">
          <a:blip r:embed="rId3">
            <a:alphaModFix/>
          </a:blip>
          <a:srcRect l="82565" t="21218" r="-81" b="275"/>
          <a:stretch/>
        </p:blipFill>
        <p:spPr>
          <a:xfrm>
            <a:off x="2806700" y="1284605"/>
            <a:ext cx="558165" cy="1250315"/>
          </a:xfrm>
          <a:prstGeom prst="rect">
            <a:avLst/>
          </a:prstGeom>
          <a:noFill/>
          <a:ln>
            <a:noFill/>
          </a:ln>
        </p:spPr>
      </p:pic>
      <p:pic>
        <p:nvPicPr>
          <p:cNvPr id="167" name="Google Shape;167;p9"/>
          <p:cNvPicPr preferRelativeResize="0"/>
          <p:nvPr/>
        </p:nvPicPr>
        <p:blipFill rotWithShape="1">
          <a:blip r:embed="rId3">
            <a:alphaModFix/>
          </a:blip>
          <a:srcRect l="82565" t="21218" r="-81" b="275"/>
          <a:stretch/>
        </p:blipFill>
        <p:spPr>
          <a:xfrm>
            <a:off x="2806700" y="3169285"/>
            <a:ext cx="558165" cy="1250315"/>
          </a:xfrm>
          <a:prstGeom prst="rect">
            <a:avLst/>
          </a:prstGeom>
          <a:noFill/>
          <a:ln>
            <a:noFill/>
          </a:ln>
        </p:spPr>
      </p:pic>
      <p:pic>
        <p:nvPicPr>
          <p:cNvPr id="168" name="Google Shape;168;p9"/>
          <p:cNvPicPr preferRelativeResize="0"/>
          <p:nvPr/>
        </p:nvPicPr>
        <p:blipFill rotWithShape="1">
          <a:blip r:embed="rId3">
            <a:alphaModFix/>
          </a:blip>
          <a:srcRect l="82565" t="21218" r="-81" b="275"/>
          <a:stretch/>
        </p:blipFill>
        <p:spPr>
          <a:xfrm>
            <a:off x="2806700" y="4521200"/>
            <a:ext cx="558165" cy="1250315"/>
          </a:xfrm>
          <a:prstGeom prst="rect">
            <a:avLst/>
          </a:prstGeom>
          <a:noFill/>
          <a:ln>
            <a:noFill/>
          </a:ln>
        </p:spPr>
      </p:pic>
      <p:pic>
        <p:nvPicPr>
          <p:cNvPr id="169" name="Google Shape;169;p9"/>
          <p:cNvPicPr preferRelativeResize="0"/>
          <p:nvPr/>
        </p:nvPicPr>
        <p:blipFill rotWithShape="1">
          <a:blip r:embed="rId4">
            <a:alphaModFix/>
          </a:blip>
          <a:srcRect b="19959"/>
          <a:stretch/>
        </p:blipFill>
        <p:spPr>
          <a:xfrm flipH="1">
            <a:off x="25400" y="355600"/>
            <a:ext cx="3364865" cy="5558790"/>
          </a:xfrm>
          <a:prstGeom prst="rect">
            <a:avLst/>
          </a:prstGeom>
          <a:noFill/>
          <a:ln>
            <a:noFill/>
          </a:ln>
        </p:spPr>
      </p:pic>
      <p:pic>
        <p:nvPicPr>
          <p:cNvPr id="170" name="Google Shape;170;p9"/>
          <p:cNvPicPr preferRelativeResize="0"/>
          <p:nvPr/>
        </p:nvPicPr>
        <p:blipFill rotWithShape="1">
          <a:blip r:embed="rId5">
            <a:alphaModFix/>
          </a:blip>
          <a:srcRect/>
          <a:stretch/>
        </p:blipFill>
        <p:spPr>
          <a:xfrm>
            <a:off x="4488180" y="-29845"/>
            <a:ext cx="2981325" cy="1314450"/>
          </a:xfrm>
          <a:prstGeom prst="rect">
            <a:avLst/>
          </a:prstGeom>
          <a:noFill/>
          <a:ln>
            <a:noFill/>
          </a:ln>
        </p:spPr>
      </p:pic>
      <p:sp>
        <p:nvSpPr>
          <p:cNvPr id="171" name="Google Shape;171;p9"/>
          <p:cNvSpPr txBox="1"/>
          <p:nvPr/>
        </p:nvSpPr>
        <p:spPr>
          <a:xfrm>
            <a:off x="3679190" y="1284605"/>
            <a:ext cx="7889875" cy="17068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500" b="0">
                <a:solidFill>
                  <a:srgbClr val="002060"/>
                </a:solidFill>
                <a:latin typeface="Times New Roman"/>
                <a:ea typeface="Times New Roman"/>
                <a:cs typeface="Times New Roman"/>
                <a:sym typeface="Times New Roman"/>
              </a:rPr>
              <a:t>Lập được dàn ý bài văn tả một cảnh đẹp ở địa phương đủ ba phần: mở bài, thân bài, kết bài.</a:t>
            </a:r>
            <a:endParaRPr sz="3500" b="0">
              <a:solidFill>
                <a:srgbClr val="002060"/>
              </a:solidFill>
              <a:latin typeface="Times New Roman"/>
              <a:ea typeface="Times New Roman"/>
              <a:cs typeface="Times New Roman"/>
              <a:sym typeface="Times New Roman"/>
            </a:endParaRPr>
          </a:p>
        </p:txBody>
      </p:sp>
      <p:sp>
        <p:nvSpPr>
          <p:cNvPr id="172" name="Google Shape;172;p9"/>
          <p:cNvSpPr txBox="1"/>
          <p:nvPr/>
        </p:nvSpPr>
        <p:spPr>
          <a:xfrm>
            <a:off x="3728720" y="3385820"/>
            <a:ext cx="7889875" cy="1168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500" b="0">
                <a:solidFill>
                  <a:srgbClr val="002060"/>
                </a:solidFill>
                <a:latin typeface="Times New Roman"/>
                <a:ea typeface="Times New Roman"/>
                <a:cs typeface="Times New Roman"/>
                <a:sym typeface="Times New Roman"/>
              </a:rPr>
              <a:t>Dựa vào dàn ý (thân bài), viết được đoạn văn miêu tả cảnh đẹp ở địa phương.</a:t>
            </a:r>
            <a:r>
              <a:rPr lang="en-US" sz="3500" b="1">
                <a:solidFill>
                  <a:srgbClr val="002060"/>
                </a:solidFill>
                <a:latin typeface="Times New Roman"/>
                <a:ea typeface="Times New Roman"/>
                <a:cs typeface="Times New Roman"/>
                <a:sym typeface="Times New Roman"/>
              </a:rPr>
              <a:t> </a:t>
            </a:r>
            <a:endParaRPr sz="3500" b="1">
              <a:solidFill>
                <a:srgbClr val="002060"/>
              </a:solidFill>
              <a:latin typeface="Times New Roman"/>
              <a:ea typeface="Times New Roman"/>
              <a:cs typeface="Times New Roman"/>
              <a:sym typeface="Times New Roman"/>
            </a:endParaRPr>
          </a:p>
        </p:txBody>
      </p:sp>
      <p:sp>
        <p:nvSpPr>
          <p:cNvPr id="173" name="Google Shape;173;p9"/>
          <p:cNvSpPr txBox="1"/>
          <p:nvPr/>
        </p:nvSpPr>
        <p:spPr>
          <a:xfrm>
            <a:off x="3679190" y="4864417"/>
            <a:ext cx="5080000" cy="6299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500" b="0">
                <a:solidFill>
                  <a:srgbClr val="002060"/>
                </a:solidFill>
                <a:latin typeface="Times New Roman"/>
                <a:ea typeface="Times New Roman"/>
                <a:cs typeface="Times New Roman"/>
                <a:sym typeface="Times New Roman"/>
              </a:rPr>
              <a:t>Biết yêu thiên nhiên.</a:t>
            </a:r>
            <a:endParaRPr sz="3500" b="0">
              <a:solidFill>
                <a:srgbClr val="002060"/>
              </a:solidFill>
              <a:latin typeface="Times New Roman"/>
              <a:ea typeface="Times New Roman"/>
              <a:cs typeface="Times New Roman"/>
              <a:sym typeface="Times New Roman"/>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3000">
        <p:wipe/>
      </p:transition>
    </mc:Choice>
    <mc:Fallback>
      <p:transition spd="slow" advClick="0" advTm="3000">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6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1643</Words>
  <Application>Microsoft Office PowerPoint</Application>
  <PresentationFormat>Widescreen</PresentationFormat>
  <Paragraphs>112</Paragraphs>
  <Slides>31</Slides>
  <Notes>31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Arial</vt:lpstr>
      <vt:lpstr>Calibri</vt:lpstr>
      <vt:lpstr>Times New Roman</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Em hãy lập dàn ý cảnh mà em đã chọn.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Anzichen</dc:creator>
  <cp:lastModifiedBy>Administrator</cp:lastModifiedBy>
  <cp:revision>2</cp:revision>
  <dcterms:created xsi:type="dcterms:W3CDTF">2020-03-03T00:35:00Z</dcterms:created>
  <dcterms:modified xsi:type="dcterms:W3CDTF">2022-10-26T08:08:43Z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166C360C203F434DAFB8F37508E250F9</vt:lpwstr>
  </property>
  <property fmtid="{D5CDD505-2E9C-101B-9397-08002B2CF9AE}" pid="3" name="KSOProductBuildVer">
    <vt:lpwstr>2057-11.2.0.10323</vt:lpwstr>
  </property>
</Properties>
</file>