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7"/>
  </p:notesMasterIdLst>
  <p:sldIdLst>
    <p:sldId id="292" r:id="rId2"/>
    <p:sldId id="293" r:id="rId3"/>
    <p:sldId id="294" r:id="rId4"/>
    <p:sldId id="256" r:id="rId5"/>
    <p:sldId id="308" r:id="rId6"/>
    <p:sldId id="309" r:id="rId7"/>
    <p:sldId id="310" r:id="rId8"/>
    <p:sldId id="296" r:id="rId9"/>
    <p:sldId id="312" r:id="rId10"/>
    <p:sldId id="311" r:id="rId11"/>
    <p:sldId id="278" r:id="rId12"/>
    <p:sldId id="280" r:id="rId13"/>
    <p:sldId id="279" r:id="rId14"/>
    <p:sldId id="313" r:id="rId15"/>
    <p:sldId id="298" r:id="rId16"/>
    <p:sldId id="273" r:id="rId17"/>
    <p:sldId id="302" r:id="rId18"/>
    <p:sldId id="281" r:id="rId19"/>
    <p:sldId id="276" r:id="rId20"/>
    <p:sldId id="303" r:id="rId21"/>
    <p:sldId id="269" r:id="rId22"/>
    <p:sldId id="314" r:id="rId23"/>
    <p:sldId id="315" r:id="rId24"/>
    <p:sldId id="270" r:id="rId25"/>
    <p:sldId id="285" r:id="rId26"/>
    <p:sldId id="288" r:id="rId27"/>
    <p:sldId id="306" r:id="rId28"/>
    <p:sldId id="317" r:id="rId29"/>
    <p:sldId id="283" r:id="rId30"/>
    <p:sldId id="318" r:id="rId31"/>
    <p:sldId id="261" r:id="rId32"/>
    <p:sldId id="287" r:id="rId33"/>
    <p:sldId id="319" r:id="rId34"/>
    <p:sldId id="316" r:id="rId35"/>
    <p:sldId id="289" r:id="rId36"/>
  </p:sldIdLst>
  <p:sldSz cx="12192000" cy="6858000"/>
  <p:notesSz cx="6858000" cy="9144000"/>
  <p:custDataLst>
    <p:tags r:id="rId38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009900"/>
    <a:srgbClr val="00A650"/>
    <a:srgbClr val="F9F871"/>
    <a:srgbClr val="FFA9F5"/>
    <a:srgbClr val="FFFFFF"/>
    <a:srgbClr val="FFD058"/>
    <a:srgbClr val="FFA657"/>
    <a:srgbClr val="FF5780"/>
    <a:srgbClr val="FF7C6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108" autoAdjust="0"/>
    <p:restoredTop sz="94643"/>
  </p:normalViewPr>
  <p:slideViewPr>
    <p:cSldViewPr snapToGrid="0" snapToObjects="1">
      <p:cViewPr varScale="1">
        <p:scale>
          <a:sx n="69" d="100"/>
          <a:sy n="69" d="100"/>
        </p:scale>
        <p:origin x="-216" y="-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gs" Target="tags/tag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Đầu trang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3" name="Chỗ dành sẵn cho Ngày tháng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5FCDB6C-6978-4745-8593-BE59226AACAA}" type="datetimeFigureOut">
              <a:rPr lang="vi-VN" smtClean="0"/>
              <a:t>19/09/2021</a:t>
            </a:fld>
            <a:endParaRPr lang="vi-VN"/>
          </a:p>
        </p:txBody>
      </p:sp>
      <p:sp>
        <p:nvSpPr>
          <p:cNvPr id="4" name="Chỗ dành sẵn cho Hình ảnh của Bản chiế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vi-VN"/>
          </a:p>
        </p:txBody>
      </p:sp>
      <p:sp>
        <p:nvSpPr>
          <p:cNvPr id="5" name="Chỗ dành sẵn cho Ghi chú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6" name="Chỗ dành sẵn cho Chân trang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7" name="Chỗ dành sẵn cho Số hiệu Bản chiế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745D7B4-A4E7-4E70-8F18-7DD862C7D04B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0630110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Ấn</a:t>
            </a:r>
            <a:r>
              <a:rPr lang="en-US" dirty="0"/>
              <a:t> </a:t>
            </a:r>
            <a:r>
              <a:rPr lang="en-US" dirty="0" err="1"/>
              <a:t>vào</a:t>
            </a:r>
            <a:r>
              <a:rPr lang="en-US" dirty="0"/>
              <a:t> </a:t>
            </a:r>
            <a:r>
              <a:rPr lang="en-US" dirty="0" err="1"/>
              <a:t>gạch</a:t>
            </a:r>
            <a:r>
              <a:rPr lang="en-US" dirty="0"/>
              <a:t> </a:t>
            </a:r>
            <a:r>
              <a:rPr lang="en-US" dirty="0" err="1"/>
              <a:t>chân</a:t>
            </a:r>
            <a:r>
              <a:rPr lang="en-US" dirty="0"/>
              <a:t> </a:t>
            </a:r>
            <a:r>
              <a:rPr lang="en-US" dirty="0" err="1"/>
              <a:t>màu</a:t>
            </a:r>
            <a:r>
              <a:rPr lang="en-US" dirty="0"/>
              <a:t> </a:t>
            </a:r>
            <a:r>
              <a:rPr lang="en-US" dirty="0" err="1"/>
              <a:t>đỏ</a:t>
            </a:r>
            <a:r>
              <a:rPr lang="en-US" dirty="0"/>
              <a:t> </a:t>
            </a:r>
            <a:r>
              <a:rPr lang="en-US" dirty="0" err="1"/>
              <a:t>dưới</a:t>
            </a:r>
            <a:r>
              <a:rPr lang="en-US" dirty="0"/>
              <a:t> </a:t>
            </a:r>
            <a:r>
              <a:rPr lang="en-US" dirty="0" err="1"/>
              <a:t>chữ</a:t>
            </a:r>
            <a:r>
              <a:rPr lang="en-US" dirty="0"/>
              <a:t> </a:t>
            </a:r>
            <a:r>
              <a:rPr lang="en-US" dirty="0" err="1"/>
              <a:t>Cù</a:t>
            </a:r>
            <a:r>
              <a:rPr lang="en-US" dirty="0"/>
              <a:t> </a:t>
            </a:r>
            <a:r>
              <a:rPr lang="en-US" dirty="0" err="1"/>
              <a:t>Chính</a:t>
            </a:r>
            <a:r>
              <a:rPr lang="en-US" dirty="0"/>
              <a:t> Lan </a:t>
            </a:r>
            <a:r>
              <a:rPr lang="en-US" dirty="0" err="1"/>
              <a:t>để</a:t>
            </a:r>
            <a:r>
              <a:rPr lang="en-US" dirty="0"/>
              <a:t> </a:t>
            </a:r>
            <a:r>
              <a:rPr lang="en-US" dirty="0" err="1"/>
              <a:t>giới</a:t>
            </a:r>
            <a:r>
              <a:rPr lang="en-US" dirty="0"/>
              <a:t> </a:t>
            </a:r>
            <a:r>
              <a:rPr lang="en-US" dirty="0" err="1"/>
              <a:t>thiệu</a:t>
            </a:r>
            <a:r>
              <a:rPr lang="en-US" dirty="0"/>
              <a:t> </a:t>
            </a:r>
            <a:r>
              <a:rPr lang="en-US" dirty="0" err="1"/>
              <a:t>về</a:t>
            </a:r>
            <a:r>
              <a:rPr lang="en-US" dirty="0"/>
              <a:t> </a:t>
            </a:r>
            <a:r>
              <a:rPr lang="en-US" dirty="0" err="1"/>
              <a:t>Cù</a:t>
            </a:r>
            <a:r>
              <a:rPr lang="en-US" dirty="0"/>
              <a:t> </a:t>
            </a:r>
            <a:r>
              <a:rPr lang="en-US" dirty="0" err="1"/>
              <a:t>Chính</a:t>
            </a:r>
            <a:r>
              <a:rPr lang="en-US" dirty="0"/>
              <a:t> Lan</a:t>
            </a:r>
            <a:endParaRPr lang="vi-VN" dirty="0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745D7B4-A4E7-4E70-8F18-7DD862C7D04B}" type="slidenum">
              <a:rPr lang="vi-VN" smtClean="0"/>
              <a:t>11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15795165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745D7B4-A4E7-4E70-8F18-7DD862C7D04B}" type="slidenum">
              <a:rPr lang="vi-VN" smtClean="0"/>
              <a:t>19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4426636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0B06462-20D1-D94C-AC03-EEFF8585DC1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D78C7C73-18AE-2D4E-8A43-3A6EFB5DDD9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5144684A-7C6C-364B-8029-EF2D4072BC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528C26-E08E-7944-8EA9-041615393373}" type="datetimeFigureOut">
              <a:rPr lang="en-US" smtClean="0"/>
              <a:t>19/09/2021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E069A0E7-83F2-6A41-B7D7-B60188AF80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13CCC74C-4EF2-6B41-88ED-46D38D70C8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CFFC0B-B710-5245-AF5E-6486C9B45E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06020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A98892D-DE39-5D47-A283-AFDA39693F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635CDBB6-D3AB-2740-A901-3BC4A8ADB27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2A349E12-C0FD-1E42-AC5D-14203F01C2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528C26-E08E-7944-8EA9-041615393373}" type="datetimeFigureOut">
              <a:rPr lang="en-US" smtClean="0"/>
              <a:t>19/09/2021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300B36DC-6F6E-014F-9D84-717996F571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181C09E5-C4E1-5F43-8282-7A4C4F312E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CFFC0B-B710-5245-AF5E-6486C9B45E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61382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3A73F0A7-D4E4-4941-A8D9-BA8E386A93A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94DB1C15-8804-FB4C-8EEA-76B8C6784DF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9DB862AB-1081-414D-9655-059E0DC881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528C26-E08E-7944-8EA9-041615393373}" type="datetimeFigureOut">
              <a:rPr lang="en-US" smtClean="0"/>
              <a:t>19/09/2021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C2E6AC8C-830A-2145-A275-85050F8D29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842EF1ED-1CDA-DA4E-A3F4-BF6FAC1F69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CFFC0B-B710-5245-AF5E-6486C9B45E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20780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BE40B7E-F0C3-AB40-BFC1-0985F1DE52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189B41F2-D0EE-094E-9B01-9743402B43C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1B7ED7D2-6A2C-3B47-B482-73CACE5B58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528C26-E08E-7944-8EA9-041615393373}" type="datetimeFigureOut">
              <a:rPr lang="en-US" smtClean="0"/>
              <a:t>19/09/2021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797D097F-9D44-754C-9017-72B81843E1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E3DAF12C-8C6E-FB40-A76C-D6616D18F1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CFFC0B-B710-5245-AF5E-6486C9B45E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74610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8CEE927-6A18-9843-BAEB-B185624BE6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11712DD7-3C64-2E4E-8E7E-779CFB79527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A00CC9E8-9DF4-6E40-86D6-D39349D2B2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528C26-E08E-7944-8EA9-041615393373}" type="datetimeFigureOut">
              <a:rPr lang="en-US" smtClean="0"/>
              <a:t>19/09/2021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EF3B1220-5942-0440-9D30-17CBE05277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E1232E60-0A69-0E4A-9F93-299428A9B5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CFFC0B-B710-5245-AF5E-6486C9B45E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10251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F8591CA-CC26-6242-8660-C8184AD3F5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149665C5-3719-D54F-AC48-DF3B038DEA9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8B16EC2B-0155-6D4F-A219-C8B575B579F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C52CA40C-06E7-A947-8109-3883C48839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528C26-E08E-7944-8EA9-041615393373}" type="datetimeFigureOut">
              <a:rPr lang="en-US" smtClean="0"/>
              <a:t>19/09/2021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150A2ABB-1121-F347-843B-ED0E9CC2A9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94CC2866-9730-4945-9ED0-6C6519A1A6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CFFC0B-B710-5245-AF5E-6486C9B45E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60607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C0F09A3-D8C3-F04E-AF5B-5686ED08BA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34BCCE7B-203F-2042-A46B-E810C8C5E8C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9656429B-FBB6-CC47-9A6F-0B137DF7EDB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2409B6B0-45FC-4B44-9CB5-32C9BF0168A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144A3AA5-9312-DC49-A3B0-34CC9D4C8BF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58853950-2E59-0841-B618-F7BF568598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528C26-E08E-7944-8EA9-041615393373}" type="datetimeFigureOut">
              <a:rPr lang="en-US" smtClean="0"/>
              <a:t>19/09/2021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84F6CC35-41C4-1A46-89C4-75DBBB25DA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758D9E51-21EC-EB4C-9BE5-A3060796F9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CFFC0B-B710-5245-AF5E-6486C9B45E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47599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3D786F0-586B-EE42-9782-F5F9CA1388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68F3578B-4368-984F-813C-DBF3E968EE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528C26-E08E-7944-8EA9-041615393373}" type="datetimeFigureOut">
              <a:rPr lang="en-US" smtClean="0"/>
              <a:t>19/09/2021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3F2BDF05-1DBA-1E42-B368-CA8C611262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3F5B6085-F9D1-154A-82DE-9035B54AF0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CFFC0B-B710-5245-AF5E-6486C9B45E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66296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BB276541-6256-4145-B305-AAEBF94B42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528C26-E08E-7944-8EA9-041615393373}" type="datetimeFigureOut">
              <a:rPr lang="en-US" smtClean="0"/>
              <a:t>19/09/2021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0DB57563-6A42-EC40-A3F8-4AC6BA192F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3392C929-6E65-974D-BD08-2662956A99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CFFC0B-B710-5245-AF5E-6486C9B45E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48613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2432C40-054B-DF40-8BD2-45190D4FA3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779C461E-2C7D-AC45-A933-8BDAB55A7A5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89C1A22C-2ED5-1849-8D31-EFAC55F3355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0A5B95AF-CB35-B645-BDE8-D23F36DA68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528C26-E08E-7944-8EA9-041615393373}" type="datetimeFigureOut">
              <a:rPr lang="en-US" smtClean="0"/>
              <a:t>19/09/2021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8B238C05-A00D-FF4B-8594-1F616B930E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4203A38D-7EA0-C045-BA5F-FB48F225F1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CFFC0B-B710-5245-AF5E-6486C9B45E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37643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704163E-C176-1940-8DEA-7280358E24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40742D05-E147-6B45-BC4B-DCC7B22EF74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2EF14C80-C2CA-8B4E-B57B-EAFEF6C7433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9B54C76A-8CB1-2B40-BB28-16660ED38F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528C26-E08E-7944-8EA9-041615393373}" type="datetimeFigureOut">
              <a:rPr lang="en-US" smtClean="0"/>
              <a:t>19/09/2021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BE77D9BF-4D4B-4F4B-99D9-B17AEE9934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064BF4AF-5BB0-3541-BD01-4D443A1E88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CFFC0B-B710-5245-AF5E-6486C9B45E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72181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B610AECB-1C45-8542-9FBB-E421934D08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87F50A46-0F28-E547-BDDB-8B8DF4B3CFB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DBE45660-F0F1-D943-B492-F9F7F8BF73D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528C26-E08E-7944-8EA9-041615393373}" type="datetimeFigureOut">
              <a:rPr lang="en-US" smtClean="0"/>
              <a:t>19/09/2021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CBBC6999-A0EE-6647-8A25-4DE0AF58E75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D725E621-DA05-0245-9A4C-E32FDA42209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CFFC0B-B710-5245-AF5E-6486C9B45E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02976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0" i="0" u="none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b="0" i="0" u="none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microsoft.com/office/2007/relationships/hdphoto" Target="../media/hdphoto1.wdp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WordArt 5"/>
          <p:cNvSpPr>
            <a:spLocks noChangeArrowheads="1" noChangeShapeType="1" noTextEdit="1"/>
          </p:cNvSpPr>
          <p:nvPr/>
        </p:nvSpPr>
        <p:spPr bwMode="auto">
          <a:xfrm>
            <a:off x="3950677" y="2320313"/>
            <a:ext cx="4114800" cy="830264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200" b="1" kern="1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 ĐỌC</a:t>
            </a:r>
          </a:p>
        </p:txBody>
      </p:sp>
      <p:sp>
        <p:nvSpPr>
          <p:cNvPr id="2052" name="TextBox 3"/>
          <p:cNvSpPr txBox="1">
            <a:spLocks noChangeArrowheads="1"/>
          </p:cNvSpPr>
          <p:nvPr/>
        </p:nvSpPr>
        <p:spPr bwMode="auto">
          <a:xfrm>
            <a:off x="1828800" y="3886201"/>
            <a:ext cx="861060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4800" b="1">
                <a:solidFill>
                  <a:srgbClr val="CC33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THƯ THĂM BẠN</a:t>
            </a:r>
          </a:p>
        </p:txBody>
      </p:sp>
    </p:spTree>
    <p:extLst>
      <p:ext uri="{BB962C8B-B14F-4D97-AF65-F5344CB8AC3E}">
        <p14:creationId xmlns:p14="http://schemas.microsoft.com/office/powerpoint/2010/main" val="1371196829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: Shape 12">
            <a:extLst>
              <a:ext uri="{FF2B5EF4-FFF2-40B4-BE49-F238E27FC236}">
                <a16:creationId xmlns:a16="http://schemas.microsoft.com/office/drawing/2014/main" xmlns="" id="{A7789BCC-894B-E84A-B47A-3C50C7CF2FE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0208695" y="1"/>
            <a:ext cx="1135066" cy="477997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5" name="Arc 4">
            <a:extLst>
              <a:ext uri="{FF2B5EF4-FFF2-40B4-BE49-F238E27FC236}">
                <a16:creationId xmlns:a16="http://schemas.microsoft.com/office/drawing/2014/main" xmlns="" id="{680C3B94-8E07-634A-B87F-8854E5B6678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5400000" flipV="1">
            <a:off x="555710" y="2183223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A0BAE699-34AD-AD41-A359-1CC6BADE1CEF}"/>
              </a:ext>
            </a:extLst>
          </p:cNvPr>
          <p:cNvSpPr/>
          <p:nvPr/>
        </p:nvSpPr>
        <p:spPr>
          <a:xfrm>
            <a:off x="1043576" y="37077"/>
            <a:ext cx="45719" cy="721323"/>
          </a:xfrm>
          <a:prstGeom prst="rect">
            <a:avLst/>
          </a:prstGeom>
          <a:solidFill>
            <a:srgbClr val="FE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2" name="Nhóm 11">
            <a:extLst>
              <a:ext uri="{FF2B5EF4-FFF2-40B4-BE49-F238E27FC236}">
                <a16:creationId xmlns:a16="http://schemas.microsoft.com/office/drawing/2014/main" xmlns="" id="{67E0E165-6E83-41D9-AECF-636A6935B4AD}"/>
              </a:ext>
            </a:extLst>
          </p:cNvPr>
          <p:cNvGrpSpPr/>
          <p:nvPr/>
        </p:nvGrpSpPr>
        <p:grpSpPr>
          <a:xfrm>
            <a:off x="1423338" y="591344"/>
            <a:ext cx="8534814" cy="6300928"/>
            <a:chOff x="1872344" y="610800"/>
            <a:chExt cx="8023869" cy="5979546"/>
          </a:xfrm>
        </p:grpSpPr>
        <p:pic>
          <p:nvPicPr>
            <p:cNvPr id="9" name="Hình ảnh 8">
              <a:extLst>
                <a:ext uri="{FF2B5EF4-FFF2-40B4-BE49-F238E27FC236}">
                  <a16:creationId xmlns:a16="http://schemas.microsoft.com/office/drawing/2014/main" xmlns="" id="{3AF92765-FB93-47FC-BEF9-3EB8A07D6A8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872345" y="610800"/>
              <a:ext cx="8023868" cy="2972155"/>
            </a:xfrm>
            <a:prstGeom prst="rect">
              <a:avLst/>
            </a:prstGeom>
          </p:spPr>
        </p:pic>
        <p:pic>
          <p:nvPicPr>
            <p:cNvPr id="11" name="Hình ảnh 10">
              <a:extLst>
                <a:ext uri="{FF2B5EF4-FFF2-40B4-BE49-F238E27FC236}">
                  <a16:creationId xmlns:a16="http://schemas.microsoft.com/office/drawing/2014/main" xmlns="" id="{AC5E2B82-339D-460E-AA21-6A337D5FD83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872344" y="3475236"/>
              <a:ext cx="8011643" cy="3115110"/>
            </a:xfrm>
            <a:prstGeom prst="rect">
              <a:avLst/>
            </a:prstGeom>
          </p:spPr>
        </p:pic>
      </p:grpSp>
      <p:pic>
        <p:nvPicPr>
          <p:cNvPr id="29" name="Picture 2" descr="Free Reading Books Colored Outline Icon - Available in SVG, PNG, EPS, AI &amp;amp;  Icon fonts">
            <a:extLst>
              <a:ext uri="{FF2B5EF4-FFF2-40B4-BE49-F238E27FC236}">
                <a16:creationId xmlns:a16="http://schemas.microsoft.com/office/drawing/2014/main" xmlns="" id="{AA972D7F-8C0E-40A5-BF1B-9D5D90284AE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36855" y="69654"/>
            <a:ext cx="803985" cy="8039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Hình chữ nhật: Góc Tròn 9">
            <a:extLst>
              <a:ext uri="{FF2B5EF4-FFF2-40B4-BE49-F238E27FC236}">
                <a16:creationId xmlns:a16="http://schemas.microsoft.com/office/drawing/2014/main" xmlns="" id="{BEDD61D0-6ACA-40A8-874C-6A85826D672D}"/>
              </a:ext>
            </a:extLst>
          </p:cNvPr>
          <p:cNvSpPr/>
          <p:nvPr/>
        </p:nvSpPr>
        <p:spPr>
          <a:xfrm>
            <a:off x="10262998" y="2157293"/>
            <a:ext cx="1716454" cy="2471351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THƯ</a:t>
            </a:r>
            <a:r>
              <a:rPr lang="en-US" sz="3600" dirty="0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THĂM</a:t>
            </a:r>
            <a:r>
              <a:rPr lang="en-US" sz="3600" dirty="0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BẠN</a:t>
            </a:r>
            <a:endParaRPr lang="vi-VN" sz="3600" dirty="0">
              <a:solidFill>
                <a:schemeClr val="tx1"/>
              </a:solidFill>
              <a:latin typeface="Times New Roman" panose="020206030504050203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Oval 1"/>
          <p:cNvSpPr/>
          <p:nvPr/>
        </p:nvSpPr>
        <p:spPr>
          <a:xfrm>
            <a:off x="1317710" y="955964"/>
            <a:ext cx="487866" cy="387927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rgbClr val="C00000"/>
                </a:solidFill>
              </a:rPr>
              <a:t>1</a:t>
            </a:r>
            <a:endParaRPr lang="en-US" b="1" dirty="0">
              <a:solidFill>
                <a:srgbClr val="C00000"/>
              </a:solidFill>
            </a:endParaRPr>
          </a:p>
        </p:txBody>
      </p:sp>
      <p:sp>
        <p:nvSpPr>
          <p:cNvPr id="13" name="Oval 12"/>
          <p:cNvSpPr/>
          <p:nvPr/>
        </p:nvSpPr>
        <p:spPr>
          <a:xfrm>
            <a:off x="1317710" y="2618509"/>
            <a:ext cx="487866" cy="387927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C00000"/>
                </a:solidFill>
              </a:rPr>
              <a:t>2</a:t>
            </a:r>
            <a:endParaRPr lang="en-US" b="1" dirty="0">
              <a:solidFill>
                <a:srgbClr val="C00000"/>
              </a:solidFill>
            </a:endParaRPr>
          </a:p>
        </p:txBody>
      </p:sp>
      <p:sp>
        <p:nvSpPr>
          <p:cNvPr id="14" name="Oval 13"/>
          <p:cNvSpPr/>
          <p:nvPr/>
        </p:nvSpPr>
        <p:spPr>
          <a:xfrm>
            <a:off x="1373130" y="4476245"/>
            <a:ext cx="487866" cy="387927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rgbClr val="C00000"/>
                </a:solidFill>
              </a:rPr>
              <a:t>3</a:t>
            </a:r>
            <a:endParaRPr lang="en-US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08351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3" grpId="0" animBg="1"/>
      <p:bldP spid="1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: Shape 12">
            <a:extLst>
              <a:ext uri="{FF2B5EF4-FFF2-40B4-BE49-F238E27FC236}">
                <a16:creationId xmlns:a16="http://schemas.microsoft.com/office/drawing/2014/main" xmlns="" id="{A7789BCC-894B-E84A-B47A-3C50C7CF2FE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0208695" y="1"/>
            <a:ext cx="1135066" cy="477997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5" name="Arc 4">
            <a:extLst>
              <a:ext uri="{FF2B5EF4-FFF2-40B4-BE49-F238E27FC236}">
                <a16:creationId xmlns:a16="http://schemas.microsoft.com/office/drawing/2014/main" xmlns="" id="{680C3B94-8E07-634A-B87F-8854E5B6678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5400000" flipV="1">
            <a:off x="555710" y="2183223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A0BAE699-34AD-AD41-A359-1CC6BADE1CEF}"/>
              </a:ext>
            </a:extLst>
          </p:cNvPr>
          <p:cNvSpPr/>
          <p:nvPr/>
        </p:nvSpPr>
        <p:spPr>
          <a:xfrm>
            <a:off x="1043576" y="37077"/>
            <a:ext cx="45719" cy="721323"/>
          </a:xfrm>
          <a:prstGeom prst="rect">
            <a:avLst/>
          </a:prstGeom>
          <a:solidFill>
            <a:srgbClr val="FE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Hình ảnh 8">
            <a:extLst>
              <a:ext uri="{FF2B5EF4-FFF2-40B4-BE49-F238E27FC236}">
                <a16:creationId xmlns:a16="http://schemas.microsoft.com/office/drawing/2014/main" xmlns="" id="{3AF92765-FB93-47FC-BEF9-3EB8A07D6A8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33632"/>
          <a:stretch/>
        </p:blipFill>
        <p:spPr>
          <a:xfrm>
            <a:off x="756408" y="1400949"/>
            <a:ext cx="10493990" cy="2559808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xmlns="" id="{652BFCFF-4368-6049-8C16-F4C3D61212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38575" y="207504"/>
            <a:ext cx="4276595" cy="721322"/>
          </a:xfrm>
        </p:spPr>
        <p:txBody>
          <a:bodyPr>
            <a:normAutofit/>
          </a:bodyPr>
          <a:lstStyle/>
          <a:p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nghĩa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Hình chữ nhật: Góc Tròn 16">
            <a:extLst>
              <a:ext uri="{FF2B5EF4-FFF2-40B4-BE49-F238E27FC236}">
                <a16:creationId xmlns:a16="http://schemas.microsoft.com/office/drawing/2014/main" xmlns="" id="{7AA7AD7D-1AEE-4323-9B3D-DC033B1DEFCE}"/>
              </a:ext>
            </a:extLst>
          </p:cNvPr>
          <p:cNvSpPr/>
          <p:nvPr/>
        </p:nvSpPr>
        <p:spPr>
          <a:xfrm>
            <a:off x="1274994" y="227905"/>
            <a:ext cx="1763581" cy="721322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Đoạn</a:t>
            </a:r>
            <a:r>
              <a:rPr lang="en-US" sz="26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1:</a:t>
            </a:r>
            <a:endParaRPr lang="vi-VN" sz="2600" b="1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cxnSp>
        <p:nvCxnSpPr>
          <p:cNvPr id="25" name="Đường nối Thẳng 24">
            <a:extLst>
              <a:ext uri="{FF2B5EF4-FFF2-40B4-BE49-F238E27FC236}">
                <a16:creationId xmlns:a16="http://schemas.microsoft.com/office/drawing/2014/main" xmlns="" id="{0597587B-36DA-46CA-ABD4-D9878D741107}"/>
              </a:ext>
            </a:extLst>
          </p:cNvPr>
          <p:cNvCxnSpPr>
            <a:cxnSpLocks/>
          </p:cNvCxnSpPr>
          <p:nvPr/>
        </p:nvCxnSpPr>
        <p:spPr>
          <a:xfrm>
            <a:off x="6003403" y="3492311"/>
            <a:ext cx="952982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Hình chữ nhật: Góc Tròn 20">
            <a:extLst>
              <a:ext uri="{FF2B5EF4-FFF2-40B4-BE49-F238E27FC236}">
                <a16:creationId xmlns:a16="http://schemas.microsoft.com/office/drawing/2014/main" xmlns="" id="{8291EF40-170A-4F33-8005-72954CF204EF}"/>
              </a:ext>
            </a:extLst>
          </p:cNvPr>
          <p:cNvSpPr/>
          <p:nvPr/>
        </p:nvSpPr>
        <p:spPr>
          <a:xfrm>
            <a:off x="1160228" y="4358630"/>
            <a:ext cx="1657323" cy="671332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hi </a:t>
            </a:r>
            <a:r>
              <a:rPr lang="en-US" sz="28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sinh</a:t>
            </a:r>
            <a:endParaRPr lang="vi-VN" sz="2800" b="1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2" name="Hộp Văn bản 21">
            <a:extLst>
              <a:ext uri="{FF2B5EF4-FFF2-40B4-BE49-F238E27FC236}">
                <a16:creationId xmlns:a16="http://schemas.microsoft.com/office/drawing/2014/main" xmlns="" id="{D50E0535-D7CA-4E31-BD76-6B75C3767B62}"/>
              </a:ext>
            </a:extLst>
          </p:cNvPr>
          <p:cNvSpPr txBox="1"/>
          <p:nvPr/>
        </p:nvSpPr>
        <p:spPr>
          <a:xfrm>
            <a:off x="968767" y="4217242"/>
            <a:ext cx="10254466" cy="954107"/>
          </a:xfrm>
          <a:prstGeom prst="rect">
            <a:avLst/>
          </a:prstGeom>
          <a:noFill/>
          <a:ln w="38100">
            <a:solidFill>
              <a:srgbClr val="002060"/>
            </a:solidFill>
            <a:prstDash val="dashDot"/>
          </a:ln>
        </p:spPr>
        <p:txBody>
          <a:bodyPr wrap="square" rtlCol="0" anchor="ctr">
            <a:spAutoFit/>
          </a:bodyPr>
          <a:lstStyle/>
          <a:p>
            <a:pPr algn="r"/>
            <a:r>
              <a:rPr lang="en-US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                        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Chết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vì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đất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nước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,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vì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nghĩa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vụ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,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vì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lí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tưởng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cao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đẹp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,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tự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nhận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về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mình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sự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thiệt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thòi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,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mất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mát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lớn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lao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nào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đó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4" name="Hộp Văn bản 21">
            <a:extLst>
              <a:ext uri="{FF2B5EF4-FFF2-40B4-BE49-F238E27FC236}">
                <a16:creationId xmlns:a16="http://schemas.microsoft.com/office/drawing/2014/main" xmlns="" id="{D50E0535-D7CA-4E31-BD76-6B75C3767B62}"/>
              </a:ext>
            </a:extLst>
          </p:cNvPr>
          <p:cNvSpPr txBox="1"/>
          <p:nvPr/>
        </p:nvSpPr>
        <p:spPr>
          <a:xfrm>
            <a:off x="3038575" y="5527992"/>
            <a:ext cx="8305186" cy="523220"/>
          </a:xfrm>
          <a:prstGeom prst="rect">
            <a:avLst/>
          </a:prstGeom>
          <a:noFill/>
          <a:ln w="38100">
            <a:solidFill>
              <a:srgbClr val="002060"/>
            </a:solidFill>
            <a:prstDash val="dashDot"/>
          </a:ln>
        </p:spPr>
        <p:txBody>
          <a:bodyPr wrap="square" rtlCol="0" anchor="ctr">
            <a:spAutoFit/>
          </a:bodyPr>
          <a:lstStyle/>
          <a:p>
            <a:pPr algn="r"/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Các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chú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bộ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đội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dũng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cảm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hi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sinh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để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bảo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vệ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Tổ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quốc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.</a:t>
            </a:r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148036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2" grpId="0" animBg="1"/>
      <p:bldP spid="1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Freeform: Shape 12">
            <a:extLst>
              <a:ext uri="{FF2B5EF4-FFF2-40B4-BE49-F238E27FC236}">
                <a16:creationId xmlns:a16="http://schemas.microsoft.com/office/drawing/2014/main" xmlns="" id="{840D3292-E3CB-49E5-A13F-F6CAC8AB45C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0208695" y="1"/>
            <a:ext cx="1135066" cy="477997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5" name="Arc 4">
            <a:extLst>
              <a:ext uri="{FF2B5EF4-FFF2-40B4-BE49-F238E27FC236}">
                <a16:creationId xmlns:a16="http://schemas.microsoft.com/office/drawing/2014/main" xmlns="" id="{E3E9C073-028F-42FA-B08B-08C8851BB5F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5400000" flipV="1">
            <a:off x="555710" y="2183223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8" name="Rectangle 6">
            <a:extLst>
              <a:ext uri="{FF2B5EF4-FFF2-40B4-BE49-F238E27FC236}">
                <a16:creationId xmlns:a16="http://schemas.microsoft.com/office/drawing/2014/main" xmlns="" id="{A63DB02A-8B64-410F-923A-F09CF51B4182}"/>
              </a:ext>
            </a:extLst>
          </p:cNvPr>
          <p:cNvSpPr/>
          <p:nvPr/>
        </p:nvSpPr>
        <p:spPr>
          <a:xfrm>
            <a:off x="1043576" y="37077"/>
            <a:ext cx="45719" cy="721323"/>
          </a:xfrm>
          <a:prstGeom prst="rect">
            <a:avLst/>
          </a:prstGeom>
          <a:solidFill>
            <a:srgbClr val="FE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Title 1">
            <a:extLst>
              <a:ext uri="{FF2B5EF4-FFF2-40B4-BE49-F238E27FC236}">
                <a16:creationId xmlns:a16="http://schemas.microsoft.com/office/drawing/2014/main" xmlns="" id="{9DFEBDAC-4810-4843-A375-219184D469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72040" y="79181"/>
            <a:ext cx="3278880" cy="721322"/>
          </a:xfrm>
        </p:spPr>
        <p:txBody>
          <a:bodyPr>
            <a:normAutofit/>
          </a:bodyPr>
          <a:lstStyle/>
          <a:p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nghĩa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40" name="Nhóm 39">
            <a:extLst>
              <a:ext uri="{FF2B5EF4-FFF2-40B4-BE49-F238E27FC236}">
                <a16:creationId xmlns:a16="http://schemas.microsoft.com/office/drawing/2014/main" xmlns="" id="{2E0CEACC-2AE1-4527-93FC-E2CCA7C8F7E0}"/>
              </a:ext>
            </a:extLst>
          </p:cNvPr>
          <p:cNvGrpSpPr/>
          <p:nvPr/>
        </p:nvGrpSpPr>
        <p:grpSpPr>
          <a:xfrm>
            <a:off x="848240" y="687771"/>
            <a:ext cx="10479774" cy="2707335"/>
            <a:chOff x="1919004" y="2779776"/>
            <a:chExt cx="8099049" cy="1854820"/>
          </a:xfrm>
        </p:grpSpPr>
        <p:pic>
          <p:nvPicPr>
            <p:cNvPr id="41" name="Hình ảnh 40">
              <a:extLst>
                <a:ext uri="{FF2B5EF4-FFF2-40B4-BE49-F238E27FC236}">
                  <a16:creationId xmlns:a16="http://schemas.microsoft.com/office/drawing/2014/main" xmlns="" id="{880436E6-2DA1-4755-B553-1A2F971732E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t="64183"/>
            <a:stretch/>
          </p:blipFill>
          <p:spPr>
            <a:xfrm>
              <a:off x="1919004" y="2779776"/>
              <a:ext cx="8099049" cy="1066175"/>
            </a:xfrm>
            <a:prstGeom prst="rect">
              <a:avLst/>
            </a:prstGeom>
          </p:spPr>
        </p:pic>
        <p:pic>
          <p:nvPicPr>
            <p:cNvPr id="42" name="Hình ảnh 41">
              <a:extLst>
                <a:ext uri="{FF2B5EF4-FFF2-40B4-BE49-F238E27FC236}">
                  <a16:creationId xmlns:a16="http://schemas.microsoft.com/office/drawing/2014/main" xmlns="" id="{92DEEAD7-2A1D-45C5-B000-1CD9442CDA0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b="73058"/>
            <a:stretch/>
          </p:blipFill>
          <p:spPr>
            <a:xfrm>
              <a:off x="1919714" y="3794012"/>
              <a:ext cx="8068108" cy="840584"/>
            </a:xfrm>
            <a:prstGeom prst="rect">
              <a:avLst/>
            </a:prstGeom>
          </p:spPr>
        </p:pic>
      </p:grpSp>
      <p:sp>
        <p:nvSpPr>
          <p:cNvPr id="43" name="Hình chữ nhật: Góc Tròn 42">
            <a:extLst>
              <a:ext uri="{FF2B5EF4-FFF2-40B4-BE49-F238E27FC236}">
                <a16:creationId xmlns:a16="http://schemas.microsoft.com/office/drawing/2014/main" xmlns="" id="{E646EF0D-3EB4-40C3-92F2-70E06E6A8C54}"/>
              </a:ext>
            </a:extLst>
          </p:cNvPr>
          <p:cNvSpPr/>
          <p:nvPr/>
        </p:nvSpPr>
        <p:spPr>
          <a:xfrm>
            <a:off x="1228781" y="41788"/>
            <a:ext cx="1763581" cy="721322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Đoạn</a:t>
            </a:r>
            <a:r>
              <a:rPr lang="en-US" sz="2600" b="1" dirty="0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2:</a:t>
            </a:r>
            <a:endParaRPr lang="vi-VN" sz="2600" b="1" dirty="0">
              <a:solidFill>
                <a:srgbClr val="FF0000"/>
              </a:solidFill>
              <a:latin typeface="Times New Roman" panose="020206030504050203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44" name="Đường nối Thẳng 43">
            <a:extLst>
              <a:ext uri="{FF2B5EF4-FFF2-40B4-BE49-F238E27FC236}">
                <a16:creationId xmlns:a16="http://schemas.microsoft.com/office/drawing/2014/main" xmlns="" id="{8149EDFB-16AD-4EB9-85A0-08E13EE4081A}"/>
              </a:ext>
            </a:extLst>
          </p:cNvPr>
          <p:cNvCxnSpPr>
            <a:cxnSpLocks/>
          </p:cNvCxnSpPr>
          <p:nvPr/>
        </p:nvCxnSpPr>
        <p:spPr>
          <a:xfrm>
            <a:off x="1089295" y="2537342"/>
            <a:ext cx="1021277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Đường nối Thẳng 22">
            <a:extLst>
              <a:ext uri="{FF2B5EF4-FFF2-40B4-BE49-F238E27FC236}">
                <a16:creationId xmlns:a16="http://schemas.microsoft.com/office/drawing/2014/main" xmlns="" id="{1F02BF6A-1114-47DF-95AA-388A238F97FE}"/>
              </a:ext>
            </a:extLst>
          </p:cNvPr>
          <p:cNvCxnSpPr>
            <a:cxnSpLocks/>
          </p:cNvCxnSpPr>
          <p:nvPr/>
        </p:nvCxnSpPr>
        <p:spPr>
          <a:xfrm flipH="1">
            <a:off x="4803648" y="1234229"/>
            <a:ext cx="97536" cy="35356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Đường nối Thẳng 23">
            <a:extLst>
              <a:ext uri="{FF2B5EF4-FFF2-40B4-BE49-F238E27FC236}">
                <a16:creationId xmlns:a16="http://schemas.microsoft.com/office/drawing/2014/main" xmlns="" id="{52B1F5F1-C1AC-45B2-9A1B-2B4CF4BFBED1}"/>
              </a:ext>
            </a:extLst>
          </p:cNvPr>
          <p:cNvCxnSpPr>
            <a:cxnSpLocks/>
          </p:cNvCxnSpPr>
          <p:nvPr/>
        </p:nvCxnSpPr>
        <p:spPr>
          <a:xfrm flipH="1">
            <a:off x="6773827" y="1681363"/>
            <a:ext cx="97536" cy="35356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Đường nối Thẳng 24">
            <a:extLst>
              <a:ext uri="{FF2B5EF4-FFF2-40B4-BE49-F238E27FC236}">
                <a16:creationId xmlns:a16="http://schemas.microsoft.com/office/drawing/2014/main" xmlns="" id="{B9289BF3-72E8-4F7B-888C-E130109988F1}"/>
              </a:ext>
            </a:extLst>
          </p:cNvPr>
          <p:cNvCxnSpPr>
            <a:cxnSpLocks/>
          </p:cNvCxnSpPr>
          <p:nvPr/>
        </p:nvCxnSpPr>
        <p:spPr>
          <a:xfrm flipH="1">
            <a:off x="11187806" y="1694079"/>
            <a:ext cx="97536" cy="35356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350327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: Shape 12">
            <a:extLst>
              <a:ext uri="{FF2B5EF4-FFF2-40B4-BE49-F238E27FC236}">
                <a16:creationId xmlns:a16="http://schemas.microsoft.com/office/drawing/2014/main" xmlns="" id="{A7789BCC-894B-E84A-B47A-3C50C7CF2FE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0208695" y="1"/>
            <a:ext cx="1135066" cy="477997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5" name="Arc 4">
            <a:extLst>
              <a:ext uri="{FF2B5EF4-FFF2-40B4-BE49-F238E27FC236}">
                <a16:creationId xmlns:a16="http://schemas.microsoft.com/office/drawing/2014/main" xmlns="" id="{680C3B94-8E07-634A-B87F-8854E5B6678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5400000" flipV="1">
            <a:off x="555710" y="2183223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A0BAE699-34AD-AD41-A359-1CC6BADE1CEF}"/>
              </a:ext>
            </a:extLst>
          </p:cNvPr>
          <p:cNvSpPr/>
          <p:nvPr/>
        </p:nvSpPr>
        <p:spPr>
          <a:xfrm>
            <a:off x="1043576" y="37077"/>
            <a:ext cx="45719" cy="721323"/>
          </a:xfrm>
          <a:prstGeom prst="rect">
            <a:avLst/>
          </a:prstGeom>
          <a:solidFill>
            <a:srgbClr val="FE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Hình ảnh 10">
            <a:extLst>
              <a:ext uri="{FF2B5EF4-FFF2-40B4-BE49-F238E27FC236}">
                <a16:creationId xmlns:a16="http://schemas.microsoft.com/office/drawing/2014/main" xmlns="" id="{AC5E2B82-339D-460E-AA21-6A337D5FD83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7375"/>
          <a:stretch/>
        </p:blipFill>
        <p:spPr>
          <a:xfrm>
            <a:off x="935580" y="1339144"/>
            <a:ext cx="10320839" cy="2891862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xmlns="" id="{652BFCFF-4368-6049-8C16-F4C3D61212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28779" y="117337"/>
            <a:ext cx="3278880" cy="721322"/>
          </a:xfrm>
        </p:spPr>
        <p:txBody>
          <a:bodyPr>
            <a:normAutofit/>
          </a:bodyPr>
          <a:lstStyle/>
          <a:p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nghĩa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32" name="Đường nối Thẳng 31">
            <a:extLst>
              <a:ext uri="{FF2B5EF4-FFF2-40B4-BE49-F238E27FC236}">
                <a16:creationId xmlns:a16="http://schemas.microsoft.com/office/drawing/2014/main" xmlns="" id="{5629EA50-F040-4F43-A320-11C95EF70B52}"/>
              </a:ext>
            </a:extLst>
          </p:cNvPr>
          <p:cNvCxnSpPr>
            <a:cxnSpLocks/>
          </p:cNvCxnSpPr>
          <p:nvPr/>
        </p:nvCxnSpPr>
        <p:spPr>
          <a:xfrm>
            <a:off x="3982967" y="2077558"/>
            <a:ext cx="1362096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Hình chữ nhật: Góc Tròn 19">
            <a:extLst>
              <a:ext uri="{FF2B5EF4-FFF2-40B4-BE49-F238E27FC236}">
                <a16:creationId xmlns:a16="http://schemas.microsoft.com/office/drawing/2014/main" xmlns="" id="{8C7C6CFE-1D1D-4CEF-AE0F-A51A08635C4A}"/>
              </a:ext>
            </a:extLst>
          </p:cNvPr>
          <p:cNvSpPr/>
          <p:nvPr/>
        </p:nvSpPr>
        <p:spPr>
          <a:xfrm>
            <a:off x="1213387" y="68195"/>
            <a:ext cx="1763581" cy="721322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Đoạn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3:</a:t>
            </a:r>
            <a:endParaRPr lang="vi-VN" sz="2800" b="1" dirty="0">
              <a:solidFill>
                <a:srgbClr val="FF0000"/>
              </a:solidFill>
              <a:latin typeface="Times New Roman" panose="020206030504050203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29" name="Hình chữ nhật: Góc Tròn 28">
            <a:extLst>
              <a:ext uri="{FF2B5EF4-FFF2-40B4-BE49-F238E27FC236}">
                <a16:creationId xmlns:a16="http://schemas.microsoft.com/office/drawing/2014/main" xmlns="" id="{1757448A-27FC-4996-A874-7BA4AA3E95A0}"/>
              </a:ext>
            </a:extLst>
          </p:cNvPr>
          <p:cNvSpPr/>
          <p:nvPr/>
        </p:nvSpPr>
        <p:spPr>
          <a:xfrm>
            <a:off x="804416" y="4496652"/>
            <a:ext cx="5403243" cy="810469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Đặt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câu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với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từ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“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khắc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phục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”</a:t>
            </a:r>
            <a:endParaRPr lang="vi-VN" sz="2800" b="1" dirty="0">
              <a:solidFill>
                <a:schemeClr val="tx1"/>
              </a:solidFill>
              <a:latin typeface="Times New Roman" panose="020206030504050203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Hộp Văn bản 12">
            <a:extLst>
              <a:ext uri="{FF2B5EF4-FFF2-40B4-BE49-F238E27FC236}">
                <a16:creationId xmlns:a16="http://schemas.microsoft.com/office/drawing/2014/main" xmlns="" id="{17EA4787-EB8A-493B-8FAA-E1A276906B37}"/>
              </a:ext>
            </a:extLst>
          </p:cNvPr>
          <p:cNvSpPr txBox="1"/>
          <p:nvPr/>
        </p:nvSpPr>
        <p:spPr>
          <a:xfrm>
            <a:off x="2217554" y="5562440"/>
            <a:ext cx="978048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 smtClean="0">
                <a:solidFill>
                  <a:srgbClr val="7030A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Các</a:t>
            </a:r>
            <a:r>
              <a:rPr lang="en-US" sz="3200" b="1" dirty="0" smtClean="0">
                <a:solidFill>
                  <a:srgbClr val="7030A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7030A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chú</a:t>
            </a:r>
            <a:r>
              <a:rPr lang="en-US" sz="3200" b="1" dirty="0" smtClean="0">
                <a:solidFill>
                  <a:srgbClr val="7030A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7030A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thợ</a:t>
            </a:r>
            <a:r>
              <a:rPr lang="en-US" sz="3200" b="1" dirty="0" smtClean="0">
                <a:solidFill>
                  <a:srgbClr val="7030A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7030A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điện</a:t>
            </a:r>
            <a:r>
              <a:rPr lang="en-US" sz="3200" b="1" dirty="0" smtClean="0">
                <a:solidFill>
                  <a:srgbClr val="7030A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7030A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đang</a:t>
            </a:r>
            <a:r>
              <a:rPr lang="en-US" sz="3200" b="1" dirty="0">
                <a:solidFill>
                  <a:srgbClr val="7030A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7030A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cố</a:t>
            </a:r>
            <a:r>
              <a:rPr lang="en-US" sz="3200" b="1" dirty="0">
                <a:solidFill>
                  <a:srgbClr val="7030A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7030A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gắng</a:t>
            </a:r>
            <a:r>
              <a:rPr lang="en-US" sz="3200" b="1" dirty="0">
                <a:solidFill>
                  <a:srgbClr val="7030A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7030A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khắc</a:t>
            </a:r>
            <a:r>
              <a:rPr lang="en-US" sz="3200" b="1" dirty="0">
                <a:solidFill>
                  <a:srgbClr val="7030A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7030A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phục</a:t>
            </a:r>
            <a:r>
              <a:rPr lang="en-US" sz="3200" b="1" dirty="0">
                <a:solidFill>
                  <a:srgbClr val="7030A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7030A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sự</a:t>
            </a:r>
            <a:r>
              <a:rPr lang="en-US" sz="3200" b="1" dirty="0">
                <a:solidFill>
                  <a:srgbClr val="7030A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7030A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cố</a:t>
            </a:r>
            <a:r>
              <a:rPr lang="en-US" sz="3200" b="1" dirty="0">
                <a:solidFill>
                  <a:srgbClr val="7030A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7030A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điện</a:t>
            </a:r>
            <a:r>
              <a:rPr lang="en-US" sz="3200" b="1" dirty="0">
                <a:solidFill>
                  <a:srgbClr val="7030A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.</a:t>
            </a:r>
            <a:endParaRPr lang="vi-VN" sz="3200" b="1" dirty="0">
              <a:solidFill>
                <a:srgbClr val="7030A0"/>
              </a:solidFill>
              <a:latin typeface="Times New Roman" panose="020206030504050203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729326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  <p:bldP spid="1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: Shape 12">
            <a:extLst>
              <a:ext uri="{FF2B5EF4-FFF2-40B4-BE49-F238E27FC236}">
                <a16:creationId xmlns:a16="http://schemas.microsoft.com/office/drawing/2014/main" xmlns="" id="{A7789BCC-894B-E84A-B47A-3C50C7CF2FE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0208695" y="1"/>
            <a:ext cx="1135066" cy="477997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5" name="Arc 4">
            <a:extLst>
              <a:ext uri="{FF2B5EF4-FFF2-40B4-BE49-F238E27FC236}">
                <a16:creationId xmlns:a16="http://schemas.microsoft.com/office/drawing/2014/main" xmlns="" id="{680C3B94-8E07-634A-B87F-8854E5B6678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5400000" flipV="1">
            <a:off x="555710" y="2183223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A0BAE699-34AD-AD41-A359-1CC6BADE1CEF}"/>
              </a:ext>
            </a:extLst>
          </p:cNvPr>
          <p:cNvSpPr/>
          <p:nvPr/>
        </p:nvSpPr>
        <p:spPr>
          <a:xfrm>
            <a:off x="1043576" y="37077"/>
            <a:ext cx="45719" cy="721323"/>
          </a:xfrm>
          <a:prstGeom prst="rect">
            <a:avLst/>
          </a:prstGeom>
          <a:solidFill>
            <a:srgbClr val="FE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2" name="Nhóm 11">
            <a:extLst>
              <a:ext uri="{FF2B5EF4-FFF2-40B4-BE49-F238E27FC236}">
                <a16:creationId xmlns:a16="http://schemas.microsoft.com/office/drawing/2014/main" xmlns="" id="{67E0E165-6E83-41D9-AECF-636A6935B4AD}"/>
              </a:ext>
            </a:extLst>
          </p:cNvPr>
          <p:cNvGrpSpPr/>
          <p:nvPr/>
        </p:nvGrpSpPr>
        <p:grpSpPr>
          <a:xfrm>
            <a:off x="1423338" y="591344"/>
            <a:ext cx="8534814" cy="6300928"/>
            <a:chOff x="1872344" y="610800"/>
            <a:chExt cx="8023869" cy="5979546"/>
          </a:xfrm>
        </p:grpSpPr>
        <p:pic>
          <p:nvPicPr>
            <p:cNvPr id="9" name="Hình ảnh 8">
              <a:extLst>
                <a:ext uri="{FF2B5EF4-FFF2-40B4-BE49-F238E27FC236}">
                  <a16:creationId xmlns:a16="http://schemas.microsoft.com/office/drawing/2014/main" xmlns="" id="{3AF92765-FB93-47FC-BEF9-3EB8A07D6A8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872345" y="610800"/>
              <a:ext cx="8023868" cy="2972155"/>
            </a:xfrm>
            <a:prstGeom prst="rect">
              <a:avLst/>
            </a:prstGeom>
          </p:spPr>
        </p:pic>
        <p:pic>
          <p:nvPicPr>
            <p:cNvPr id="11" name="Hình ảnh 10">
              <a:extLst>
                <a:ext uri="{FF2B5EF4-FFF2-40B4-BE49-F238E27FC236}">
                  <a16:creationId xmlns:a16="http://schemas.microsoft.com/office/drawing/2014/main" xmlns="" id="{AC5E2B82-339D-460E-AA21-6A337D5FD83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872344" y="3475236"/>
              <a:ext cx="8011643" cy="3115110"/>
            </a:xfrm>
            <a:prstGeom prst="rect">
              <a:avLst/>
            </a:prstGeom>
          </p:spPr>
        </p:pic>
      </p:grpSp>
      <p:pic>
        <p:nvPicPr>
          <p:cNvPr id="29" name="Picture 2" descr="Free Reading Books Colored Outline Icon - Available in SVG, PNG, EPS, AI &amp;amp;  Icon fonts">
            <a:extLst>
              <a:ext uri="{FF2B5EF4-FFF2-40B4-BE49-F238E27FC236}">
                <a16:creationId xmlns:a16="http://schemas.microsoft.com/office/drawing/2014/main" xmlns="" id="{AA972D7F-8C0E-40A5-BF1B-9D5D90284AE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36855" y="69654"/>
            <a:ext cx="803985" cy="8039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Hình chữ nhật: Góc Tròn 9">
            <a:extLst>
              <a:ext uri="{FF2B5EF4-FFF2-40B4-BE49-F238E27FC236}">
                <a16:creationId xmlns:a16="http://schemas.microsoft.com/office/drawing/2014/main" xmlns="" id="{BEDD61D0-6ACA-40A8-874C-6A85826D672D}"/>
              </a:ext>
            </a:extLst>
          </p:cNvPr>
          <p:cNvSpPr/>
          <p:nvPr/>
        </p:nvSpPr>
        <p:spPr>
          <a:xfrm>
            <a:off x="10262998" y="2157293"/>
            <a:ext cx="1716454" cy="2471351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THƯ</a:t>
            </a:r>
            <a:r>
              <a:rPr lang="en-US" sz="3600" dirty="0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THĂM</a:t>
            </a:r>
            <a:r>
              <a:rPr lang="en-US" sz="3600" dirty="0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BẠN</a:t>
            </a:r>
            <a:endParaRPr lang="vi-VN" sz="3600" dirty="0">
              <a:solidFill>
                <a:schemeClr val="tx1"/>
              </a:solidFill>
              <a:latin typeface="Times New Roman" panose="020206030504050203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Oval 1"/>
          <p:cNvSpPr/>
          <p:nvPr/>
        </p:nvSpPr>
        <p:spPr>
          <a:xfrm>
            <a:off x="1317710" y="955964"/>
            <a:ext cx="487866" cy="387927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rgbClr val="C00000"/>
                </a:solidFill>
              </a:rPr>
              <a:t>1</a:t>
            </a:r>
            <a:endParaRPr lang="en-US" b="1" dirty="0">
              <a:solidFill>
                <a:srgbClr val="C00000"/>
              </a:solidFill>
            </a:endParaRPr>
          </a:p>
        </p:txBody>
      </p:sp>
      <p:sp>
        <p:nvSpPr>
          <p:cNvPr id="13" name="Oval 12"/>
          <p:cNvSpPr/>
          <p:nvPr/>
        </p:nvSpPr>
        <p:spPr>
          <a:xfrm>
            <a:off x="1317710" y="2618509"/>
            <a:ext cx="487866" cy="387927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C00000"/>
                </a:solidFill>
              </a:rPr>
              <a:t>2</a:t>
            </a:r>
            <a:endParaRPr lang="en-US" b="1" dirty="0">
              <a:solidFill>
                <a:srgbClr val="C00000"/>
              </a:solidFill>
            </a:endParaRPr>
          </a:p>
        </p:txBody>
      </p:sp>
      <p:sp>
        <p:nvSpPr>
          <p:cNvPr id="14" name="Oval 13"/>
          <p:cNvSpPr/>
          <p:nvPr/>
        </p:nvSpPr>
        <p:spPr>
          <a:xfrm>
            <a:off x="1373130" y="4476245"/>
            <a:ext cx="487866" cy="387927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rgbClr val="C00000"/>
                </a:solidFill>
              </a:rPr>
              <a:t>3</a:t>
            </a:r>
            <a:endParaRPr lang="en-US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45450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3" grpId="0" animBg="1"/>
      <p:bldP spid="1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7" name="Text Box 9"/>
          <p:cNvSpPr txBox="1">
            <a:spLocks noChangeArrowheads="1"/>
          </p:cNvSpPr>
          <p:nvPr/>
        </p:nvSpPr>
        <p:spPr bwMode="auto">
          <a:xfrm>
            <a:off x="1149927" y="1531962"/>
            <a:ext cx="10404763" cy="707886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  <a:defRPr/>
            </a:pPr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Bạn</a:t>
            </a:r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Lương</a:t>
            </a:r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có</a:t>
            </a:r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biết</a:t>
            </a:r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bạn</a:t>
            </a:r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Hồng</a:t>
            </a:r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từ</a:t>
            </a:r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trước</a:t>
            </a:r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không</a:t>
            </a:r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?</a:t>
            </a:r>
          </a:p>
        </p:txBody>
      </p:sp>
      <p:sp>
        <p:nvSpPr>
          <p:cNvPr id="22538" name="Text Box 10"/>
          <p:cNvSpPr txBox="1">
            <a:spLocks noChangeArrowheads="1"/>
          </p:cNvSpPr>
          <p:nvPr/>
        </p:nvSpPr>
        <p:spPr bwMode="auto">
          <a:xfrm>
            <a:off x="1752600" y="3648076"/>
            <a:ext cx="8534400" cy="19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 b="1" dirty="0">
                <a:latin typeface="Times New Roman" panose="02020603050405020304" pitchFamily="18" charset="0"/>
              </a:rPr>
              <a:t> </a:t>
            </a:r>
            <a:r>
              <a:rPr lang="en-US" altLang="en-US" sz="4000" b="1" dirty="0">
                <a:solidFill>
                  <a:srgbClr val="006600"/>
                </a:solidFill>
                <a:latin typeface="Times New Roman" panose="02020603050405020304" pitchFamily="18" charset="0"/>
              </a:rPr>
              <a:t>- </a:t>
            </a:r>
            <a:r>
              <a:rPr lang="en-US" altLang="en-US" sz="4000" b="1" dirty="0" err="1" smtClean="0">
                <a:solidFill>
                  <a:srgbClr val="006600"/>
                </a:solidFill>
                <a:latin typeface="Times New Roman" panose="02020603050405020304" pitchFamily="18" charset="0"/>
              </a:rPr>
              <a:t>Lương</a:t>
            </a:r>
            <a:r>
              <a:rPr lang="en-US" altLang="en-US" sz="4000" b="1" dirty="0" smtClean="0">
                <a:solidFill>
                  <a:srgbClr val="0066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b="1" dirty="0" err="1" smtClean="0">
                <a:solidFill>
                  <a:srgbClr val="006600"/>
                </a:solidFill>
                <a:latin typeface="Times New Roman" panose="02020603050405020304" pitchFamily="18" charset="0"/>
              </a:rPr>
              <a:t>không</a:t>
            </a:r>
            <a:r>
              <a:rPr lang="en-US" altLang="en-US" sz="4000" b="1" dirty="0" smtClean="0">
                <a:solidFill>
                  <a:srgbClr val="0066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b="1" dirty="0" err="1" smtClean="0">
                <a:solidFill>
                  <a:srgbClr val="006600"/>
                </a:solidFill>
                <a:latin typeface="Times New Roman" panose="02020603050405020304" pitchFamily="18" charset="0"/>
              </a:rPr>
              <a:t>biết</a:t>
            </a:r>
            <a:r>
              <a:rPr lang="en-US" altLang="en-US" sz="4000" b="1" dirty="0" smtClean="0">
                <a:solidFill>
                  <a:srgbClr val="0066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b="1" dirty="0" err="1" smtClean="0">
                <a:solidFill>
                  <a:srgbClr val="006600"/>
                </a:solidFill>
                <a:latin typeface="Times New Roman" panose="02020603050405020304" pitchFamily="18" charset="0"/>
              </a:rPr>
              <a:t>Hồn</a:t>
            </a:r>
            <a:r>
              <a:rPr lang="en-US" altLang="en-US" sz="4000" b="1" dirty="0" err="1" smtClean="0">
                <a:solidFill>
                  <a:srgbClr val="006600"/>
                </a:solidFill>
                <a:latin typeface="Times New Roman" panose="02020603050405020304" pitchFamily="18" charset="0"/>
              </a:rPr>
              <a:t>g</a:t>
            </a:r>
            <a:r>
              <a:rPr lang="en-US" altLang="en-US" sz="4000" b="1" dirty="0" smtClean="0">
                <a:solidFill>
                  <a:srgbClr val="0066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b="1" dirty="0" err="1" smtClean="0">
                <a:solidFill>
                  <a:srgbClr val="006600"/>
                </a:solidFill>
                <a:latin typeface="Times New Roman" panose="02020603050405020304" pitchFamily="18" charset="0"/>
              </a:rPr>
              <a:t>từ</a:t>
            </a:r>
            <a:r>
              <a:rPr lang="en-US" altLang="en-US" sz="4000" b="1" dirty="0" smtClean="0">
                <a:solidFill>
                  <a:srgbClr val="0066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b="1" dirty="0" err="1" smtClean="0">
                <a:solidFill>
                  <a:srgbClr val="006600"/>
                </a:solidFill>
                <a:latin typeface="Times New Roman" panose="02020603050405020304" pitchFamily="18" charset="0"/>
              </a:rPr>
              <a:t>trước</a:t>
            </a:r>
            <a:r>
              <a:rPr lang="en-US" altLang="en-US" sz="4000" b="1" dirty="0" smtClean="0">
                <a:solidFill>
                  <a:srgbClr val="006600"/>
                </a:solidFill>
                <a:latin typeface="Times New Roman" panose="02020603050405020304" pitchFamily="18" charset="0"/>
              </a:rPr>
              <a:t>. </a:t>
            </a:r>
            <a:r>
              <a:rPr lang="en-US" altLang="en-US" sz="4000" b="1" dirty="0" smtClean="0">
                <a:solidFill>
                  <a:srgbClr val="0066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006600"/>
                </a:solidFill>
                <a:latin typeface="Times New Roman" panose="02020603050405020304" pitchFamily="18" charset="0"/>
              </a:rPr>
              <a:t>Lương</a:t>
            </a:r>
            <a:r>
              <a:rPr lang="en-US" altLang="en-US" sz="4000" b="1" dirty="0">
                <a:solidFill>
                  <a:srgbClr val="0066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006600"/>
                </a:solidFill>
                <a:latin typeface="Times New Roman" panose="02020603050405020304" pitchFamily="18" charset="0"/>
              </a:rPr>
              <a:t>chỉ</a:t>
            </a:r>
            <a:r>
              <a:rPr lang="en-US" altLang="en-US" sz="4000" b="1" dirty="0">
                <a:solidFill>
                  <a:srgbClr val="0066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006600"/>
                </a:solidFill>
                <a:latin typeface="Times New Roman" panose="02020603050405020304" pitchFamily="18" charset="0"/>
              </a:rPr>
              <a:t>biết</a:t>
            </a:r>
            <a:r>
              <a:rPr lang="en-US" altLang="en-US" sz="4000" b="1" dirty="0">
                <a:solidFill>
                  <a:srgbClr val="0066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006600"/>
                </a:solidFill>
                <a:latin typeface="Times New Roman" panose="02020603050405020304" pitchFamily="18" charset="0"/>
              </a:rPr>
              <a:t>Hồng</a:t>
            </a:r>
            <a:r>
              <a:rPr lang="en-US" altLang="en-US" sz="4000" b="1" dirty="0">
                <a:solidFill>
                  <a:srgbClr val="0066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006600"/>
                </a:solidFill>
                <a:latin typeface="Times New Roman" panose="02020603050405020304" pitchFamily="18" charset="0"/>
              </a:rPr>
              <a:t>khi</a:t>
            </a:r>
            <a:r>
              <a:rPr lang="en-US" altLang="en-US" sz="4000" b="1" dirty="0">
                <a:solidFill>
                  <a:srgbClr val="0066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006600"/>
                </a:solidFill>
                <a:latin typeface="Times New Roman" panose="02020603050405020304" pitchFamily="18" charset="0"/>
              </a:rPr>
              <a:t>đọc</a:t>
            </a:r>
            <a:r>
              <a:rPr lang="en-US" altLang="en-US" sz="4000" b="1" dirty="0">
                <a:solidFill>
                  <a:srgbClr val="0066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006600"/>
                </a:solidFill>
                <a:latin typeface="Times New Roman" panose="02020603050405020304" pitchFamily="18" charset="0"/>
              </a:rPr>
              <a:t>báo</a:t>
            </a:r>
            <a:r>
              <a:rPr lang="en-US" altLang="en-US" sz="4000" b="1" dirty="0">
                <a:solidFill>
                  <a:srgbClr val="0066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006600"/>
                </a:solidFill>
                <a:latin typeface="Times New Roman" panose="02020603050405020304" pitchFamily="18" charset="0"/>
              </a:rPr>
              <a:t>Thiếu</a:t>
            </a:r>
            <a:r>
              <a:rPr lang="en-US" altLang="en-US" sz="4000" b="1" dirty="0">
                <a:solidFill>
                  <a:srgbClr val="0066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006600"/>
                </a:solidFill>
                <a:latin typeface="Times New Roman" panose="02020603050405020304" pitchFamily="18" charset="0"/>
              </a:rPr>
              <a:t>niên</a:t>
            </a:r>
            <a:r>
              <a:rPr lang="en-US" altLang="en-US" sz="4000" b="1" dirty="0">
                <a:solidFill>
                  <a:srgbClr val="0066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006600"/>
                </a:solidFill>
                <a:latin typeface="Times New Roman" panose="02020603050405020304" pitchFamily="18" charset="0"/>
              </a:rPr>
              <a:t>Tiền</a:t>
            </a:r>
            <a:r>
              <a:rPr lang="en-US" altLang="en-US" sz="4000" b="1" dirty="0">
                <a:solidFill>
                  <a:srgbClr val="0066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006600"/>
                </a:solidFill>
                <a:latin typeface="Times New Roman" panose="02020603050405020304" pitchFamily="18" charset="0"/>
              </a:rPr>
              <a:t>Phong</a:t>
            </a:r>
            <a:r>
              <a:rPr lang="en-US" altLang="en-US" sz="4000" b="1" dirty="0">
                <a:solidFill>
                  <a:srgbClr val="006600"/>
                </a:solidFill>
                <a:latin typeface="Times New Roman" panose="02020603050405020304" pitchFamily="18" charset="0"/>
              </a:rPr>
              <a:t>.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xmlns="" id="{E6FD845D-7C5A-4A27-897B-C3DC2F6E0B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8141" y="414571"/>
            <a:ext cx="7334986" cy="721322"/>
          </a:xfrm>
        </p:spPr>
        <p:txBody>
          <a:bodyPr>
            <a:noAutofit/>
          </a:bodyPr>
          <a:lstStyle/>
          <a:p>
            <a:r>
              <a:rPr 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2. </a:t>
            </a:r>
            <a:r>
              <a:rPr lang="en-US" sz="4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TÌM HIỂU BÀI</a:t>
            </a:r>
            <a:endParaRPr lang="en-US" sz="4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125109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25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25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25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25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7" grpId="0" animBg="1"/>
      <p:bldP spid="22538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rc 4">
            <a:extLst>
              <a:ext uri="{FF2B5EF4-FFF2-40B4-BE49-F238E27FC236}">
                <a16:creationId xmlns:a16="http://schemas.microsoft.com/office/drawing/2014/main" xmlns="" id="{680C3B94-8E07-634A-B87F-8854E5B6678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5400000" flipV="1">
            <a:off x="555710" y="2183223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6">
            <a:extLst>
              <a:ext uri="{FF2B5EF4-FFF2-40B4-BE49-F238E27FC236}">
                <a16:creationId xmlns:a16="http://schemas.microsoft.com/office/drawing/2014/main" xmlns="" id="{3BFFC638-7161-42B2-92BA-A409875FC725}"/>
              </a:ext>
            </a:extLst>
          </p:cNvPr>
          <p:cNvSpPr/>
          <p:nvPr/>
        </p:nvSpPr>
        <p:spPr>
          <a:xfrm>
            <a:off x="1043576" y="37077"/>
            <a:ext cx="45719" cy="721323"/>
          </a:xfrm>
          <a:prstGeom prst="rect">
            <a:avLst/>
          </a:prstGeom>
          <a:solidFill>
            <a:srgbClr val="FE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Soạn bài – Tập đọc: Thư thăm bạn - SGK Tiếng Việt lớp 4 Tập 1">
            <a:extLst>
              <a:ext uri="{FF2B5EF4-FFF2-40B4-BE49-F238E27FC236}">
                <a16:creationId xmlns:a16="http://schemas.microsoft.com/office/drawing/2014/main" xmlns="" id="{4FEBC10C-9EB8-4566-A6A4-E2FA0F215F0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3874161"/>
            <a:ext cx="4771292" cy="29283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5" name="Nhóm 14">
            <a:extLst>
              <a:ext uri="{FF2B5EF4-FFF2-40B4-BE49-F238E27FC236}">
                <a16:creationId xmlns:a16="http://schemas.microsoft.com/office/drawing/2014/main" xmlns="" id="{F785096C-CA51-4921-920B-6F4944292FBA}"/>
              </a:ext>
            </a:extLst>
          </p:cNvPr>
          <p:cNvGrpSpPr/>
          <p:nvPr/>
        </p:nvGrpSpPr>
        <p:grpSpPr>
          <a:xfrm>
            <a:off x="186325" y="140383"/>
            <a:ext cx="9322264" cy="618017"/>
            <a:chOff x="1221187" y="946681"/>
            <a:chExt cx="9172636" cy="796488"/>
          </a:xfr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grpSpPr>
        <p:sp>
          <p:nvSpPr>
            <p:cNvPr id="14" name="Hình chữ nhật: Góc Tròn 13">
              <a:extLst>
                <a:ext uri="{FF2B5EF4-FFF2-40B4-BE49-F238E27FC236}">
                  <a16:creationId xmlns:a16="http://schemas.microsoft.com/office/drawing/2014/main" xmlns="" id="{2F56A92C-A26D-4855-8920-0600331F676B}"/>
                </a:ext>
              </a:extLst>
            </p:cNvPr>
            <p:cNvSpPr/>
            <p:nvPr/>
          </p:nvSpPr>
          <p:spPr>
            <a:xfrm>
              <a:off x="1221187" y="946681"/>
              <a:ext cx="9172636" cy="796488"/>
            </a:xfrm>
            <a:prstGeom prst="roundRect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solidFill>
                <a:schemeClr val="tx1">
                  <a:lumMod val="95000"/>
                  <a:lumOff val="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>
                  <a:solidFill>
                    <a:schemeClr val="tx1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      </a:t>
              </a:r>
              <a:r>
                <a:rPr lang="en-US" sz="3200" b="1">
                  <a:solidFill>
                    <a:schemeClr val="tx1"/>
                  </a:solidFill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1. Bạn </a:t>
              </a:r>
              <a:r>
                <a:rPr lang="en-US" sz="3200" b="1" dirty="0" err="1">
                  <a:solidFill>
                    <a:schemeClr val="tx1"/>
                  </a:solidFill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Lương</a:t>
              </a:r>
              <a:r>
                <a:rPr lang="en-US" sz="3200" b="1" dirty="0">
                  <a:solidFill>
                    <a:schemeClr val="tx1"/>
                  </a:solidFill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 err="1">
                  <a:solidFill>
                    <a:schemeClr val="tx1"/>
                  </a:solidFill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viết</a:t>
              </a:r>
              <a:r>
                <a:rPr lang="en-US" sz="3200" b="1" dirty="0">
                  <a:solidFill>
                    <a:schemeClr val="tx1"/>
                  </a:solidFill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 err="1">
                  <a:solidFill>
                    <a:schemeClr val="tx1"/>
                  </a:solidFill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thư</a:t>
              </a:r>
              <a:r>
                <a:rPr lang="en-US" sz="3200" b="1" dirty="0">
                  <a:solidFill>
                    <a:schemeClr val="tx1"/>
                  </a:solidFill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 err="1">
                  <a:solidFill>
                    <a:schemeClr val="tx1"/>
                  </a:solidFill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cho</a:t>
              </a:r>
              <a:r>
                <a:rPr lang="en-US" sz="3200" b="1" dirty="0">
                  <a:solidFill>
                    <a:schemeClr val="tx1"/>
                  </a:solidFill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 err="1">
                  <a:solidFill>
                    <a:schemeClr val="tx1"/>
                  </a:solidFill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bạn</a:t>
              </a:r>
              <a:r>
                <a:rPr lang="en-US" sz="3200" b="1" dirty="0">
                  <a:solidFill>
                    <a:schemeClr val="tx1"/>
                  </a:solidFill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 err="1">
                  <a:solidFill>
                    <a:schemeClr val="tx1"/>
                  </a:solidFill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Hồng</a:t>
              </a:r>
              <a:r>
                <a:rPr lang="en-US" sz="3200" b="1" dirty="0">
                  <a:solidFill>
                    <a:schemeClr val="tx1"/>
                  </a:solidFill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 err="1">
                  <a:solidFill>
                    <a:schemeClr val="tx1"/>
                  </a:solidFill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để</a:t>
              </a:r>
              <a:r>
                <a:rPr lang="en-US" sz="3200" b="1" dirty="0">
                  <a:solidFill>
                    <a:schemeClr val="tx1"/>
                  </a:solidFill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 err="1">
                  <a:solidFill>
                    <a:schemeClr val="tx1"/>
                  </a:solidFill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làm</a:t>
              </a:r>
              <a:r>
                <a:rPr lang="en-US" sz="3200" b="1" dirty="0">
                  <a:solidFill>
                    <a:schemeClr val="tx1"/>
                  </a:solidFill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 err="1">
                  <a:solidFill>
                    <a:schemeClr val="tx1"/>
                  </a:solidFill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gì</a:t>
              </a:r>
              <a:r>
                <a:rPr lang="en-US" sz="3200" b="1" dirty="0">
                  <a:solidFill>
                    <a:schemeClr val="tx1"/>
                  </a:solidFill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?</a:t>
              </a:r>
              <a:endParaRPr lang="vi-VN" sz="2800" b="1" dirty="0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endParaRPr>
            </a:p>
          </p:txBody>
        </p:sp>
        <p:pic>
          <p:nvPicPr>
            <p:cNvPr id="1026" name="Picture 2" descr="Writing premium icon">
              <a:extLst>
                <a:ext uri="{FF2B5EF4-FFF2-40B4-BE49-F238E27FC236}">
                  <a16:creationId xmlns:a16="http://schemas.microsoft.com/office/drawing/2014/main" xmlns="" id="{88C0C878-34F0-4522-9E6B-0987A58C3DA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79058" y="1036303"/>
              <a:ext cx="643100" cy="6431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8" name="Hộp Văn bản 17">
            <a:extLst>
              <a:ext uri="{FF2B5EF4-FFF2-40B4-BE49-F238E27FC236}">
                <a16:creationId xmlns:a16="http://schemas.microsoft.com/office/drawing/2014/main" xmlns="" id="{E5EEC983-2426-4410-8AEA-6B5662BFD9FF}"/>
              </a:ext>
            </a:extLst>
          </p:cNvPr>
          <p:cNvSpPr txBox="1"/>
          <p:nvPr/>
        </p:nvSpPr>
        <p:spPr>
          <a:xfrm>
            <a:off x="496363" y="1169869"/>
            <a:ext cx="7553325" cy="1569660"/>
          </a:xfrm>
          <a:prstGeom prst="rect">
            <a:avLst/>
          </a:prstGeom>
          <a:noFill/>
          <a:ln w="38100">
            <a:solidFill>
              <a:srgbClr val="002060"/>
            </a:solidFill>
            <a:prstDash val="dashDot"/>
          </a:ln>
        </p:spPr>
        <p:txBody>
          <a:bodyPr wrap="square"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Lương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viết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thư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cho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Hồng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để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 chia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buồn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với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00FF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Hồng</a:t>
            </a:r>
            <a:r>
              <a:rPr lang="en-US" sz="3200" b="1" dirty="0" smtClean="0">
                <a:solidFill>
                  <a:srgbClr val="0000FF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           </a:t>
            </a:r>
            <a:endParaRPr lang="en-US" sz="3200" b="1" dirty="0">
              <a:solidFill>
                <a:srgbClr val="0000FF"/>
              </a:solidFill>
              <a:latin typeface="Times New Roman" panose="020206030504050203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 Box 11"/>
          <p:cNvSpPr txBox="1">
            <a:spLocks noChangeArrowheads="1"/>
          </p:cNvSpPr>
          <p:nvPr/>
        </p:nvSpPr>
        <p:spPr bwMode="auto">
          <a:xfrm>
            <a:off x="5035952" y="2767011"/>
            <a:ext cx="5595485" cy="1323975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  <a:defRPr/>
            </a:pPr>
            <a:r>
              <a:rPr lang="en-US" altLang="en-US" sz="24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 </a:t>
            </a:r>
            <a:r>
              <a:rPr lang="en-US" alt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Bạn</a:t>
            </a:r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Hồng</a:t>
            </a:r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đã</a:t>
            </a:r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bị</a:t>
            </a:r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mất</a:t>
            </a:r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mát</a:t>
            </a:r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, </a:t>
            </a:r>
            <a:r>
              <a:rPr lang="en-US" alt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đau</a:t>
            </a:r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thương</a:t>
            </a:r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gì</a:t>
            </a:r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?</a:t>
            </a:r>
          </a:p>
        </p:txBody>
      </p:sp>
      <p:sp>
        <p:nvSpPr>
          <p:cNvPr id="16" name="Text Box 12"/>
          <p:cNvSpPr txBox="1">
            <a:spLocks noChangeArrowheads="1"/>
          </p:cNvSpPr>
          <p:nvPr/>
        </p:nvSpPr>
        <p:spPr bwMode="auto">
          <a:xfrm>
            <a:off x="5035952" y="4327664"/>
            <a:ext cx="5240777" cy="19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4000">
                <a:latin typeface="Times New Roman" panose="02020603050405020304" pitchFamily="18" charset="0"/>
              </a:rPr>
              <a:t> </a:t>
            </a:r>
            <a:r>
              <a:rPr lang="en-US" altLang="en-US" sz="4000" b="1">
                <a:solidFill>
                  <a:srgbClr val="006600"/>
                </a:solidFill>
                <a:latin typeface="Times New Roman" panose="02020603050405020304" pitchFamily="18" charset="0"/>
              </a:rPr>
              <a:t>Ba của Hồng đã hi sinh trong trận lũ lụt vừa rồi.</a:t>
            </a:r>
          </a:p>
        </p:txBody>
      </p:sp>
    </p:spTree>
    <p:extLst>
      <p:ext uri="{BB962C8B-B14F-4D97-AF65-F5344CB8AC3E}">
        <p14:creationId xmlns:p14="http://schemas.microsoft.com/office/powerpoint/2010/main" val="10262425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2" grpId="0" animBg="1"/>
      <p:bldP spid="1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9" name="Text Box 11"/>
          <p:cNvSpPr txBox="1">
            <a:spLocks noChangeArrowheads="1"/>
          </p:cNvSpPr>
          <p:nvPr/>
        </p:nvSpPr>
        <p:spPr bwMode="auto">
          <a:xfrm>
            <a:off x="855785" y="1093788"/>
            <a:ext cx="7620000" cy="708025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  <a:defRPr/>
            </a:pPr>
            <a:r>
              <a:rPr lang="en-US" altLang="en-US" sz="24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 </a:t>
            </a:r>
            <a:r>
              <a:rPr lang="en-US" alt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Đoạn</a:t>
            </a:r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1 </a:t>
            </a:r>
            <a:r>
              <a:rPr lang="en-US" alt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cho</a:t>
            </a:r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con </a:t>
            </a:r>
            <a:r>
              <a:rPr lang="en-US" altLang="en-US" sz="4000" b="1" dirty="0" err="1" smtClean="0">
                <a:solidFill>
                  <a:srgbClr val="FF0000"/>
                </a:solidFill>
                <a:latin typeface="Times New Roman" panose="02020603050405020304" pitchFamily="18" charset="0"/>
              </a:rPr>
              <a:t>biết</a:t>
            </a:r>
            <a:r>
              <a:rPr lang="en-US" alt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b="1" dirty="0" err="1" smtClean="0">
                <a:solidFill>
                  <a:srgbClr val="FF0000"/>
                </a:solidFill>
                <a:latin typeface="Times New Roman" panose="02020603050405020304" pitchFamily="18" charset="0"/>
              </a:rPr>
              <a:t>điều</a:t>
            </a:r>
            <a:r>
              <a:rPr lang="en-US" alt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gì</a:t>
            </a:r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?</a:t>
            </a:r>
          </a:p>
        </p:txBody>
      </p:sp>
      <p:sp>
        <p:nvSpPr>
          <p:cNvPr id="22540" name="Text Box 12"/>
          <p:cNvSpPr txBox="1">
            <a:spLocks noChangeArrowheads="1"/>
          </p:cNvSpPr>
          <p:nvPr/>
        </p:nvSpPr>
        <p:spPr bwMode="auto">
          <a:xfrm>
            <a:off x="741485" y="2386013"/>
            <a:ext cx="7848600" cy="132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en-US" altLang="en-US" sz="4000" dirty="0">
                <a:latin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006600"/>
                </a:solidFill>
                <a:latin typeface="Times New Roman" panose="02020603050405020304" pitchFamily="18" charset="0"/>
              </a:rPr>
              <a:t>Nơi</a:t>
            </a:r>
            <a:r>
              <a:rPr lang="en-US" altLang="en-US" sz="4000" b="1" dirty="0">
                <a:solidFill>
                  <a:srgbClr val="0066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006600"/>
                </a:solidFill>
                <a:latin typeface="Times New Roman" panose="02020603050405020304" pitchFamily="18" charset="0"/>
              </a:rPr>
              <a:t>bạn</a:t>
            </a:r>
            <a:r>
              <a:rPr lang="en-US" altLang="en-US" sz="4000" b="1" dirty="0">
                <a:solidFill>
                  <a:srgbClr val="0066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006600"/>
                </a:solidFill>
                <a:latin typeface="Times New Roman" panose="02020603050405020304" pitchFamily="18" charset="0"/>
              </a:rPr>
              <a:t>Lương</a:t>
            </a:r>
            <a:r>
              <a:rPr lang="en-US" altLang="en-US" sz="4000" b="1" dirty="0">
                <a:solidFill>
                  <a:srgbClr val="0066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006600"/>
                </a:solidFill>
                <a:latin typeface="Times New Roman" panose="02020603050405020304" pitchFamily="18" charset="0"/>
              </a:rPr>
              <a:t>viết</a:t>
            </a:r>
            <a:r>
              <a:rPr lang="en-US" altLang="en-US" sz="4000" b="1" dirty="0">
                <a:solidFill>
                  <a:srgbClr val="0066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006600"/>
                </a:solidFill>
                <a:latin typeface="Times New Roman" panose="02020603050405020304" pitchFamily="18" charset="0"/>
              </a:rPr>
              <a:t>thư</a:t>
            </a:r>
            <a:r>
              <a:rPr lang="en-US" altLang="en-US" sz="4000" b="1" dirty="0">
                <a:solidFill>
                  <a:srgbClr val="0066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006600"/>
                </a:solidFill>
                <a:latin typeface="Times New Roman" panose="02020603050405020304" pitchFamily="18" charset="0"/>
              </a:rPr>
              <a:t>và</a:t>
            </a:r>
            <a:r>
              <a:rPr lang="en-US" altLang="en-US" sz="4000" b="1" dirty="0">
                <a:solidFill>
                  <a:srgbClr val="0066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006600"/>
                </a:solidFill>
                <a:latin typeface="Times New Roman" panose="02020603050405020304" pitchFamily="18" charset="0"/>
              </a:rPr>
              <a:t>lí</a:t>
            </a:r>
            <a:r>
              <a:rPr lang="en-US" altLang="en-US" sz="4000" b="1" dirty="0">
                <a:solidFill>
                  <a:srgbClr val="006600"/>
                </a:solidFill>
                <a:latin typeface="Times New Roman" panose="02020603050405020304" pitchFamily="18" charset="0"/>
              </a:rPr>
              <a:t> do </a:t>
            </a:r>
            <a:r>
              <a:rPr lang="en-US" altLang="en-US" sz="4000" b="1" dirty="0" err="1">
                <a:solidFill>
                  <a:srgbClr val="006600"/>
                </a:solidFill>
                <a:latin typeface="Times New Roman" panose="02020603050405020304" pitchFamily="18" charset="0"/>
              </a:rPr>
              <a:t>bạn</a:t>
            </a:r>
            <a:r>
              <a:rPr lang="en-US" altLang="en-US" sz="4000" b="1" dirty="0">
                <a:solidFill>
                  <a:srgbClr val="0066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006600"/>
                </a:solidFill>
                <a:latin typeface="Times New Roman" panose="02020603050405020304" pitchFamily="18" charset="0"/>
              </a:rPr>
              <a:t>Lương</a:t>
            </a:r>
            <a:r>
              <a:rPr lang="en-US" altLang="en-US" sz="4000" b="1" dirty="0">
                <a:solidFill>
                  <a:srgbClr val="0066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006600"/>
                </a:solidFill>
                <a:latin typeface="Times New Roman" panose="02020603050405020304" pitchFamily="18" charset="0"/>
              </a:rPr>
              <a:t>viết</a:t>
            </a:r>
            <a:r>
              <a:rPr lang="en-US" altLang="en-US" sz="4000" b="1" dirty="0">
                <a:solidFill>
                  <a:srgbClr val="0066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006600"/>
                </a:solidFill>
                <a:latin typeface="Times New Roman" panose="02020603050405020304" pitchFamily="18" charset="0"/>
              </a:rPr>
              <a:t>thư</a:t>
            </a:r>
            <a:r>
              <a:rPr lang="en-US" altLang="en-US" sz="4000" b="1" dirty="0">
                <a:solidFill>
                  <a:srgbClr val="0066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006600"/>
                </a:solidFill>
                <a:latin typeface="Times New Roman" panose="02020603050405020304" pitchFamily="18" charset="0"/>
              </a:rPr>
              <a:t>cho</a:t>
            </a:r>
            <a:r>
              <a:rPr lang="en-US" altLang="en-US" sz="4000" b="1" dirty="0">
                <a:solidFill>
                  <a:srgbClr val="0066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006600"/>
                </a:solidFill>
                <a:latin typeface="Times New Roman" panose="02020603050405020304" pitchFamily="18" charset="0"/>
              </a:rPr>
              <a:t>bạn</a:t>
            </a:r>
            <a:r>
              <a:rPr lang="en-US" altLang="en-US" sz="4000" b="1" dirty="0">
                <a:solidFill>
                  <a:srgbClr val="0066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006600"/>
                </a:solidFill>
                <a:latin typeface="Times New Roman" panose="02020603050405020304" pitchFamily="18" charset="0"/>
              </a:rPr>
              <a:t>Hồng</a:t>
            </a:r>
            <a:r>
              <a:rPr lang="en-US" altLang="en-US" sz="4000" b="1" dirty="0">
                <a:solidFill>
                  <a:srgbClr val="006600"/>
                </a:solidFill>
                <a:latin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675064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25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25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25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25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9" grpId="0" animBg="1"/>
      <p:bldP spid="22540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A0BAE699-34AD-AD41-A359-1CC6BADE1CEF}"/>
              </a:ext>
            </a:extLst>
          </p:cNvPr>
          <p:cNvSpPr/>
          <p:nvPr/>
        </p:nvSpPr>
        <p:spPr>
          <a:xfrm>
            <a:off x="1043576" y="37077"/>
            <a:ext cx="45719" cy="721323"/>
          </a:xfrm>
          <a:prstGeom prst="rect">
            <a:avLst/>
          </a:prstGeom>
          <a:solidFill>
            <a:srgbClr val="FE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Hình Bầu dục 2">
            <a:extLst>
              <a:ext uri="{FF2B5EF4-FFF2-40B4-BE49-F238E27FC236}">
                <a16:creationId xmlns:a16="http://schemas.microsoft.com/office/drawing/2014/main" xmlns="" id="{6D19A6A8-F160-488D-A6FD-7F5BFEFC265F}"/>
              </a:ext>
            </a:extLst>
          </p:cNvPr>
          <p:cNvSpPr/>
          <p:nvPr/>
        </p:nvSpPr>
        <p:spPr>
          <a:xfrm rot="17602923">
            <a:off x="7873774" y="64403"/>
            <a:ext cx="6372960" cy="6139040"/>
          </a:xfrm>
          <a:prstGeom prst="ellipse">
            <a:avLst/>
          </a:prstGeom>
          <a:blipFill>
            <a:blip r:embed="rId2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2" name="Hình chữ nhật: Góc Tròn 11">
            <a:extLst>
              <a:ext uri="{FF2B5EF4-FFF2-40B4-BE49-F238E27FC236}">
                <a16:creationId xmlns:a16="http://schemas.microsoft.com/office/drawing/2014/main" xmlns="" id="{3B50C70E-ADEB-44D0-AF09-D8389617387E}"/>
              </a:ext>
            </a:extLst>
          </p:cNvPr>
          <p:cNvSpPr/>
          <p:nvPr/>
        </p:nvSpPr>
        <p:spPr>
          <a:xfrm>
            <a:off x="91438" y="232004"/>
            <a:ext cx="7899675" cy="1237874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tx1">
                <a:lumMod val="95000"/>
                <a:lumOff val="5000"/>
              </a:schemeClr>
            </a:solidFill>
            <a:prstDash val="dash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2. Tìm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những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câu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văn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cho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thấy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bạn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Lương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rất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thông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cảm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với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bạn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Hồng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?</a:t>
            </a:r>
            <a:endParaRPr lang="vi-VN" sz="3200" b="1" dirty="0">
              <a:solidFill>
                <a:schemeClr val="tx1"/>
              </a:solidFill>
              <a:latin typeface="Times New Roman" panose="020206030504050203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Hộp Văn bản 18">
            <a:extLst>
              <a:ext uri="{FF2B5EF4-FFF2-40B4-BE49-F238E27FC236}">
                <a16:creationId xmlns:a16="http://schemas.microsoft.com/office/drawing/2014/main" xmlns="" id="{4E732B3F-B620-4455-8AE9-B14C25B730EB}"/>
              </a:ext>
            </a:extLst>
          </p:cNvPr>
          <p:cNvSpPr txBox="1"/>
          <p:nvPr/>
        </p:nvSpPr>
        <p:spPr>
          <a:xfrm>
            <a:off x="173821" y="1796313"/>
            <a:ext cx="7945394" cy="2675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400"/>
              </a:lnSpc>
            </a:pPr>
            <a:r>
              <a:rPr lang="en-US" sz="2600" b="1" dirty="0">
                <a:latin typeface="Cambria" panose="02040503050406030204" pitchFamily="18" charset="0"/>
                <a:ea typeface="Cambria" panose="02040503050406030204" pitchFamily="18" charset="0"/>
              </a:rPr>
              <a:t>- </a:t>
            </a:r>
            <a:r>
              <a:rPr lang="en-US" sz="2600" b="1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Hôm</a:t>
            </a:r>
            <a:r>
              <a:rPr lang="en-US" sz="2600" b="1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nay, </a:t>
            </a:r>
            <a:r>
              <a:rPr lang="en-US" sz="2600" b="1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đọc</a:t>
            </a:r>
            <a:r>
              <a:rPr lang="en-US" sz="2600" b="1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báo</a:t>
            </a:r>
            <a:r>
              <a:rPr lang="en-US" sz="2600" b="1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Thiếu</a:t>
            </a:r>
            <a:r>
              <a:rPr lang="en-US" sz="2600" b="1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niên</a:t>
            </a:r>
            <a:r>
              <a:rPr lang="en-US" sz="2600" b="1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Tiền</a:t>
            </a:r>
            <a:r>
              <a:rPr lang="en-US" sz="2600" b="1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phong</a:t>
            </a:r>
            <a:r>
              <a:rPr lang="en-US" sz="2600" b="1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, </a:t>
            </a:r>
            <a:r>
              <a:rPr lang="en-US" sz="2600" b="1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mình</a:t>
            </a:r>
            <a:r>
              <a:rPr lang="en-US" sz="2600" b="1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rất</a:t>
            </a:r>
            <a:r>
              <a:rPr lang="en-US" sz="2600" b="1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xúc</a:t>
            </a:r>
            <a:r>
              <a:rPr lang="en-US" sz="2600" b="1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động</a:t>
            </a:r>
            <a:r>
              <a:rPr lang="en-US" sz="2600" b="1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được</a:t>
            </a:r>
            <a:r>
              <a:rPr lang="en-US" sz="2600" b="1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biết</a:t>
            </a:r>
            <a:r>
              <a:rPr lang="en-US" sz="2600" b="1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ba</a:t>
            </a:r>
            <a:r>
              <a:rPr lang="en-US" sz="2600" b="1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của</a:t>
            </a:r>
            <a:r>
              <a:rPr lang="en-US" sz="2600" b="1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Hồng</a:t>
            </a:r>
            <a:r>
              <a:rPr lang="en-US" sz="2600" b="1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đã</a:t>
            </a:r>
            <a:r>
              <a:rPr lang="en-US" sz="2600" b="1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hi </a:t>
            </a:r>
            <a:r>
              <a:rPr lang="en-US" sz="2600" b="1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sinh</a:t>
            </a:r>
            <a:r>
              <a:rPr lang="en-US" sz="2600" b="1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trong</a:t>
            </a:r>
            <a:r>
              <a:rPr lang="en-US" sz="2600" b="1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trận</a:t>
            </a:r>
            <a:r>
              <a:rPr lang="en-US" sz="2600" b="1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lũ</a:t>
            </a:r>
            <a:r>
              <a:rPr lang="en-US" sz="2600" b="1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lụt</a:t>
            </a:r>
            <a:r>
              <a:rPr lang="en-US" sz="2600" b="1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vừa</a:t>
            </a:r>
            <a:r>
              <a:rPr lang="en-US" sz="2600" b="1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rồi</a:t>
            </a:r>
            <a:r>
              <a:rPr lang="en-US" sz="2600" b="1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. </a:t>
            </a:r>
          </a:p>
          <a:p>
            <a:pPr>
              <a:lnSpc>
                <a:spcPts val="3400"/>
              </a:lnSpc>
            </a:pPr>
            <a:r>
              <a:rPr lang="en-US" sz="2600" b="1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- </a:t>
            </a:r>
            <a:r>
              <a:rPr lang="en-US" sz="2600" b="1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Mình</a:t>
            </a:r>
            <a:r>
              <a:rPr lang="en-US" sz="2600" b="1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gửi</a:t>
            </a:r>
            <a:r>
              <a:rPr lang="en-US" sz="2600" b="1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bức</a:t>
            </a:r>
            <a:r>
              <a:rPr lang="en-US" sz="2600" b="1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thư</a:t>
            </a:r>
            <a:r>
              <a:rPr lang="en-US" sz="2600" b="1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này</a:t>
            </a:r>
            <a:r>
              <a:rPr lang="en-US" sz="2600" b="1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chia </a:t>
            </a:r>
            <a:r>
              <a:rPr lang="en-US" sz="2600" b="1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buồn</a:t>
            </a:r>
            <a:r>
              <a:rPr lang="en-US" sz="2600" b="1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với</a:t>
            </a:r>
            <a:r>
              <a:rPr lang="en-US" sz="2600" b="1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bạn</a:t>
            </a:r>
            <a:r>
              <a:rPr lang="en-US" sz="2600" b="1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.</a:t>
            </a:r>
          </a:p>
          <a:p>
            <a:pPr>
              <a:lnSpc>
                <a:spcPts val="3400"/>
              </a:lnSpc>
            </a:pPr>
            <a:r>
              <a:rPr lang="en-US" sz="2600" b="1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- </a:t>
            </a:r>
            <a:r>
              <a:rPr lang="en-US" sz="2600" b="1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Mình</a:t>
            </a:r>
            <a:r>
              <a:rPr lang="en-US" sz="2600" b="1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hiểu</a:t>
            </a:r>
            <a:r>
              <a:rPr lang="en-US" sz="2600" b="1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Hồng</a:t>
            </a:r>
            <a:r>
              <a:rPr lang="en-US" sz="2600" b="1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đau</a:t>
            </a:r>
            <a:r>
              <a:rPr lang="en-US" sz="2600" b="1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đớn</a:t>
            </a:r>
            <a:r>
              <a:rPr lang="en-US" sz="2600" b="1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và</a:t>
            </a:r>
            <a:r>
              <a:rPr lang="en-US" sz="2600" b="1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thiệt</a:t>
            </a:r>
            <a:r>
              <a:rPr lang="en-US" sz="2600" b="1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thòi</a:t>
            </a:r>
            <a:r>
              <a:rPr lang="en-US" sz="2600" b="1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như</a:t>
            </a:r>
            <a:r>
              <a:rPr lang="en-US" sz="2600" b="1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thế</a:t>
            </a:r>
            <a:r>
              <a:rPr lang="en-US" sz="2600" b="1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nào</a:t>
            </a:r>
            <a:r>
              <a:rPr lang="en-US" sz="2600" b="1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khi</a:t>
            </a:r>
            <a:r>
              <a:rPr lang="en-US" sz="2600" b="1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ba</a:t>
            </a:r>
            <a:r>
              <a:rPr lang="en-US" sz="2600" b="1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Hồng</a:t>
            </a:r>
            <a:r>
              <a:rPr lang="en-US" sz="2600" b="1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ra </a:t>
            </a:r>
            <a:r>
              <a:rPr lang="en-US" sz="2600" b="1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đi</a:t>
            </a:r>
            <a:r>
              <a:rPr lang="en-US" sz="2600" b="1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mãi</a:t>
            </a:r>
            <a:r>
              <a:rPr lang="en-US" sz="2600" b="1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mãi</a:t>
            </a:r>
            <a:r>
              <a:rPr lang="en-US" sz="2600" b="1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.</a:t>
            </a:r>
            <a:endParaRPr lang="vi-VN" sz="2600" b="1" dirty="0">
              <a:latin typeface="Times New Roman" panose="020206030504050203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Hình Bầu dục 19">
            <a:extLst>
              <a:ext uri="{FF2B5EF4-FFF2-40B4-BE49-F238E27FC236}">
                <a16:creationId xmlns:a16="http://schemas.microsoft.com/office/drawing/2014/main" xmlns="" id="{5FE9D154-8A36-4CD0-B825-9CE2C888C610}"/>
              </a:ext>
            </a:extLst>
          </p:cNvPr>
          <p:cNvSpPr/>
          <p:nvPr/>
        </p:nvSpPr>
        <p:spPr>
          <a:xfrm>
            <a:off x="1946939" y="3895535"/>
            <a:ext cx="868612" cy="575998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21" name="Hộp Văn bản 20">
            <a:extLst>
              <a:ext uri="{FF2B5EF4-FFF2-40B4-BE49-F238E27FC236}">
                <a16:creationId xmlns:a16="http://schemas.microsoft.com/office/drawing/2014/main" xmlns="" id="{A40E2F82-3BCF-4E55-86FD-B60505FFBDEC}"/>
              </a:ext>
            </a:extLst>
          </p:cNvPr>
          <p:cNvSpPr txBox="1"/>
          <p:nvPr/>
        </p:nvSpPr>
        <p:spPr>
          <a:xfrm>
            <a:off x="3011776" y="4835243"/>
            <a:ext cx="5167354" cy="658706"/>
          </a:xfrm>
          <a:prstGeom prst="rect">
            <a:avLst/>
          </a:prstGeom>
          <a:noFill/>
          <a:ln w="38100">
            <a:solidFill>
              <a:srgbClr val="002060"/>
            </a:solidFill>
            <a:prstDash val="dashDot"/>
          </a:ln>
        </p:spPr>
        <p:txBody>
          <a:bodyPr wrap="square"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ra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đi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=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chết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=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mất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 = qua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đời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,… </a:t>
            </a:r>
          </a:p>
        </p:txBody>
      </p:sp>
      <p:grpSp>
        <p:nvGrpSpPr>
          <p:cNvPr id="23" name="Nhóm 22">
            <a:extLst>
              <a:ext uri="{FF2B5EF4-FFF2-40B4-BE49-F238E27FC236}">
                <a16:creationId xmlns:a16="http://schemas.microsoft.com/office/drawing/2014/main" xmlns="" id="{2570997A-3528-4A24-B6C8-D9ED27992B92}"/>
              </a:ext>
            </a:extLst>
          </p:cNvPr>
          <p:cNvGrpSpPr/>
          <p:nvPr/>
        </p:nvGrpSpPr>
        <p:grpSpPr>
          <a:xfrm>
            <a:off x="233736" y="5736278"/>
            <a:ext cx="8489091" cy="889718"/>
            <a:chOff x="1160227" y="5696355"/>
            <a:chExt cx="10574446" cy="883176"/>
          </a:xfrm>
        </p:grpSpPr>
        <p:sp>
          <p:nvSpPr>
            <p:cNvPr id="24" name="Hình chữ nhật: Góc Tròn 23">
              <a:extLst>
                <a:ext uri="{FF2B5EF4-FFF2-40B4-BE49-F238E27FC236}">
                  <a16:creationId xmlns:a16="http://schemas.microsoft.com/office/drawing/2014/main" xmlns="" id="{2AC58D1B-B3E5-4A7F-8A52-36B8B433B887}"/>
                </a:ext>
              </a:extLst>
            </p:cNvPr>
            <p:cNvSpPr/>
            <p:nvPr/>
          </p:nvSpPr>
          <p:spPr>
            <a:xfrm>
              <a:off x="2683662" y="5696355"/>
              <a:ext cx="9051011" cy="883176"/>
            </a:xfrm>
            <a:prstGeom prst="roundRect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 dirty="0">
                  <a:solidFill>
                    <a:srgbClr val="FF0000"/>
                  </a:solidFill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Khi </a:t>
              </a:r>
              <a:r>
                <a:rPr lang="en-US" sz="2800" b="1" dirty="0" err="1">
                  <a:solidFill>
                    <a:srgbClr val="FF0000"/>
                  </a:solidFill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giao</a:t>
              </a:r>
              <a:r>
                <a:rPr lang="en-US" sz="2800" b="1" dirty="0">
                  <a:solidFill>
                    <a:srgbClr val="FF0000"/>
                  </a:solidFill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rgbClr val="FF0000"/>
                  </a:solidFill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tiếp</a:t>
              </a:r>
              <a:r>
                <a:rPr lang="en-US" sz="2800" b="1" dirty="0">
                  <a:solidFill>
                    <a:srgbClr val="FF0000"/>
                  </a:solidFill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, </a:t>
              </a:r>
              <a:r>
                <a:rPr lang="en-US" sz="2800" b="1" dirty="0" err="1">
                  <a:solidFill>
                    <a:srgbClr val="FF0000"/>
                  </a:solidFill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cần</a:t>
              </a:r>
              <a:r>
                <a:rPr lang="en-US" sz="2800" b="1" dirty="0">
                  <a:solidFill>
                    <a:srgbClr val="FF0000"/>
                  </a:solidFill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rgbClr val="FF0000"/>
                  </a:solidFill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lựa</a:t>
              </a:r>
              <a:r>
                <a:rPr lang="en-US" sz="2800" b="1" dirty="0">
                  <a:solidFill>
                    <a:srgbClr val="FF0000"/>
                  </a:solidFill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rgbClr val="FF0000"/>
                  </a:solidFill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chọn</a:t>
              </a:r>
              <a:r>
                <a:rPr lang="en-US" sz="2800" b="1" dirty="0">
                  <a:solidFill>
                    <a:srgbClr val="FF0000"/>
                  </a:solidFill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rgbClr val="FF0000"/>
                  </a:solidFill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từ</a:t>
              </a:r>
              <a:r>
                <a:rPr lang="en-US" sz="2800" b="1" dirty="0">
                  <a:solidFill>
                    <a:srgbClr val="FF0000"/>
                  </a:solidFill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rgbClr val="FF0000"/>
                  </a:solidFill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ngữ</a:t>
              </a:r>
              <a:r>
                <a:rPr lang="en-US" sz="2800" b="1" dirty="0">
                  <a:solidFill>
                    <a:srgbClr val="FF0000"/>
                  </a:solidFill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rgbClr val="FF0000"/>
                  </a:solidFill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phù</a:t>
              </a:r>
              <a:r>
                <a:rPr lang="en-US" sz="2800" b="1" dirty="0">
                  <a:solidFill>
                    <a:srgbClr val="FF0000"/>
                  </a:solidFill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rgbClr val="FF0000"/>
                  </a:solidFill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hợp</a:t>
              </a:r>
              <a:r>
                <a:rPr lang="en-US" sz="2800" b="1" dirty="0">
                  <a:solidFill>
                    <a:srgbClr val="FF0000"/>
                  </a:solidFill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rgbClr val="FF0000"/>
                  </a:solidFill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với</a:t>
              </a:r>
              <a:r>
                <a:rPr lang="en-US" sz="2800" b="1" dirty="0">
                  <a:solidFill>
                    <a:srgbClr val="FF0000"/>
                  </a:solidFill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rgbClr val="FF0000"/>
                  </a:solidFill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mục</a:t>
              </a:r>
              <a:r>
                <a:rPr lang="en-US" sz="2800" b="1" dirty="0">
                  <a:solidFill>
                    <a:srgbClr val="FF0000"/>
                  </a:solidFill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rgbClr val="FF0000"/>
                  </a:solidFill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đích</a:t>
              </a:r>
              <a:r>
                <a:rPr lang="en-US" sz="2800" b="1" dirty="0">
                  <a:solidFill>
                    <a:srgbClr val="FF0000"/>
                  </a:solidFill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, </a:t>
              </a:r>
              <a:r>
                <a:rPr lang="en-US" sz="2800" b="1" dirty="0" err="1">
                  <a:solidFill>
                    <a:srgbClr val="FF0000"/>
                  </a:solidFill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hoàn</a:t>
              </a:r>
              <a:r>
                <a:rPr lang="en-US" sz="2800" b="1" dirty="0">
                  <a:solidFill>
                    <a:srgbClr val="FF0000"/>
                  </a:solidFill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rgbClr val="FF0000"/>
                  </a:solidFill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cảnh</a:t>
              </a:r>
              <a:r>
                <a:rPr lang="en-US" sz="2800" b="1" dirty="0">
                  <a:solidFill>
                    <a:srgbClr val="FF0000"/>
                  </a:solidFill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.</a:t>
              </a:r>
              <a:endParaRPr lang="vi-VN" sz="2800" b="1" dirty="0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5" name="Mũi tên: Phải 24">
              <a:extLst>
                <a:ext uri="{FF2B5EF4-FFF2-40B4-BE49-F238E27FC236}">
                  <a16:creationId xmlns:a16="http://schemas.microsoft.com/office/drawing/2014/main" xmlns="" id="{0160F08F-87EE-418D-B10E-E79E00C13FEC}"/>
                </a:ext>
              </a:extLst>
            </p:cNvPr>
            <p:cNvSpPr/>
            <p:nvPr/>
          </p:nvSpPr>
          <p:spPr>
            <a:xfrm>
              <a:off x="1160227" y="5861757"/>
              <a:ext cx="996558" cy="552371"/>
            </a:xfrm>
            <a:prstGeom prst="rightArrow">
              <a:avLst/>
            </a:prstGeom>
            <a:solidFill>
              <a:srgbClr val="FFFF00"/>
            </a:solidFill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</p:grpSp>
    </p:spTree>
    <p:extLst>
      <p:ext uri="{BB962C8B-B14F-4D97-AF65-F5344CB8AC3E}">
        <p14:creationId xmlns:p14="http://schemas.microsoft.com/office/powerpoint/2010/main" val="21401262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75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750"/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750"/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43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367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498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498" tmFilter="0, 0; 0.125,0.2665; 0.25,0.4; 0.375,0.465; 0.5,0.5;  0.625,0.535; 0.75,0.6; 0.875,0.7335; 1,1">
                                          <p:stCondLst>
                                            <p:cond delay="498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49" tmFilter="0, 0; 0.125,0.2665; 0.25,0.4; 0.375,0.465; 0.5,0.5;  0.625,0.535; 0.75,0.6; 0.875,0.7335; 1,1">
                                          <p:stCondLst>
                                            <p:cond delay="993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23" tmFilter="0, 0; 0.125,0.2665; 0.25,0.4; 0.375,0.465; 0.5,0.5;  0.625,0.535; 0.75,0.6; 0.875,0.7335; 1,1">
                                          <p:stCondLst>
                                            <p:cond delay="1242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3" dur="20">
                                          <p:stCondLst>
                                            <p:cond delay="487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4" dur="124" decel="50000">
                                          <p:stCondLst>
                                            <p:cond delay="507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" dur="20">
                                          <p:stCondLst>
                                            <p:cond delay="984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6" dur="124" decel="50000">
                                          <p:stCondLst>
                                            <p:cond delay="1004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0">
                                          <p:stCondLst>
                                            <p:cond delay="1231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8" dur="124" decel="50000">
                                          <p:stCondLst>
                                            <p:cond delay="1251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0">
                                          <p:stCondLst>
                                            <p:cond delay="1356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0" dur="124" decel="50000">
                                          <p:stCondLst>
                                            <p:cond delay="1376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9" grpId="0" uiExpand="1" build="p"/>
      <p:bldP spid="20" grpId="0" animBg="1"/>
      <p:bldP spid="21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6">
            <a:extLst>
              <a:ext uri="{FF2B5EF4-FFF2-40B4-BE49-F238E27FC236}">
                <a16:creationId xmlns:a16="http://schemas.microsoft.com/office/drawing/2014/main" xmlns="" id="{3F529653-C3AA-4F7A-806B-E5CD1FDD46C9}"/>
              </a:ext>
            </a:extLst>
          </p:cNvPr>
          <p:cNvSpPr/>
          <p:nvPr/>
        </p:nvSpPr>
        <p:spPr>
          <a:xfrm>
            <a:off x="1043576" y="37077"/>
            <a:ext cx="45719" cy="721323"/>
          </a:xfrm>
          <a:prstGeom prst="rect">
            <a:avLst/>
          </a:prstGeom>
          <a:solidFill>
            <a:srgbClr val="FE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7" name="Nhóm 16">
            <a:extLst>
              <a:ext uri="{FF2B5EF4-FFF2-40B4-BE49-F238E27FC236}">
                <a16:creationId xmlns:a16="http://schemas.microsoft.com/office/drawing/2014/main" xmlns="" id="{B88B74DA-191C-45BF-BDD0-79C11A9DA5EA}"/>
              </a:ext>
            </a:extLst>
          </p:cNvPr>
          <p:cNvGrpSpPr/>
          <p:nvPr/>
        </p:nvGrpSpPr>
        <p:grpSpPr>
          <a:xfrm>
            <a:off x="541342" y="909416"/>
            <a:ext cx="10691478" cy="994536"/>
            <a:chOff x="28081" y="1567483"/>
            <a:chExt cx="8679636" cy="1020780"/>
          </a:xfrm>
          <a:solidFill>
            <a:schemeClr val="accent6">
              <a:lumMod val="20000"/>
              <a:lumOff val="80000"/>
            </a:schemeClr>
          </a:solidFill>
        </p:grpSpPr>
        <p:sp>
          <p:nvSpPr>
            <p:cNvPr id="15" name="Hình chữ nhật: Góc Tròn 14">
              <a:extLst>
                <a:ext uri="{FF2B5EF4-FFF2-40B4-BE49-F238E27FC236}">
                  <a16:creationId xmlns:a16="http://schemas.microsoft.com/office/drawing/2014/main" xmlns="" id="{2021E427-A573-42D8-A23E-0B87FDBD1C98}"/>
                </a:ext>
              </a:extLst>
            </p:cNvPr>
            <p:cNvSpPr/>
            <p:nvPr/>
          </p:nvSpPr>
          <p:spPr>
            <a:xfrm>
              <a:off x="1076390" y="1567483"/>
              <a:ext cx="7631327" cy="955484"/>
            </a:xfrm>
            <a:prstGeom prst="roundRect">
              <a:avLst/>
            </a:prstGeom>
            <a:grpFill/>
            <a:ln>
              <a:solidFill>
                <a:schemeClr val="tx1">
                  <a:lumMod val="95000"/>
                  <a:lumOff val="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b="1">
                  <a:solidFill>
                    <a:schemeClr val="tx1"/>
                  </a:solidFill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        3. </a:t>
              </a:r>
              <a:r>
                <a:rPr lang="en-US" sz="3200" b="1">
                  <a:solidFill>
                    <a:srgbClr val="FF0000"/>
                  </a:solidFill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Tìm </a:t>
              </a:r>
              <a:r>
                <a:rPr lang="en-US" sz="3200" b="1" dirty="0" err="1">
                  <a:solidFill>
                    <a:srgbClr val="FF0000"/>
                  </a:solidFill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những</a:t>
              </a:r>
              <a:r>
                <a:rPr lang="en-US" sz="3200" b="1" dirty="0">
                  <a:solidFill>
                    <a:srgbClr val="FF0000"/>
                  </a:solidFill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 err="1">
                  <a:solidFill>
                    <a:srgbClr val="FF0000"/>
                  </a:solidFill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câu</a:t>
              </a:r>
              <a:r>
                <a:rPr lang="en-US" sz="3200" b="1" dirty="0">
                  <a:solidFill>
                    <a:srgbClr val="FF0000"/>
                  </a:solidFill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 err="1">
                  <a:solidFill>
                    <a:srgbClr val="FF0000"/>
                  </a:solidFill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văn</a:t>
              </a:r>
              <a:r>
                <a:rPr lang="en-US" sz="3200" b="1" dirty="0">
                  <a:solidFill>
                    <a:srgbClr val="FF0000"/>
                  </a:solidFill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 err="1">
                  <a:solidFill>
                    <a:srgbClr val="FF0000"/>
                  </a:solidFill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cho</a:t>
              </a:r>
              <a:r>
                <a:rPr lang="en-US" sz="3200" b="1" dirty="0">
                  <a:solidFill>
                    <a:srgbClr val="FF0000"/>
                  </a:solidFill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 err="1">
                  <a:solidFill>
                    <a:srgbClr val="FF0000"/>
                  </a:solidFill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thấy</a:t>
              </a:r>
              <a:r>
                <a:rPr lang="en-US" sz="3200" b="1" dirty="0">
                  <a:solidFill>
                    <a:srgbClr val="FF0000"/>
                  </a:solidFill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 err="1">
                  <a:solidFill>
                    <a:srgbClr val="FF0000"/>
                  </a:solidFill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bạn</a:t>
              </a:r>
              <a:r>
                <a:rPr lang="en-US" sz="3200" b="1" dirty="0">
                  <a:solidFill>
                    <a:srgbClr val="FF0000"/>
                  </a:solidFill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 err="1">
                  <a:solidFill>
                    <a:srgbClr val="FF0000"/>
                  </a:solidFill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Lương</a:t>
              </a:r>
              <a:r>
                <a:rPr lang="en-US" sz="3200" b="1" dirty="0">
                  <a:solidFill>
                    <a:srgbClr val="FF0000"/>
                  </a:solidFill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 err="1">
                  <a:solidFill>
                    <a:srgbClr val="FF0000"/>
                  </a:solidFill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biết</a:t>
              </a:r>
              <a:r>
                <a:rPr lang="en-US" sz="3200" b="1" dirty="0">
                  <a:solidFill>
                    <a:srgbClr val="FF0000"/>
                  </a:solidFill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 err="1">
                  <a:solidFill>
                    <a:srgbClr val="FF0000"/>
                  </a:solidFill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cách</a:t>
              </a:r>
              <a:r>
                <a:rPr lang="en-US" sz="3200" b="1" dirty="0">
                  <a:solidFill>
                    <a:srgbClr val="FF0000"/>
                  </a:solidFill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an </a:t>
              </a:r>
              <a:r>
                <a:rPr lang="en-US" sz="3200" b="1" dirty="0" err="1">
                  <a:solidFill>
                    <a:srgbClr val="FF0000"/>
                  </a:solidFill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ủi</a:t>
              </a:r>
              <a:r>
                <a:rPr lang="en-US" sz="3200" b="1" dirty="0">
                  <a:solidFill>
                    <a:srgbClr val="FF0000"/>
                  </a:solidFill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 err="1">
                  <a:solidFill>
                    <a:srgbClr val="FF0000"/>
                  </a:solidFill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bạn</a:t>
              </a:r>
              <a:r>
                <a:rPr lang="en-US" sz="3200" b="1" dirty="0">
                  <a:solidFill>
                    <a:srgbClr val="FF0000"/>
                  </a:solidFill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 err="1">
                  <a:solidFill>
                    <a:srgbClr val="FF0000"/>
                  </a:solidFill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Hồng</a:t>
              </a:r>
              <a:r>
                <a:rPr lang="en-US" sz="3200" b="1" dirty="0">
                  <a:solidFill>
                    <a:srgbClr val="FF0000"/>
                  </a:solidFill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?</a:t>
              </a:r>
              <a:endParaRPr lang="vi-VN" sz="3200" b="1" dirty="0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endParaRPr>
            </a:p>
          </p:txBody>
        </p:sp>
        <p:pic>
          <p:nvPicPr>
            <p:cNvPr id="6146" name="Picture 2" descr="Sympathy - Free education icons">
              <a:extLst>
                <a:ext uri="{FF2B5EF4-FFF2-40B4-BE49-F238E27FC236}">
                  <a16:creationId xmlns:a16="http://schemas.microsoft.com/office/drawing/2014/main" xmlns="" id="{63B373CA-4A6F-4334-A6CE-9999CDF93F9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081" y="1698577"/>
              <a:ext cx="889686" cy="889686"/>
            </a:xfrm>
            <a:prstGeom prst="rect">
              <a:avLst/>
            </a:prstGeom>
            <a:grpFill/>
          </p:spPr>
        </p:pic>
      </p:grpSp>
      <p:grpSp>
        <p:nvGrpSpPr>
          <p:cNvPr id="20" name="Nhóm 19">
            <a:extLst>
              <a:ext uri="{FF2B5EF4-FFF2-40B4-BE49-F238E27FC236}">
                <a16:creationId xmlns:a16="http://schemas.microsoft.com/office/drawing/2014/main" xmlns="" id="{87F140F5-5ACB-4B24-BCB0-A135C22BBC58}"/>
              </a:ext>
            </a:extLst>
          </p:cNvPr>
          <p:cNvGrpSpPr/>
          <p:nvPr/>
        </p:nvGrpSpPr>
        <p:grpSpPr>
          <a:xfrm>
            <a:off x="182955" y="2388651"/>
            <a:ext cx="4154640" cy="2677656"/>
            <a:chOff x="1734203" y="3911524"/>
            <a:chExt cx="3897232" cy="2987831"/>
          </a:xfrm>
        </p:grpSpPr>
        <p:sp>
          <p:nvSpPr>
            <p:cNvPr id="21" name="Hộp Văn bản 20">
              <a:extLst>
                <a:ext uri="{FF2B5EF4-FFF2-40B4-BE49-F238E27FC236}">
                  <a16:creationId xmlns:a16="http://schemas.microsoft.com/office/drawing/2014/main" xmlns="" id="{C5EC30B0-2895-441F-B957-98F47DE705C4}"/>
                </a:ext>
              </a:extLst>
            </p:cNvPr>
            <p:cNvSpPr txBox="1"/>
            <p:nvPr/>
          </p:nvSpPr>
          <p:spPr>
            <a:xfrm>
              <a:off x="1734203" y="3911524"/>
              <a:ext cx="3897232" cy="2987831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rgbClr val="002060"/>
              </a:solidFill>
              <a:prstDash val="solid"/>
            </a:ln>
          </p:spPr>
          <p:txBody>
            <a:bodyPr wrap="square" rtlCol="0">
              <a:spAutoFit/>
            </a:bodyPr>
            <a:lstStyle/>
            <a:p>
              <a:pPr algn="just"/>
              <a:endParaRPr lang="en-US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endParaRPr>
            </a:p>
            <a:p>
              <a:pPr algn="just"/>
              <a:endParaRPr lang="en-US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endParaRPr>
            </a:p>
            <a:p>
              <a:pPr algn="just"/>
              <a:r>
                <a:rPr lang="vi-VN" sz="2800" b="1" i="0" dirty="0" err="1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Chắc</a:t>
              </a:r>
              <a:r>
                <a:rPr lang="vi-VN" sz="2800" b="1" i="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lang="vi-VN" sz="2800" b="1" i="0" dirty="0" err="1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là</a:t>
              </a:r>
              <a:r>
                <a:rPr lang="vi-VN" sz="2800" b="1" i="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lang="vi-VN" sz="2800" b="1" i="0" dirty="0" err="1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Hồng</a:t>
              </a:r>
              <a:r>
                <a:rPr lang="vi-VN" sz="2800" b="1" i="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lang="vi-VN" sz="2800" b="1" i="0" dirty="0" err="1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cũng</a:t>
              </a:r>
              <a:r>
                <a:rPr lang="vi-VN" sz="2800" b="1" i="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lang="vi-VN" sz="2800" b="1" i="0" dirty="0" err="1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tự</a:t>
              </a:r>
              <a:r>
                <a:rPr lang="vi-VN" sz="2800" b="1" i="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lang="vi-VN" sz="2800" b="1" i="0" dirty="0" err="1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hào</a:t>
              </a:r>
              <a:r>
                <a:rPr lang="vi-VN" sz="2800" b="1" i="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lang="vi-VN" sz="2800" b="1" i="0" dirty="0" err="1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về</a:t>
              </a:r>
              <a:r>
                <a:rPr lang="vi-VN" sz="2800" b="1" i="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lang="vi-VN" sz="2800" b="1" i="0" dirty="0" err="1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tấm</a:t>
              </a:r>
              <a:r>
                <a:rPr lang="vi-VN" sz="2800" b="1" i="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gương </a:t>
              </a:r>
              <a:r>
                <a:rPr lang="vi-VN" sz="2800" b="1" i="0" dirty="0" err="1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dũng</a:t>
              </a:r>
              <a:r>
                <a:rPr lang="vi-VN" sz="2800" b="1" i="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lang="vi-VN" sz="2800" b="1" i="0" dirty="0" err="1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cảm</a:t>
              </a:r>
              <a:r>
                <a:rPr lang="vi-VN" sz="2800" b="1" i="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lang="vi-VN" sz="2800" b="1" i="0" dirty="0" err="1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của</a:t>
              </a:r>
              <a:r>
                <a:rPr lang="vi-VN" sz="2800" b="1" i="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ba </a:t>
              </a:r>
              <a:r>
                <a:rPr lang="vi-VN" sz="2800" b="1" i="0" dirty="0" err="1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xả</a:t>
              </a:r>
              <a:r>
                <a:rPr lang="vi-VN" sz="2800" b="1" i="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thân </a:t>
              </a:r>
              <a:r>
                <a:rPr lang="vi-VN" sz="2800" b="1" i="0" dirty="0" err="1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cứu</a:t>
              </a:r>
              <a:r>
                <a:rPr lang="vi-VN" sz="2800" b="1" i="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lang="vi-VN" sz="2800" b="1" i="0" dirty="0" err="1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người</a:t>
              </a:r>
              <a:r>
                <a:rPr lang="vi-VN" sz="2800" b="1" i="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lang="vi-VN" sz="2800" b="1" i="0" dirty="0" err="1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giữa</a:t>
              </a:r>
              <a:r>
                <a:rPr lang="vi-VN" sz="2800" b="1" i="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lang="vi-VN" sz="2800" b="1" i="0" dirty="0" err="1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dòng</a:t>
              </a:r>
              <a:r>
                <a:rPr lang="vi-VN" sz="2800" b="1" i="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lang="vi-VN" sz="2800" b="1" i="0" dirty="0" err="1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nước</a:t>
              </a:r>
              <a:r>
                <a:rPr lang="vi-VN" sz="2800" b="1" i="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lang="vi-VN" sz="2800" b="1" i="0" dirty="0" err="1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lũ</a:t>
              </a:r>
              <a:r>
                <a:rPr lang="vi-VN" sz="2800" b="1" i="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.</a:t>
              </a:r>
              <a:endPara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2" name="Hình chữ nhật: Góc Tròn 21">
              <a:extLst>
                <a:ext uri="{FF2B5EF4-FFF2-40B4-BE49-F238E27FC236}">
                  <a16:creationId xmlns:a16="http://schemas.microsoft.com/office/drawing/2014/main" xmlns="" id="{EFC438B9-8055-4ADD-BE4A-8D50FA4BFEF5}"/>
                </a:ext>
              </a:extLst>
            </p:cNvPr>
            <p:cNvSpPr/>
            <p:nvPr/>
          </p:nvSpPr>
          <p:spPr>
            <a:xfrm>
              <a:off x="2036724" y="4086688"/>
              <a:ext cx="3468230" cy="717842"/>
            </a:xfrm>
            <a:prstGeom prst="roundRect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noFill/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 dirty="0" err="1">
                  <a:solidFill>
                    <a:srgbClr val="0000FF"/>
                  </a:solidFill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Khơi</a:t>
              </a:r>
              <a:r>
                <a:rPr lang="en-US" sz="2800" b="1" dirty="0">
                  <a:solidFill>
                    <a:srgbClr val="0000FF"/>
                  </a:solidFill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rgbClr val="0000FF"/>
                  </a:solidFill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gợi</a:t>
              </a:r>
              <a:r>
                <a:rPr lang="en-US" sz="2800" b="1" dirty="0">
                  <a:solidFill>
                    <a:srgbClr val="0000FF"/>
                  </a:solidFill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rgbClr val="0000FF"/>
                  </a:solidFill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lòng</a:t>
              </a:r>
              <a:r>
                <a:rPr lang="en-US" sz="2800" b="1" dirty="0">
                  <a:solidFill>
                    <a:srgbClr val="0000FF"/>
                  </a:solidFill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rgbClr val="0000FF"/>
                  </a:solidFill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tự</a:t>
              </a:r>
              <a:r>
                <a:rPr lang="en-US" sz="2800" b="1" dirty="0">
                  <a:solidFill>
                    <a:srgbClr val="0000FF"/>
                  </a:solidFill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rgbClr val="0000FF"/>
                  </a:solidFill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hào</a:t>
              </a:r>
              <a:endParaRPr lang="vi-VN" sz="2800" b="1" dirty="0">
                <a:solidFill>
                  <a:srgbClr val="0000FF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23" name="Nhóm 22">
            <a:extLst>
              <a:ext uri="{FF2B5EF4-FFF2-40B4-BE49-F238E27FC236}">
                <a16:creationId xmlns:a16="http://schemas.microsoft.com/office/drawing/2014/main" xmlns="" id="{2548CA87-4ABC-410C-8FAB-BEC81FF48765}"/>
              </a:ext>
            </a:extLst>
          </p:cNvPr>
          <p:cNvGrpSpPr/>
          <p:nvPr/>
        </p:nvGrpSpPr>
        <p:grpSpPr>
          <a:xfrm>
            <a:off x="4603234" y="2388651"/>
            <a:ext cx="3501322" cy="2677656"/>
            <a:chOff x="1658360" y="3911524"/>
            <a:chExt cx="3973077" cy="2316102"/>
          </a:xfrm>
        </p:grpSpPr>
        <p:sp>
          <p:nvSpPr>
            <p:cNvPr id="24" name="Hộp Văn bản 23">
              <a:extLst>
                <a:ext uri="{FF2B5EF4-FFF2-40B4-BE49-F238E27FC236}">
                  <a16:creationId xmlns:a16="http://schemas.microsoft.com/office/drawing/2014/main" xmlns="" id="{8F62FC3E-4066-42A0-933E-F2841F3513E6}"/>
                </a:ext>
              </a:extLst>
            </p:cNvPr>
            <p:cNvSpPr txBox="1"/>
            <p:nvPr/>
          </p:nvSpPr>
          <p:spPr>
            <a:xfrm>
              <a:off x="1658360" y="3911524"/>
              <a:ext cx="3973077" cy="2316102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rgbClr val="002060"/>
              </a:solidFill>
              <a:prstDash val="solid"/>
            </a:ln>
          </p:spPr>
          <p:txBody>
            <a:bodyPr wrap="square" rtlCol="0">
              <a:spAutoFit/>
            </a:bodyPr>
            <a:lstStyle/>
            <a:p>
              <a:endParaRPr lang="en-US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endParaRPr>
            </a:p>
            <a:p>
              <a:endParaRPr lang="en-US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endParaRPr>
            </a:p>
            <a:p>
              <a:pPr algn="ctr"/>
              <a:endParaRPr lang="en-US" sz="2800" b="1" i="0" dirty="0">
                <a:solidFill>
                  <a:srgbClr val="000000"/>
                </a:solidFill>
                <a:effectLst/>
                <a:latin typeface="+mj-lt"/>
                <a:ea typeface="Cambria" panose="02040503050406030204" pitchFamily="18" charset="0"/>
              </a:endParaRPr>
            </a:p>
            <a:p>
              <a:pPr algn="ctr"/>
              <a:r>
                <a:rPr lang="vi-VN" sz="2800" b="1" i="0" dirty="0">
                  <a:solidFill>
                    <a:srgbClr val="000000"/>
                  </a:solidFill>
                  <a:effectLst/>
                  <a:latin typeface="+mj-lt"/>
                  <a:ea typeface="Cambria" panose="02040503050406030204" pitchFamily="18" charset="0"/>
                </a:rPr>
                <a:t>Mình tin rằng theo gương ba, Hồng sẽ vượt qua nỗi đau này.</a:t>
              </a:r>
              <a:endParaRPr lang="en-US" sz="2800" b="1" dirty="0">
                <a:solidFill>
                  <a:srgbClr val="002060"/>
                </a:solidFill>
                <a:latin typeface="+mj-lt"/>
                <a:ea typeface="Cambria" panose="02040503050406030204" pitchFamily="18" charset="0"/>
              </a:endParaRPr>
            </a:p>
          </p:txBody>
        </p:sp>
        <p:sp>
          <p:nvSpPr>
            <p:cNvPr id="25" name="Hình chữ nhật: Góc Tròn 24">
              <a:extLst>
                <a:ext uri="{FF2B5EF4-FFF2-40B4-BE49-F238E27FC236}">
                  <a16:creationId xmlns:a16="http://schemas.microsoft.com/office/drawing/2014/main" xmlns="" id="{6584D236-E136-4731-B6D7-785D8C46852C}"/>
                </a:ext>
              </a:extLst>
            </p:cNvPr>
            <p:cNvSpPr/>
            <p:nvPr/>
          </p:nvSpPr>
          <p:spPr>
            <a:xfrm>
              <a:off x="2188632" y="4170377"/>
              <a:ext cx="2988372" cy="556456"/>
            </a:xfrm>
            <a:prstGeom prst="round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 dirty="0" err="1" smtClean="0">
                  <a:solidFill>
                    <a:srgbClr val="0000FF"/>
                  </a:solidFill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Động</a:t>
              </a:r>
              <a:r>
                <a:rPr lang="en-US" sz="2800" b="1" dirty="0" smtClean="0">
                  <a:solidFill>
                    <a:srgbClr val="0000FF"/>
                  </a:solidFill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 smtClean="0">
                  <a:solidFill>
                    <a:srgbClr val="0000FF"/>
                  </a:solidFill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viên</a:t>
              </a:r>
              <a:r>
                <a:rPr lang="en-US" sz="2800" b="1" dirty="0" smtClean="0">
                  <a:solidFill>
                    <a:srgbClr val="0000FF"/>
                  </a:solidFill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 smtClean="0">
                  <a:solidFill>
                    <a:srgbClr val="0000FF"/>
                  </a:solidFill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bạn</a:t>
              </a:r>
              <a:endParaRPr lang="vi-VN" sz="2800" b="1" dirty="0">
                <a:solidFill>
                  <a:srgbClr val="0000FF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26" name="Nhóm 25">
            <a:extLst>
              <a:ext uri="{FF2B5EF4-FFF2-40B4-BE49-F238E27FC236}">
                <a16:creationId xmlns:a16="http://schemas.microsoft.com/office/drawing/2014/main" xmlns="" id="{C02B386A-6486-443A-A751-B83AC4586721}"/>
              </a:ext>
            </a:extLst>
          </p:cNvPr>
          <p:cNvGrpSpPr/>
          <p:nvPr/>
        </p:nvGrpSpPr>
        <p:grpSpPr>
          <a:xfrm>
            <a:off x="8328296" y="2357231"/>
            <a:ext cx="3636464" cy="2677656"/>
            <a:chOff x="1734203" y="3911524"/>
            <a:chExt cx="3897232" cy="2401316"/>
          </a:xfrm>
        </p:grpSpPr>
        <p:sp>
          <p:nvSpPr>
            <p:cNvPr id="27" name="Hộp Văn bản 26">
              <a:extLst>
                <a:ext uri="{FF2B5EF4-FFF2-40B4-BE49-F238E27FC236}">
                  <a16:creationId xmlns:a16="http://schemas.microsoft.com/office/drawing/2014/main" xmlns="" id="{EAC6B1E7-0B65-4ACB-81DA-76449C02E60F}"/>
                </a:ext>
              </a:extLst>
            </p:cNvPr>
            <p:cNvSpPr txBox="1"/>
            <p:nvPr/>
          </p:nvSpPr>
          <p:spPr>
            <a:xfrm>
              <a:off x="1734203" y="3911524"/>
              <a:ext cx="3897232" cy="2401316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rgbClr val="002060"/>
              </a:solidFill>
              <a:prstDash val="solid"/>
            </a:ln>
          </p:spPr>
          <p:txBody>
            <a:bodyPr wrap="square" rtlCol="0">
              <a:spAutoFit/>
            </a:bodyPr>
            <a:lstStyle/>
            <a:p>
              <a:endParaRPr lang="en-US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endParaRPr>
            </a:p>
            <a:p>
              <a:pPr algn="ctr"/>
              <a:endParaRPr lang="vi-VN" sz="28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endParaRPr>
            </a:p>
            <a:p>
              <a:pPr algn="ctr"/>
              <a:r>
                <a:rPr lang="vi-VN" sz="2800" b="1" i="0" dirty="0">
                  <a:solidFill>
                    <a:srgbClr val="000000"/>
                  </a:solidFill>
                  <a:effectLst/>
                  <a:latin typeface="+mj-lt"/>
                  <a:ea typeface="Cambria" panose="02040503050406030204" pitchFamily="18" charset="0"/>
                </a:rPr>
                <a:t>Bên </a:t>
              </a:r>
              <a:r>
                <a:rPr lang="vi-VN" sz="2800" b="1" i="0" dirty="0" err="1">
                  <a:solidFill>
                    <a:srgbClr val="000000"/>
                  </a:solidFill>
                  <a:effectLst/>
                  <a:latin typeface="+mj-lt"/>
                  <a:ea typeface="Cambria" panose="02040503050406030204" pitchFamily="18" charset="0"/>
                </a:rPr>
                <a:t>cạnh</a:t>
              </a:r>
              <a:r>
                <a:rPr lang="vi-VN" sz="2800" b="1" i="0" dirty="0">
                  <a:solidFill>
                    <a:srgbClr val="000000"/>
                  </a:solidFill>
                  <a:effectLst/>
                  <a:latin typeface="+mj-lt"/>
                  <a:ea typeface="Cambria" panose="02040503050406030204" pitchFamily="18" charset="0"/>
                </a:rPr>
                <a:t> </a:t>
              </a:r>
              <a:r>
                <a:rPr lang="vi-VN" sz="2800" b="1" i="0" dirty="0" err="1">
                  <a:solidFill>
                    <a:srgbClr val="000000"/>
                  </a:solidFill>
                  <a:effectLst/>
                  <a:latin typeface="+mj-lt"/>
                  <a:ea typeface="Cambria" panose="02040503050406030204" pitchFamily="18" charset="0"/>
                </a:rPr>
                <a:t>Hồng</a:t>
              </a:r>
              <a:r>
                <a:rPr lang="vi-VN" sz="2800" b="1" i="0" dirty="0">
                  <a:solidFill>
                    <a:srgbClr val="000000"/>
                  </a:solidFill>
                  <a:effectLst/>
                  <a:latin typeface="+mj-lt"/>
                  <a:ea typeface="Cambria" panose="02040503050406030204" pitchFamily="18" charset="0"/>
                </a:rPr>
                <a:t> </a:t>
              </a:r>
              <a:r>
                <a:rPr lang="vi-VN" sz="2800" b="1" i="0" dirty="0" err="1">
                  <a:solidFill>
                    <a:srgbClr val="000000"/>
                  </a:solidFill>
                  <a:effectLst/>
                  <a:latin typeface="+mj-lt"/>
                  <a:ea typeface="Cambria" panose="02040503050406030204" pitchFamily="18" charset="0"/>
                </a:rPr>
                <a:t>còn</a:t>
              </a:r>
              <a:r>
                <a:rPr lang="vi-VN" sz="2800" b="1" i="0" dirty="0">
                  <a:solidFill>
                    <a:srgbClr val="000000"/>
                  </a:solidFill>
                  <a:effectLst/>
                  <a:latin typeface="+mj-lt"/>
                  <a:ea typeface="Cambria" panose="02040503050406030204" pitchFamily="18" charset="0"/>
                </a:rPr>
                <a:t> </a:t>
              </a:r>
              <a:r>
                <a:rPr lang="vi-VN" sz="2800" b="1" i="0" dirty="0" err="1">
                  <a:solidFill>
                    <a:srgbClr val="000000"/>
                  </a:solidFill>
                  <a:effectLst/>
                  <a:latin typeface="+mj-lt"/>
                  <a:ea typeface="Cambria" panose="02040503050406030204" pitchFamily="18" charset="0"/>
                </a:rPr>
                <a:t>có</a:t>
              </a:r>
              <a:r>
                <a:rPr lang="vi-VN" sz="2800" b="1" i="0" dirty="0">
                  <a:solidFill>
                    <a:srgbClr val="000000"/>
                  </a:solidFill>
                  <a:effectLst/>
                  <a:latin typeface="+mj-lt"/>
                  <a:ea typeface="Cambria" panose="02040503050406030204" pitchFamily="18" charset="0"/>
                </a:rPr>
                <a:t> </a:t>
              </a:r>
              <a:r>
                <a:rPr lang="vi-VN" sz="2800" b="1" i="0" dirty="0" err="1">
                  <a:solidFill>
                    <a:srgbClr val="000000"/>
                  </a:solidFill>
                  <a:effectLst/>
                  <a:latin typeface="+mj-lt"/>
                  <a:ea typeface="Cambria" panose="02040503050406030204" pitchFamily="18" charset="0"/>
                </a:rPr>
                <a:t>má</a:t>
              </a:r>
              <a:r>
                <a:rPr lang="vi-VN" sz="2800" b="1" i="0" dirty="0">
                  <a:solidFill>
                    <a:srgbClr val="000000"/>
                  </a:solidFill>
                  <a:effectLst/>
                  <a:latin typeface="+mj-lt"/>
                  <a:ea typeface="Cambria" panose="02040503050406030204" pitchFamily="18" charset="0"/>
                </a:rPr>
                <a:t>, </a:t>
              </a:r>
              <a:r>
                <a:rPr lang="vi-VN" sz="2800" b="1" i="0" dirty="0" err="1">
                  <a:solidFill>
                    <a:srgbClr val="000000"/>
                  </a:solidFill>
                  <a:effectLst/>
                  <a:latin typeface="+mj-lt"/>
                  <a:ea typeface="Cambria" panose="02040503050406030204" pitchFamily="18" charset="0"/>
                </a:rPr>
                <a:t>có</a:t>
              </a:r>
              <a:r>
                <a:rPr lang="vi-VN" sz="2800" b="1" i="0" dirty="0">
                  <a:solidFill>
                    <a:srgbClr val="000000"/>
                  </a:solidFill>
                  <a:effectLst/>
                  <a:latin typeface="+mj-lt"/>
                  <a:ea typeface="Cambria" panose="02040503050406030204" pitchFamily="18" charset="0"/>
                </a:rPr>
                <a:t> cô </a:t>
              </a:r>
              <a:r>
                <a:rPr lang="vi-VN" sz="2800" b="1" i="0" dirty="0" err="1">
                  <a:solidFill>
                    <a:srgbClr val="000000"/>
                  </a:solidFill>
                  <a:effectLst/>
                  <a:latin typeface="+mj-lt"/>
                  <a:ea typeface="Cambria" panose="02040503050406030204" pitchFamily="18" charset="0"/>
                </a:rPr>
                <a:t>bác</a:t>
              </a:r>
              <a:r>
                <a:rPr lang="vi-VN" sz="2800" b="1" i="0" dirty="0">
                  <a:solidFill>
                    <a:srgbClr val="000000"/>
                  </a:solidFill>
                  <a:effectLst/>
                  <a:latin typeface="+mj-lt"/>
                  <a:ea typeface="Cambria" panose="02040503050406030204" pitchFamily="18" charset="0"/>
                </a:rPr>
                <a:t> </a:t>
              </a:r>
              <a:r>
                <a:rPr lang="vi-VN" sz="2800" b="1" i="0" dirty="0" err="1">
                  <a:solidFill>
                    <a:srgbClr val="000000"/>
                  </a:solidFill>
                  <a:effectLst/>
                  <a:latin typeface="+mj-lt"/>
                  <a:ea typeface="Cambria" panose="02040503050406030204" pitchFamily="18" charset="0"/>
                </a:rPr>
                <a:t>và</a:t>
              </a:r>
              <a:r>
                <a:rPr lang="vi-VN" sz="2800" b="1" i="0" dirty="0">
                  <a:solidFill>
                    <a:srgbClr val="000000"/>
                  </a:solidFill>
                  <a:effectLst/>
                  <a:latin typeface="+mj-lt"/>
                  <a:ea typeface="Cambria" panose="02040503050406030204" pitchFamily="18" charset="0"/>
                </a:rPr>
                <a:t> </a:t>
              </a:r>
              <a:r>
                <a:rPr lang="vi-VN" sz="2800" b="1" i="0" dirty="0" err="1">
                  <a:solidFill>
                    <a:srgbClr val="000000"/>
                  </a:solidFill>
                  <a:effectLst/>
                  <a:latin typeface="+mj-lt"/>
                  <a:ea typeface="Cambria" panose="02040503050406030204" pitchFamily="18" charset="0"/>
                </a:rPr>
                <a:t>có</a:t>
              </a:r>
              <a:r>
                <a:rPr lang="vi-VN" sz="2800" b="1" i="0" dirty="0">
                  <a:solidFill>
                    <a:srgbClr val="000000"/>
                  </a:solidFill>
                  <a:effectLst/>
                  <a:latin typeface="+mj-lt"/>
                  <a:ea typeface="Cambria" panose="02040503050406030204" pitchFamily="18" charset="0"/>
                </a:rPr>
                <a:t> </a:t>
              </a:r>
              <a:r>
                <a:rPr lang="vi-VN" sz="2800" b="1" i="0" dirty="0" err="1">
                  <a:solidFill>
                    <a:srgbClr val="000000"/>
                  </a:solidFill>
                  <a:effectLst/>
                  <a:latin typeface="+mj-lt"/>
                  <a:ea typeface="Cambria" panose="02040503050406030204" pitchFamily="18" charset="0"/>
                </a:rPr>
                <a:t>cả</a:t>
              </a:r>
              <a:r>
                <a:rPr lang="vi-VN" sz="2800" b="1" i="0" dirty="0">
                  <a:solidFill>
                    <a:srgbClr val="000000"/>
                  </a:solidFill>
                  <a:effectLst/>
                  <a:latin typeface="+mj-lt"/>
                  <a:ea typeface="Cambria" panose="02040503050406030204" pitchFamily="18" charset="0"/>
                </a:rPr>
                <a:t> </a:t>
              </a:r>
              <a:r>
                <a:rPr lang="vi-VN" sz="2800" b="1" i="0" dirty="0" err="1">
                  <a:solidFill>
                    <a:srgbClr val="000000"/>
                  </a:solidFill>
                  <a:effectLst/>
                  <a:latin typeface="+mj-lt"/>
                  <a:ea typeface="Cambria" panose="02040503050406030204" pitchFamily="18" charset="0"/>
                </a:rPr>
                <a:t>những</a:t>
              </a:r>
              <a:r>
                <a:rPr lang="vi-VN" sz="2800" b="1" i="0" dirty="0">
                  <a:solidFill>
                    <a:srgbClr val="000000"/>
                  </a:solidFill>
                  <a:effectLst/>
                  <a:latin typeface="+mj-lt"/>
                  <a:ea typeface="Cambria" panose="02040503050406030204" pitchFamily="18" charset="0"/>
                </a:rPr>
                <a:t> </a:t>
              </a:r>
              <a:r>
                <a:rPr lang="vi-VN" sz="2800" b="1" i="0" dirty="0" err="1">
                  <a:solidFill>
                    <a:srgbClr val="000000"/>
                  </a:solidFill>
                  <a:effectLst/>
                  <a:latin typeface="+mj-lt"/>
                  <a:ea typeface="Cambria" panose="02040503050406030204" pitchFamily="18" charset="0"/>
                </a:rPr>
                <a:t>người</a:t>
              </a:r>
              <a:r>
                <a:rPr lang="vi-VN" sz="2800" b="1" i="0" dirty="0">
                  <a:solidFill>
                    <a:srgbClr val="000000"/>
                  </a:solidFill>
                  <a:effectLst/>
                  <a:latin typeface="+mj-lt"/>
                  <a:ea typeface="Cambria" panose="02040503050406030204" pitchFamily="18" charset="0"/>
                </a:rPr>
                <a:t> </a:t>
              </a:r>
              <a:r>
                <a:rPr lang="vi-VN" sz="2800" b="1" i="0" dirty="0" err="1">
                  <a:solidFill>
                    <a:srgbClr val="000000"/>
                  </a:solidFill>
                  <a:effectLst/>
                  <a:latin typeface="+mj-lt"/>
                  <a:ea typeface="Cambria" panose="02040503050406030204" pitchFamily="18" charset="0"/>
                </a:rPr>
                <a:t>bạn</a:t>
              </a:r>
              <a:r>
                <a:rPr lang="vi-VN" sz="2800" b="1" i="0" dirty="0">
                  <a:solidFill>
                    <a:srgbClr val="000000"/>
                  </a:solidFill>
                  <a:effectLst/>
                  <a:latin typeface="+mj-lt"/>
                  <a:ea typeface="Cambria" panose="02040503050406030204" pitchFamily="18" charset="0"/>
                </a:rPr>
                <a:t> </a:t>
              </a:r>
              <a:r>
                <a:rPr lang="vi-VN" sz="2800" b="1" i="0" dirty="0" err="1">
                  <a:solidFill>
                    <a:srgbClr val="000000"/>
                  </a:solidFill>
                  <a:effectLst/>
                  <a:latin typeface="+mj-lt"/>
                  <a:ea typeface="Cambria" panose="02040503050406030204" pitchFamily="18" charset="0"/>
                </a:rPr>
                <a:t>mới</a:t>
              </a:r>
              <a:r>
                <a:rPr lang="vi-VN" sz="2800" b="1" i="0" dirty="0">
                  <a:solidFill>
                    <a:srgbClr val="000000"/>
                  </a:solidFill>
                  <a:effectLst/>
                  <a:latin typeface="+mj-lt"/>
                  <a:ea typeface="Cambria" panose="02040503050406030204" pitchFamily="18" charset="0"/>
                </a:rPr>
                <a:t> như </a:t>
              </a:r>
              <a:r>
                <a:rPr lang="vi-VN" sz="2800" b="1" i="0" dirty="0" err="1">
                  <a:solidFill>
                    <a:srgbClr val="000000"/>
                  </a:solidFill>
                  <a:effectLst/>
                  <a:latin typeface="+mj-lt"/>
                  <a:ea typeface="Cambria" panose="02040503050406030204" pitchFamily="18" charset="0"/>
                </a:rPr>
                <a:t>mình</a:t>
              </a:r>
              <a:r>
                <a:rPr lang="vi-VN" sz="2800" b="1" i="0" dirty="0">
                  <a:solidFill>
                    <a:srgbClr val="000000"/>
                  </a:solidFill>
                  <a:effectLst/>
                  <a:latin typeface="+mj-lt"/>
                  <a:ea typeface="Cambria" panose="02040503050406030204" pitchFamily="18" charset="0"/>
                </a:rPr>
                <a:t>.</a:t>
              </a:r>
              <a:endParaRPr lang="en-US" sz="2800" b="1" dirty="0">
                <a:solidFill>
                  <a:srgbClr val="002060"/>
                </a:solidFill>
                <a:latin typeface="+mj-lt"/>
                <a:ea typeface="Cambria" panose="02040503050406030204" pitchFamily="18" charset="0"/>
              </a:endParaRPr>
            </a:p>
          </p:txBody>
        </p:sp>
        <p:sp>
          <p:nvSpPr>
            <p:cNvPr id="28" name="Hình chữ nhật: Góc Tròn 27">
              <a:extLst>
                <a:ext uri="{FF2B5EF4-FFF2-40B4-BE49-F238E27FC236}">
                  <a16:creationId xmlns:a16="http://schemas.microsoft.com/office/drawing/2014/main" xmlns="" id="{1E9FFB91-04FB-4F80-8101-D3488CC4701D}"/>
                </a:ext>
              </a:extLst>
            </p:cNvPr>
            <p:cNvSpPr/>
            <p:nvPr/>
          </p:nvSpPr>
          <p:spPr>
            <a:xfrm>
              <a:off x="1975821" y="4169137"/>
              <a:ext cx="3355606" cy="557696"/>
            </a:xfrm>
            <a:prstGeom prst="roundRect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 dirty="0" smtClean="0">
                  <a:solidFill>
                    <a:srgbClr val="0000FF"/>
                  </a:solidFill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An </a:t>
              </a:r>
              <a:r>
                <a:rPr lang="en-US" sz="2800" b="1" dirty="0" err="1" smtClean="0">
                  <a:solidFill>
                    <a:srgbClr val="0000FF"/>
                  </a:solidFill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ủi</a:t>
              </a:r>
              <a:r>
                <a:rPr lang="en-US" sz="2800" b="1" dirty="0" smtClean="0">
                  <a:solidFill>
                    <a:srgbClr val="0000FF"/>
                  </a:solidFill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 smtClean="0">
                  <a:solidFill>
                    <a:srgbClr val="0000FF"/>
                  </a:solidFill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bạn</a:t>
              </a:r>
              <a:endParaRPr lang="vi-VN" sz="2800" b="1" dirty="0">
                <a:solidFill>
                  <a:srgbClr val="0000FF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32" name="Hình chữ nhật: Góc Tròn 31">
            <a:extLst>
              <a:ext uri="{FF2B5EF4-FFF2-40B4-BE49-F238E27FC236}">
                <a16:creationId xmlns:a16="http://schemas.microsoft.com/office/drawing/2014/main" xmlns="" id="{0556A23B-4145-4BE7-998A-5DA396DD26D4}"/>
              </a:ext>
            </a:extLst>
          </p:cNvPr>
          <p:cNvSpPr/>
          <p:nvPr/>
        </p:nvSpPr>
        <p:spPr>
          <a:xfrm>
            <a:off x="890954" y="5519586"/>
            <a:ext cx="8049647" cy="736352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tx1">
                <a:lumMod val="95000"/>
                <a:lumOff val="5000"/>
              </a:schemeClr>
            </a:solidFill>
            <a:prstDash val="dash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Nếu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là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Lương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,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em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sẽ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nói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gì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để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an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ủi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bạn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?</a:t>
            </a:r>
            <a:endParaRPr lang="vi-VN" sz="3200" b="1" dirty="0">
              <a:solidFill>
                <a:srgbClr val="FF0000"/>
              </a:solidFill>
              <a:latin typeface="Times New Roman" panose="020206030504050203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538351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2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7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52BFCFF-4368-6049-8C16-F4C3D61212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87738" y="-27194"/>
            <a:ext cx="2765815" cy="955484"/>
          </a:xfrm>
        </p:spPr>
        <p:txBody>
          <a:bodyPr>
            <a:normAutofit/>
          </a:bodyPr>
          <a:lstStyle/>
          <a:p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KHỞI ĐỘNG</a:t>
            </a:r>
          </a:p>
        </p:txBody>
      </p:sp>
      <p:sp>
        <p:nvSpPr>
          <p:cNvPr id="4" name="Freeform: Shape 12">
            <a:extLst>
              <a:ext uri="{FF2B5EF4-FFF2-40B4-BE49-F238E27FC236}">
                <a16:creationId xmlns:a16="http://schemas.microsoft.com/office/drawing/2014/main" xmlns="" id="{A7789BCC-894B-E84A-B47A-3C50C7CF2FE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0208695" y="1"/>
            <a:ext cx="1135066" cy="477997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5" name="Arc 4">
            <a:extLst>
              <a:ext uri="{FF2B5EF4-FFF2-40B4-BE49-F238E27FC236}">
                <a16:creationId xmlns:a16="http://schemas.microsoft.com/office/drawing/2014/main" xmlns="" id="{680C3B94-8E07-634A-B87F-8854E5B6678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5400000" flipV="1">
            <a:off x="555710" y="2183223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A0BAE699-34AD-AD41-A359-1CC6BADE1CEF}"/>
              </a:ext>
            </a:extLst>
          </p:cNvPr>
          <p:cNvSpPr/>
          <p:nvPr/>
        </p:nvSpPr>
        <p:spPr>
          <a:xfrm>
            <a:off x="1009436" y="96469"/>
            <a:ext cx="45719" cy="705964"/>
          </a:xfrm>
          <a:prstGeom prst="rect">
            <a:avLst/>
          </a:prstGeom>
          <a:solidFill>
            <a:srgbClr val="FE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2" name="Nhóm 11">
            <a:extLst>
              <a:ext uri="{FF2B5EF4-FFF2-40B4-BE49-F238E27FC236}">
                <a16:creationId xmlns:a16="http://schemas.microsoft.com/office/drawing/2014/main" xmlns="" id="{7EA2922D-FFFD-449D-B696-EF26114087EF}"/>
              </a:ext>
            </a:extLst>
          </p:cNvPr>
          <p:cNvGrpSpPr/>
          <p:nvPr/>
        </p:nvGrpSpPr>
        <p:grpSpPr>
          <a:xfrm>
            <a:off x="814364" y="1523331"/>
            <a:ext cx="6507804" cy="3811337"/>
            <a:chOff x="5573949" y="1790971"/>
            <a:chExt cx="6507804" cy="3694345"/>
          </a:xfrm>
        </p:grpSpPr>
        <p:sp>
          <p:nvSpPr>
            <p:cNvPr id="11" name="Hình chữ nhật: Góc Tròn 10">
              <a:extLst>
                <a:ext uri="{FF2B5EF4-FFF2-40B4-BE49-F238E27FC236}">
                  <a16:creationId xmlns:a16="http://schemas.microsoft.com/office/drawing/2014/main" xmlns="" id="{DB3CEBFD-6B22-4D78-98DA-8E41C59EBE93}"/>
                </a:ext>
              </a:extLst>
            </p:cNvPr>
            <p:cNvSpPr/>
            <p:nvPr/>
          </p:nvSpPr>
          <p:spPr>
            <a:xfrm>
              <a:off x="5573949" y="1848255"/>
              <a:ext cx="6507804" cy="3579779"/>
            </a:xfrm>
            <a:prstGeom prst="roundRect">
              <a:avLst/>
            </a:prstGeom>
            <a:solidFill>
              <a:schemeClr val="accent6">
                <a:lumMod val="60000"/>
                <a:lumOff val="40000"/>
              </a:schemeClr>
            </a:solidFill>
            <a:ln w="19050">
              <a:solidFill>
                <a:schemeClr val="tx1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10" name="Hộp Văn bản 9">
              <a:extLst>
                <a:ext uri="{FF2B5EF4-FFF2-40B4-BE49-F238E27FC236}">
                  <a16:creationId xmlns:a16="http://schemas.microsoft.com/office/drawing/2014/main" xmlns="" id="{97CA9A84-8D25-46E8-9DFB-EB8E1F694300}"/>
                </a:ext>
              </a:extLst>
            </p:cNvPr>
            <p:cNvSpPr txBox="1"/>
            <p:nvPr/>
          </p:nvSpPr>
          <p:spPr>
            <a:xfrm>
              <a:off x="5681150" y="1790971"/>
              <a:ext cx="6321358" cy="3694345"/>
            </a:xfrm>
            <a:prstGeom prst="rect">
              <a:avLst/>
            </a:prstGeom>
            <a:noFill/>
            <a:ln w="19050">
              <a:noFill/>
            </a:ln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3200" dirty="0">
                  <a:latin typeface="Cambria" panose="02040503050406030204" pitchFamily="18" charset="0"/>
                  <a:ea typeface="Cambria" panose="02040503050406030204" pitchFamily="18" charset="0"/>
                </a:rPr>
                <a:t>         </a:t>
              </a:r>
              <a:r>
                <a:rPr lang="en-US" sz="3200" b="1" dirty="0" err="1"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Lá</a:t>
              </a:r>
              <a:r>
                <a:rPr lang="en-US" sz="3200" b="1" dirty="0"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 err="1"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tôi</a:t>
              </a:r>
              <a:r>
                <a:rPr lang="en-US" sz="3200" b="1" dirty="0"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 err="1"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chẳng</a:t>
              </a:r>
              <a:r>
                <a:rPr lang="en-US" sz="3200" b="1" dirty="0"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 err="1"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phải</a:t>
              </a:r>
              <a:r>
                <a:rPr lang="en-US" sz="3200" b="1" dirty="0"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 err="1"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lá</a:t>
              </a:r>
              <a:r>
                <a:rPr lang="en-US" sz="3200" b="1" dirty="0"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 err="1"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cây</a:t>
              </a:r>
              <a:endParaRPr lang="en-US" sz="3200" b="1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endParaRPr>
            </a:p>
            <a:p>
              <a:pPr>
                <a:lnSpc>
                  <a:spcPct val="150000"/>
                </a:lnSpc>
              </a:pPr>
              <a:r>
                <a:rPr lang="en-US" sz="3200" b="1" dirty="0" err="1"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Đi</a:t>
              </a:r>
              <a:r>
                <a:rPr lang="en-US" sz="3200" b="1" dirty="0"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 err="1"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đây</a:t>
              </a:r>
              <a:r>
                <a:rPr lang="en-US" sz="3200" b="1" dirty="0"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 err="1"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đi</a:t>
              </a:r>
              <a:r>
                <a:rPr lang="en-US" sz="3200" b="1" dirty="0"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 err="1"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đó</a:t>
              </a:r>
              <a:r>
                <a:rPr lang="en-US" sz="3200" b="1" dirty="0"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 err="1"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đông</a:t>
              </a:r>
              <a:r>
                <a:rPr lang="en-US" sz="3200" b="1" dirty="0"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 err="1"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tây</a:t>
              </a:r>
              <a:r>
                <a:rPr lang="en-US" sz="3200" b="1" dirty="0"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 err="1"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các</a:t>
              </a:r>
              <a:r>
                <a:rPr lang="en-US" sz="3200" b="1" dirty="0"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 err="1"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vùng</a:t>
              </a:r>
              <a:endParaRPr lang="en-US" sz="3200" b="1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endParaRPr>
            </a:p>
            <a:p>
              <a:pPr>
                <a:lnSpc>
                  <a:spcPct val="150000"/>
                </a:lnSpc>
              </a:pPr>
              <a:r>
                <a:rPr lang="en-US" sz="3200" b="1" dirty="0"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 </a:t>
              </a:r>
              <a:r>
                <a:rPr lang="en-US" sz="3200" b="1" dirty="0" err="1"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Cội</a:t>
              </a:r>
              <a:r>
                <a:rPr lang="en-US" sz="3200" b="1" dirty="0"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 err="1"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cành</a:t>
              </a:r>
              <a:r>
                <a:rPr lang="en-US" sz="3200" b="1" dirty="0"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 err="1"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cũng</a:t>
              </a:r>
              <a:r>
                <a:rPr lang="en-US" sz="3200" b="1" dirty="0"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 err="1"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chẳng</a:t>
              </a:r>
              <a:r>
                <a:rPr lang="en-US" sz="3200" b="1" dirty="0"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 err="1"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cùng</a:t>
              </a:r>
              <a:r>
                <a:rPr lang="en-US" sz="3200" b="1" dirty="0"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 err="1"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chung</a:t>
              </a:r>
              <a:endParaRPr lang="en-US" sz="3200" b="1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endParaRPr>
            </a:p>
            <a:p>
              <a:pPr>
                <a:lnSpc>
                  <a:spcPct val="150000"/>
                </a:lnSpc>
              </a:pPr>
              <a:r>
                <a:rPr lang="en-US" sz="3200" b="1" dirty="0" err="1"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Tôi</a:t>
              </a:r>
              <a:r>
                <a:rPr lang="en-US" sz="3200" b="1" dirty="0"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 err="1"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đây</a:t>
              </a:r>
              <a:r>
                <a:rPr lang="en-US" sz="3200" b="1" dirty="0"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 err="1"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chỉ</a:t>
              </a:r>
              <a:r>
                <a:rPr lang="en-US" sz="3200" b="1" dirty="0"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 err="1"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có</a:t>
              </a:r>
              <a:r>
                <a:rPr lang="en-US" sz="3200" b="1" dirty="0"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ta </a:t>
              </a:r>
              <a:r>
                <a:rPr lang="en-US" sz="3200" b="1" dirty="0" err="1"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mình</a:t>
              </a:r>
              <a:r>
                <a:rPr lang="en-US" sz="3200" b="1" dirty="0"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 err="1"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trao</a:t>
              </a:r>
              <a:r>
                <a:rPr lang="en-US" sz="3200" b="1" dirty="0"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 err="1"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tay</a:t>
              </a:r>
              <a:r>
                <a:rPr lang="en-US" sz="3200" b="1" dirty="0"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…</a:t>
              </a:r>
            </a:p>
            <a:p>
              <a:pPr>
                <a:lnSpc>
                  <a:spcPct val="150000"/>
                </a:lnSpc>
              </a:pPr>
              <a:r>
                <a:rPr lang="en-US" sz="3200" b="1" i="1" dirty="0"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                                     </a:t>
              </a:r>
              <a:r>
                <a:rPr lang="en-US" sz="3200" b="1" i="1" dirty="0" err="1"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Là</a:t>
              </a:r>
              <a:r>
                <a:rPr lang="en-US" sz="3200" b="1" i="1" dirty="0"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b="1" i="1" dirty="0" err="1"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cái</a:t>
              </a:r>
              <a:r>
                <a:rPr lang="en-US" sz="3200" b="1" i="1" dirty="0"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b="1" i="1" dirty="0" err="1"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gì</a:t>
              </a:r>
              <a:r>
                <a:rPr lang="en-US" sz="3200" b="1" i="1" dirty="0"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?</a:t>
              </a:r>
              <a:endParaRPr lang="vi-VN" sz="3200" b="1" i="1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4" name="Nhóm 13">
            <a:extLst>
              <a:ext uri="{FF2B5EF4-FFF2-40B4-BE49-F238E27FC236}">
                <a16:creationId xmlns:a16="http://schemas.microsoft.com/office/drawing/2014/main" xmlns="" id="{3EC97905-F52C-4B58-BCAC-F507A2FD641F}"/>
              </a:ext>
            </a:extLst>
          </p:cNvPr>
          <p:cNvGrpSpPr/>
          <p:nvPr/>
        </p:nvGrpSpPr>
        <p:grpSpPr>
          <a:xfrm>
            <a:off x="8290534" y="2933649"/>
            <a:ext cx="3836321" cy="3563273"/>
            <a:chOff x="8138200" y="2596968"/>
            <a:chExt cx="3836321" cy="3563273"/>
          </a:xfrm>
        </p:grpSpPr>
        <p:pic>
          <p:nvPicPr>
            <p:cNvPr id="1026" name="Picture 2" descr="envelope download,envelope,letter,envelopes and letters,envelope png,letters  vector,letter vector,envelope vect… | Envelope png, Envelope lettering,  Letter envelope">
              <a:extLst>
                <a:ext uri="{FF2B5EF4-FFF2-40B4-BE49-F238E27FC236}">
                  <a16:creationId xmlns:a16="http://schemas.microsoft.com/office/drawing/2014/main" xmlns="" id="{137C477F-1333-4E7C-BDA2-293F8F6A821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clrChange>
                <a:clrFrom>
                  <a:srgbClr val="EEEEEE"/>
                </a:clrFrom>
                <a:clrTo>
                  <a:srgbClr val="EEEEEE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266941">
              <a:off x="8138200" y="2596968"/>
              <a:ext cx="3836321" cy="356327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3" name="Hộp Văn bản 12">
              <a:extLst>
                <a:ext uri="{FF2B5EF4-FFF2-40B4-BE49-F238E27FC236}">
                  <a16:creationId xmlns:a16="http://schemas.microsoft.com/office/drawing/2014/main" xmlns="" id="{ECD86EC0-E587-44D3-89BD-D4CB663009A0}"/>
                </a:ext>
              </a:extLst>
            </p:cNvPr>
            <p:cNvSpPr txBox="1"/>
            <p:nvPr/>
          </p:nvSpPr>
          <p:spPr>
            <a:xfrm>
              <a:off x="9031321" y="3673973"/>
              <a:ext cx="2551805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LÁ</a:t>
              </a:r>
              <a:r>
                <a:rPr lang="en-US" sz="4800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800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THƯ</a:t>
              </a:r>
              <a:endParaRPr lang="vi-VN" sz="4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8" name="Hộp Văn bản 7">
            <a:extLst>
              <a:ext uri="{FF2B5EF4-FFF2-40B4-BE49-F238E27FC236}">
                <a16:creationId xmlns:a16="http://schemas.microsoft.com/office/drawing/2014/main" xmlns="" id="{EF44E783-0864-4935-9F0F-54BE0479D9D8}"/>
              </a:ext>
            </a:extLst>
          </p:cNvPr>
          <p:cNvSpPr txBox="1"/>
          <p:nvPr/>
        </p:nvSpPr>
        <p:spPr>
          <a:xfrm>
            <a:off x="7429368" y="318833"/>
            <a:ext cx="4104263" cy="1524524"/>
          </a:xfrm>
          <a:prstGeom prst="rect">
            <a:avLst/>
          </a:prstGeom>
          <a:noFill/>
        </p:spPr>
        <p:txBody>
          <a:bodyPr wrap="square" rtlCol="0">
            <a:prstTxWarp prst="textCascadeDown">
              <a:avLst>
                <a:gd name="adj" fmla="val 43231"/>
              </a:avLst>
            </a:prstTxWarp>
            <a:spAutoFit/>
          </a:bodyPr>
          <a:lstStyle/>
          <a:p>
            <a:r>
              <a:rPr lang="en-US" dirty="0" err="1">
                <a:gradFill flip="none" rotWithShape="1">
                  <a:gsLst>
                    <a:gs pos="18000">
                      <a:schemeClr val="accent6">
                        <a:lumMod val="75000"/>
                      </a:schemeClr>
                    </a:gs>
                    <a:gs pos="36000">
                      <a:srgbClr val="FFC000"/>
                    </a:gs>
                    <a:gs pos="65000">
                      <a:srgbClr val="FF0000"/>
                    </a:gs>
                    <a:gs pos="85000">
                      <a:srgbClr val="0070C0"/>
                    </a:gs>
                  </a:gsLst>
                  <a:path path="circle">
                    <a:fillToRect r="100000" b="100000"/>
                  </a:path>
                  <a:tileRect l="-100000" t="-100000"/>
                </a:gradFill>
                <a:effectLst>
                  <a:reflection blurRad="6350" stA="55000" endA="50" endPos="85000" dist="29997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dirty="0">
                <a:gradFill flip="none" rotWithShape="1">
                  <a:gsLst>
                    <a:gs pos="18000">
                      <a:schemeClr val="accent6">
                        <a:lumMod val="75000"/>
                      </a:schemeClr>
                    </a:gs>
                    <a:gs pos="36000">
                      <a:srgbClr val="FFC000"/>
                    </a:gs>
                    <a:gs pos="65000">
                      <a:srgbClr val="FF0000"/>
                    </a:gs>
                    <a:gs pos="85000">
                      <a:srgbClr val="0070C0"/>
                    </a:gs>
                  </a:gsLst>
                  <a:path path="circle">
                    <a:fillToRect r="100000" b="100000"/>
                  </a:path>
                  <a:tileRect l="-100000" t="-100000"/>
                </a:gradFill>
                <a:effectLst>
                  <a:reflection blurRad="6350" stA="55000" endA="50" endPos="85000" dist="29997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gradFill flip="none" rotWithShape="1">
                  <a:gsLst>
                    <a:gs pos="18000">
                      <a:schemeClr val="accent6">
                        <a:lumMod val="75000"/>
                      </a:schemeClr>
                    </a:gs>
                    <a:gs pos="36000">
                      <a:srgbClr val="FFC000"/>
                    </a:gs>
                    <a:gs pos="65000">
                      <a:srgbClr val="FF0000"/>
                    </a:gs>
                    <a:gs pos="85000">
                      <a:srgbClr val="0070C0"/>
                    </a:gs>
                  </a:gsLst>
                  <a:path path="circle">
                    <a:fillToRect r="100000" b="100000"/>
                  </a:path>
                  <a:tileRect l="-100000" t="-100000"/>
                </a:gradFill>
                <a:effectLst>
                  <a:outerShdw blurRad="50800" dist="38100" dir="16200000" rotWithShape="0">
                    <a:prstClr val="black">
                      <a:alpha val="40000"/>
                    </a:prstClr>
                  </a:outerShdw>
                  <a:reflection blurRad="6350" stA="55000" endA="50" endPos="85000" dist="29997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ĐỐ</a:t>
            </a:r>
            <a:endParaRPr lang="vi-VN" dirty="0">
              <a:gradFill flip="none" rotWithShape="1">
                <a:gsLst>
                  <a:gs pos="18000">
                    <a:schemeClr val="accent6">
                      <a:lumMod val="75000"/>
                    </a:schemeClr>
                  </a:gs>
                  <a:gs pos="36000">
                    <a:srgbClr val="FFC000"/>
                  </a:gs>
                  <a:gs pos="65000">
                    <a:srgbClr val="FF0000"/>
                  </a:gs>
                  <a:gs pos="85000">
                    <a:srgbClr val="0070C0"/>
                  </a:gs>
                </a:gsLst>
                <a:path path="circle">
                  <a:fillToRect r="100000" b="100000"/>
                </a:path>
                <a:tileRect l="-100000" t="-100000"/>
              </a:gradFill>
              <a:effectLst>
                <a:outerShdw blurRad="50800" dist="38100" dir="16200000" rotWithShape="0">
                  <a:prstClr val="black">
                    <a:alpha val="40000"/>
                  </a:prstClr>
                </a:outerShdw>
                <a:reflection blurRad="6350" stA="55000" endA="50" endPos="85000" dist="29997" dir="5400000" sy="-100000" algn="bl" rotWithShape="0"/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098" name="Picture 2" descr="Question mark Icons – Free Vector Download, PNG, SVG, GIF">
            <a:extLst>
              <a:ext uri="{FF2B5EF4-FFF2-40B4-BE49-F238E27FC236}">
                <a16:creationId xmlns:a16="http://schemas.microsoft.com/office/drawing/2014/main" xmlns="" id="{4C475D61-CB5C-494F-857D-A61E7450278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92862">
            <a:off x="6073311" y="84583"/>
            <a:ext cx="1271730" cy="12717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019133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3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out)">
                                      <p:cBhvr>
                                        <p:cTn id="14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9" name="Text Box 11"/>
          <p:cNvSpPr txBox="1">
            <a:spLocks noChangeArrowheads="1"/>
          </p:cNvSpPr>
          <p:nvPr/>
        </p:nvSpPr>
        <p:spPr bwMode="auto">
          <a:xfrm>
            <a:off x="597877" y="769085"/>
            <a:ext cx="7620000" cy="708025"/>
          </a:xfrm>
          <a:prstGeom prst="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  <a:defRPr/>
            </a:pPr>
            <a:r>
              <a:rPr lang="en-US" altLang="en-US" sz="24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 </a:t>
            </a:r>
            <a:r>
              <a:rPr lang="en-US" alt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Nêu</a:t>
            </a:r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nội</a:t>
            </a:r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dung </a:t>
            </a:r>
            <a:r>
              <a:rPr lang="en-US" alt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đoạn</a:t>
            </a:r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2?</a:t>
            </a:r>
          </a:p>
        </p:txBody>
      </p:sp>
      <p:sp>
        <p:nvSpPr>
          <p:cNvPr id="22540" name="Text Box 12"/>
          <p:cNvSpPr txBox="1">
            <a:spLocks noChangeArrowheads="1"/>
          </p:cNvSpPr>
          <p:nvPr/>
        </p:nvSpPr>
        <p:spPr bwMode="auto">
          <a:xfrm>
            <a:off x="369277" y="2375146"/>
            <a:ext cx="78486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en-US" altLang="en-US" sz="4000" b="1">
                <a:solidFill>
                  <a:srgbClr val="006600"/>
                </a:solidFill>
                <a:latin typeface="Times New Roman" panose="02020603050405020304" pitchFamily="18" charset="0"/>
              </a:rPr>
              <a:t>Lương an ủi, động viên Hồng.</a:t>
            </a:r>
          </a:p>
        </p:txBody>
      </p:sp>
    </p:spTree>
    <p:extLst>
      <p:ext uri="{BB962C8B-B14F-4D97-AF65-F5344CB8AC3E}">
        <p14:creationId xmlns:p14="http://schemas.microsoft.com/office/powerpoint/2010/main" val="9529218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25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25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25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25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9" grpId="0" animBg="1"/>
      <p:bldP spid="22540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6">
            <a:extLst>
              <a:ext uri="{FF2B5EF4-FFF2-40B4-BE49-F238E27FC236}">
                <a16:creationId xmlns:a16="http://schemas.microsoft.com/office/drawing/2014/main" xmlns="" id="{5AC3B78E-F90F-4371-B9D7-C995B7666D36}"/>
              </a:ext>
            </a:extLst>
          </p:cNvPr>
          <p:cNvSpPr/>
          <p:nvPr/>
        </p:nvSpPr>
        <p:spPr>
          <a:xfrm>
            <a:off x="1043576" y="37077"/>
            <a:ext cx="45719" cy="721323"/>
          </a:xfrm>
          <a:prstGeom prst="rect">
            <a:avLst/>
          </a:prstGeom>
          <a:solidFill>
            <a:srgbClr val="FE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4" descr="Ask premium icon">
            <a:extLst>
              <a:ext uri="{FF2B5EF4-FFF2-40B4-BE49-F238E27FC236}">
                <a16:creationId xmlns:a16="http://schemas.microsoft.com/office/drawing/2014/main" xmlns="" id="{A6C75BF3-3ADF-4ECC-88ED-A16D3F7431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4446" y="47361"/>
            <a:ext cx="649394" cy="6493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Freeform: Shape 12">
            <a:extLst>
              <a:ext uri="{FF2B5EF4-FFF2-40B4-BE49-F238E27FC236}">
                <a16:creationId xmlns:a16="http://schemas.microsoft.com/office/drawing/2014/main" xmlns="" id="{42412C17-8C89-407D-AEFB-2E9A4BECD82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0208695" y="1"/>
            <a:ext cx="1135066" cy="477997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grpSp>
        <p:nvGrpSpPr>
          <p:cNvPr id="21" name="Nhóm 20">
            <a:extLst>
              <a:ext uri="{FF2B5EF4-FFF2-40B4-BE49-F238E27FC236}">
                <a16:creationId xmlns:a16="http://schemas.microsoft.com/office/drawing/2014/main" xmlns="" id="{D86FB104-5516-4880-B2B9-007BAAE059B5}"/>
              </a:ext>
            </a:extLst>
          </p:cNvPr>
          <p:cNvGrpSpPr/>
          <p:nvPr/>
        </p:nvGrpSpPr>
        <p:grpSpPr>
          <a:xfrm>
            <a:off x="1376045" y="839416"/>
            <a:ext cx="9400183" cy="999450"/>
            <a:chOff x="1376045" y="931331"/>
            <a:chExt cx="9400183" cy="999450"/>
          </a:xfrm>
        </p:grpSpPr>
        <p:sp>
          <p:nvSpPr>
            <p:cNvPr id="15" name="Hình chữ nhật: Góc Tròn 14">
              <a:extLst>
                <a:ext uri="{FF2B5EF4-FFF2-40B4-BE49-F238E27FC236}">
                  <a16:creationId xmlns:a16="http://schemas.microsoft.com/office/drawing/2014/main" xmlns="" id="{B5F7EE2A-2785-4140-948F-8B41FF469045}"/>
                </a:ext>
              </a:extLst>
            </p:cNvPr>
            <p:cNvSpPr/>
            <p:nvPr/>
          </p:nvSpPr>
          <p:spPr>
            <a:xfrm>
              <a:off x="1376045" y="931331"/>
              <a:ext cx="9400183" cy="930919"/>
            </a:xfrm>
            <a:prstGeom prst="roundRect">
              <a:avLst/>
            </a:prstGeom>
            <a:solidFill>
              <a:srgbClr val="DCEFEC"/>
            </a:solidFill>
            <a:ln>
              <a:solidFill>
                <a:schemeClr val="tx1">
                  <a:lumMod val="95000"/>
                  <a:lumOff val="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 dirty="0">
                  <a:solidFill>
                    <a:schemeClr val="tx1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        </a:t>
              </a:r>
              <a:r>
                <a:rPr lang="en-US" sz="2800" b="1" dirty="0" err="1" smtClean="0">
                  <a:solidFill>
                    <a:schemeClr val="tx1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Nơi</a:t>
              </a:r>
              <a:r>
                <a:rPr lang="en-US" sz="2800" b="1" dirty="0" smtClean="0">
                  <a:solidFill>
                    <a:schemeClr val="tx1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800" b="1" dirty="0" err="1" smtClean="0">
                  <a:solidFill>
                    <a:schemeClr val="tx1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bạn</a:t>
              </a:r>
              <a:r>
                <a:rPr lang="en-US" sz="2800" b="1" dirty="0" smtClean="0">
                  <a:solidFill>
                    <a:schemeClr val="tx1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800" b="1" dirty="0" err="1" smtClean="0">
                  <a:solidFill>
                    <a:schemeClr val="tx1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Lương</a:t>
              </a:r>
              <a:r>
                <a:rPr lang="en-US" sz="2800" b="1" dirty="0" smtClean="0">
                  <a:solidFill>
                    <a:schemeClr val="tx1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ở, </a:t>
              </a:r>
              <a:r>
                <a:rPr lang="en-US" sz="2800" b="1" dirty="0" err="1" smtClean="0">
                  <a:solidFill>
                    <a:schemeClr val="tx1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m</a:t>
              </a:r>
              <a:r>
                <a:rPr lang="en-US" sz="2800" b="1" dirty="0" err="1" smtClean="0">
                  <a:solidFill>
                    <a:schemeClr val="tx1"/>
                  </a:solidFill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ọi</a:t>
              </a:r>
              <a:r>
                <a:rPr lang="en-US" sz="2800" b="1" dirty="0" smtClean="0">
                  <a:solidFill>
                    <a:schemeClr val="tx1"/>
                  </a:solidFill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chemeClr val="tx1"/>
                  </a:solidFill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người</a:t>
              </a:r>
              <a:r>
                <a:rPr lang="en-US" sz="2800" b="1" dirty="0">
                  <a:solidFill>
                    <a:schemeClr val="tx1"/>
                  </a:solidFill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 smtClean="0">
                  <a:solidFill>
                    <a:schemeClr val="tx1"/>
                  </a:solidFill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đã</a:t>
              </a:r>
              <a:r>
                <a:rPr lang="en-US" sz="2800" b="1" dirty="0" smtClean="0">
                  <a:solidFill>
                    <a:schemeClr val="tx1"/>
                  </a:solidFill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chemeClr val="tx1"/>
                  </a:solidFill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làm</a:t>
              </a:r>
              <a:r>
                <a:rPr lang="en-US" sz="2800" b="1" dirty="0">
                  <a:solidFill>
                    <a:schemeClr val="tx1"/>
                  </a:solidFill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chemeClr val="tx1"/>
                  </a:solidFill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gì</a:t>
              </a:r>
              <a:r>
                <a:rPr lang="en-US" sz="2800" b="1" dirty="0">
                  <a:solidFill>
                    <a:schemeClr val="tx1"/>
                  </a:solidFill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chemeClr val="tx1"/>
                  </a:solidFill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để</a:t>
              </a:r>
              <a:r>
                <a:rPr lang="en-US" sz="2800" b="1" dirty="0">
                  <a:solidFill>
                    <a:schemeClr val="tx1"/>
                  </a:solidFill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chemeClr val="tx1"/>
                  </a:solidFill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giúp</a:t>
              </a:r>
              <a:r>
                <a:rPr lang="en-US" sz="2800" b="1" dirty="0">
                  <a:solidFill>
                    <a:schemeClr val="tx1"/>
                  </a:solidFill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chemeClr val="tx1"/>
                  </a:solidFill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đỡ</a:t>
              </a:r>
              <a:r>
                <a:rPr lang="en-US" sz="2800" b="1" dirty="0">
                  <a:solidFill>
                    <a:schemeClr val="tx1"/>
                  </a:solidFill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 smtClean="0">
                  <a:solidFill>
                    <a:schemeClr val="tx1"/>
                  </a:solidFill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đồng</a:t>
              </a:r>
              <a:r>
                <a:rPr lang="en-US" sz="2800" b="1" dirty="0" smtClean="0">
                  <a:solidFill>
                    <a:schemeClr val="tx1"/>
                  </a:solidFill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chemeClr val="tx1"/>
                  </a:solidFill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bào</a:t>
              </a:r>
              <a:r>
                <a:rPr lang="en-US" sz="2800" b="1" dirty="0">
                  <a:solidFill>
                    <a:schemeClr val="tx1"/>
                  </a:solidFill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chemeClr val="tx1"/>
                  </a:solidFill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lũ</a:t>
              </a:r>
              <a:r>
                <a:rPr lang="en-US" sz="2800" b="1" dirty="0">
                  <a:solidFill>
                    <a:schemeClr val="tx1"/>
                  </a:solidFill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chemeClr val="tx1"/>
                  </a:solidFill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lụt</a:t>
              </a:r>
              <a:r>
                <a:rPr lang="en-US" sz="2800" b="1" dirty="0">
                  <a:solidFill>
                    <a:schemeClr val="tx1"/>
                  </a:solidFill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?</a:t>
              </a:r>
              <a:endParaRPr lang="vi-VN" sz="2800" b="1" dirty="0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endParaRPr>
            </a:p>
          </p:txBody>
        </p:sp>
        <p:pic>
          <p:nvPicPr>
            <p:cNvPr id="9218" name="Picture 2" descr="Helping hand - Free hands and gestures icons">
              <a:extLst>
                <a:ext uri="{FF2B5EF4-FFF2-40B4-BE49-F238E27FC236}">
                  <a16:creationId xmlns:a16="http://schemas.microsoft.com/office/drawing/2014/main" xmlns="" id="{137DA93C-52B9-4705-B3F3-60DE47D69CA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76045" y="939824"/>
              <a:ext cx="990957" cy="99095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2" name="Hình chữ nhật: Góc Tròn 21">
            <a:extLst>
              <a:ext uri="{FF2B5EF4-FFF2-40B4-BE49-F238E27FC236}">
                <a16:creationId xmlns:a16="http://schemas.microsoft.com/office/drawing/2014/main" xmlns="" id="{BB35F0EE-05E3-4F78-9A76-21191A71B4AF}"/>
              </a:ext>
            </a:extLst>
          </p:cNvPr>
          <p:cNvSpPr/>
          <p:nvPr/>
        </p:nvSpPr>
        <p:spPr>
          <a:xfrm>
            <a:off x="444168" y="2702172"/>
            <a:ext cx="5227210" cy="955484"/>
          </a:xfrm>
          <a:prstGeom prst="roundRect">
            <a:avLst/>
          </a:prstGeom>
          <a:solidFill>
            <a:schemeClr val="bg1"/>
          </a:solidFill>
          <a:ln>
            <a:solidFill>
              <a:schemeClr val="tx1">
                <a:lumMod val="95000"/>
                <a:lumOff val="5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Phong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trào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quyên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góp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ủng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hộ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đồng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bào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khắc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phục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thiên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tai.</a:t>
            </a:r>
            <a:endParaRPr lang="vi-VN" sz="2800" dirty="0">
              <a:solidFill>
                <a:schemeClr val="tx1"/>
              </a:solidFill>
              <a:latin typeface="Times New Roman" panose="020206030504050203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Hình chữ nhật: Góc Tròn 25">
            <a:extLst>
              <a:ext uri="{FF2B5EF4-FFF2-40B4-BE49-F238E27FC236}">
                <a16:creationId xmlns:a16="http://schemas.microsoft.com/office/drawing/2014/main" xmlns="" id="{D06D380C-18C7-4B30-B1B2-E3B62B85D7E9}"/>
              </a:ext>
            </a:extLst>
          </p:cNvPr>
          <p:cNvSpPr/>
          <p:nvPr/>
        </p:nvSpPr>
        <p:spPr>
          <a:xfrm>
            <a:off x="5183595" y="4646866"/>
            <a:ext cx="5927751" cy="721322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tx1">
                <a:lumMod val="95000"/>
                <a:lumOff val="5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Tổ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chức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đợt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góp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đồ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dùng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học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tập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giúp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bạn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vùng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lũ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lụt</a:t>
            </a:r>
            <a:endParaRPr lang="vi-VN" sz="2800" dirty="0">
              <a:solidFill>
                <a:schemeClr val="tx1"/>
              </a:solidFill>
              <a:latin typeface="Times New Roman" panose="020206030504050203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74813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6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6">
            <a:extLst>
              <a:ext uri="{FF2B5EF4-FFF2-40B4-BE49-F238E27FC236}">
                <a16:creationId xmlns:a16="http://schemas.microsoft.com/office/drawing/2014/main" xmlns="" id="{5AC3B78E-F90F-4371-B9D7-C995B7666D36}"/>
              </a:ext>
            </a:extLst>
          </p:cNvPr>
          <p:cNvSpPr/>
          <p:nvPr/>
        </p:nvSpPr>
        <p:spPr>
          <a:xfrm>
            <a:off x="1043576" y="37077"/>
            <a:ext cx="45719" cy="721323"/>
          </a:xfrm>
          <a:prstGeom prst="rect">
            <a:avLst/>
          </a:prstGeom>
          <a:solidFill>
            <a:srgbClr val="FE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4" descr="Ask premium icon">
            <a:extLst>
              <a:ext uri="{FF2B5EF4-FFF2-40B4-BE49-F238E27FC236}">
                <a16:creationId xmlns:a16="http://schemas.microsoft.com/office/drawing/2014/main" xmlns="" id="{A6C75BF3-3ADF-4ECC-88ED-A16D3F7431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4446" y="47361"/>
            <a:ext cx="649394" cy="6493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Freeform: Shape 12">
            <a:extLst>
              <a:ext uri="{FF2B5EF4-FFF2-40B4-BE49-F238E27FC236}">
                <a16:creationId xmlns:a16="http://schemas.microsoft.com/office/drawing/2014/main" xmlns="" id="{42412C17-8C89-407D-AEFB-2E9A4BECD82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0208695" y="1"/>
            <a:ext cx="1135066" cy="477997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grpSp>
        <p:nvGrpSpPr>
          <p:cNvPr id="21" name="Nhóm 20">
            <a:extLst>
              <a:ext uri="{FF2B5EF4-FFF2-40B4-BE49-F238E27FC236}">
                <a16:creationId xmlns:a16="http://schemas.microsoft.com/office/drawing/2014/main" xmlns="" id="{D86FB104-5516-4880-B2B9-007BAAE059B5}"/>
              </a:ext>
            </a:extLst>
          </p:cNvPr>
          <p:cNvGrpSpPr/>
          <p:nvPr/>
        </p:nvGrpSpPr>
        <p:grpSpPr>
          <a:xfrm>
            <a:off x="1376045" y="839416"/>
            <a:ext cx="9400183" cy="999450"/>
            <a:chOff x="1376045" y="931331"/>
            <a:chExt cx="9400183" cy="999450"/>
          </a:xfrm>
        </p:grpSpPr>
        <p:sp>
          <p:nvSpPr>
            <p:cNvPr id="15" name="Hình chữ nhật: Góc Tròn 14">
              <a:extLst>
                <a:ext uri="{FF2B5EF4-FFF2-40B4-BE49-F238E27FC236}">
                  <a16:creationId xmlns:a16="http://schemas.microsoft.com/office/drawing/2014/main" xmlns="" id="{B5F7EE2A-2785-4140-948F-8B41FF469045}"/>
                </a:ext>
              </a:extLst>
            </p:cNvPr>
            <p:cNvSpPr/>
            <p:nvPr/>
          </p:nvSpPr>
          <p:spPr>
            <a:xfrm>
              <a:off x="1376045" y="931331"/>
              <a:ext cx="9400183" cy="930919"/>
            </a:xfrm>
            <a:prstGeom prst="roundRect">
              <a:avLst/>
            </a:prstGeom>
            <a:solidFill>
              <a:srgbClr val="DCEFEC"/>
            </a:solidFill>
            <a:ln>
              <a:solidFill>
                <a:schemeClr val="tx1">
                  <a:lumMod val="95000"/>
                  <a:lumOff val="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 dirty="0">
                  <a:solidFill>
                    <a:schemeClr val="tx1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        </a:t>
              </a:r>
              <a:r>
                <a:rPr lang="en-US" sz="2800" b="1" dirty="0" err="1" smtClean="0">
                  <a:solidFill>
                    <a:schemeClr val="tx1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Riêng</a:t>
              </a:r>
              <a:r>
                <a:rPr lang="en-US" sz="2800" b="1" dirty="0" smtClean="0">
                  <a:solidFill>
                    <a:schemeClr val="tx1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800" b="1" dirty="0" err="1" smtClean="0">
                  <a:solidFill>
                    <a:schemeClr val="tx1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Lương</a:t>
              </a:r>
              <a:r>
                <a:rPr lang="en-US" sz="2800" b="1" dirty="0">
                  <a:solidFill>
                    <a:schemeClr val="tx1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800" b="1" dirty="0" err="1" smtClean="0">
                  <a:solidFill>
                    <a:schemeClr val="tx1"/>
                  </a:solidFill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đã</a:t>
              </a:r>
              <a:r>
                <a:rPr lang="en-US" sz="2800" b="1" dirty="0" smtClean="0">
                  <a:solidFill>
                    <a:schemeClr val="tx1"/>
                  </a:solidFill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chemeClr val="tx1"/>
                  </a:solidFill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làm</a:t>
              </a:r>
              <a:r>
                <a:rPr lang="en-US" sz="2800" b="1" dirty="0">
                  <a:solidFill>
                    <a:schemeClr val="tx1"/>
                  </a:solidFill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chemeClr val="tx1"/>
                  </a:solidFill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gì</a:t>
              </a:r>
              <a:r>
                <a:rPr lang="en-US" sz="2800" b="1" dirty="0">
                  <a:solidFill>
                    <a:schemeClr val="tx1"/>
                  </a:solidFill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chemeClr val="tx1"/>
                  </a:solidFill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để</a:t>
              </a:r>
              <a:r>
                <a:rPr lang="en-US" sz="2800" b="1" dirty="0">
                  <a:solidFill>
                    <a:schemeClr val="tx1"/>
                  </a:solidFill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chemeClr val="tx1"/>
                  </a:solidFill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giúp</a:t>
              </a:r>
              <a:r>
                <a:rPr lang="en-US" sz="2800" b="1" dirty="0">
                  <a:solidFill>
                    <a:schemeClr val="tx1"/>
                  </a:solidFill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 smtClean="0">
                  <a:solidFill>
                    <a:schemeClr val="tx1"/>
                  </a:solidFill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đỡ</a:t>
              </a:r>
              <a:r>
                <a:rPr lang="en-US" sz="2800" b="1" dirty="0">
                  <a:solidFill>
                    <a:schemeClr val="tx1"/>
                  </a:solidFill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 smtClean="0">
                  <a:solidFill>
                    <a:schemeClr val="tx1"/>
                  </a:solidFill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Hồng</a:t>
              </a:r>
              <a:r>
                <a:rPr lang="en-US" sz="2800" b="1" dirty="0" smtClean="0">
                  <a:solidFill>
                    <a:schemeClr val="tx1"/>
                  </a:solidFill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smtClean="0">
                  <a:solidFill>
                    <a:schemeClr val="tx1"/>
                  </a:solidFill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?</a:t>
              </a:r>
              <a:endParaRPr lang="vi-VN" sz="2800" b="1" dirty="0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endParaRPr>
            </a:p>
          </p:txBody>
        </p:sp>
        <p:pic>
          <p:nvPicPr>
            <p:cNvPr id="9218" name="Picture 2" descr="Helping hand - Free hands and gestures icons">
              <a:extLst>
                <a:ext uri="{FF2B5EF4-FFF2-40B4-BE49-F238E27FC236}">
                  <a16:creationId xmlns:a16="http://schemas.microsoft.com/office/drawing/2014/main" xmlns="" id="{137DA93C-52B9-4705-B3F3-60DE47D69CA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76045" y="939824"/>
              <a:ext cx="990957" cy="99095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7" name="Hình chữ nhật: Góc Tròn 26">
            <a:extLst>
              <a:ext uri="{FF2B5EF4-FFF2-40B4-BE49-F238E27FC236}">
                <a16:creationId xmlns:a16="http://schemas.microsoft.com/office/drawing/2014/main" xmlns="" id="{D22156F3-A040-4983-A1FD-D0ABF0E99789}"/>
              </a:ext>
            </a:extLst>
          </p:cNvPr>
          <p:cNvSpPr/>
          <p:nvPr/>
        </p:nvSpPr>
        <p:spPr>
          <a:xfrm>
            <a:off x="333331" y="3004829"/>
            <a:ext cx="8521463" cy="721322"/>
          </a:xfrm>
          <a:prstGeom prst="roundRect">
            <a:avLst/>
          </a:prstGeom>
          <a:solidFill>
            <a:srgbClr val="F9F871"/>
          </a:solidFill>
          <a:ln>
            <a:solidFill>
              <a:schemeClr val="tx1">
                <a:lumMod val="95000"/>
                <a:lumOff val="5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Lương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tặng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bạn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toàn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bộ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tiền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bỏ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ống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từ</a:t>
            </a:r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mấy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năm</a:t>
            </a:r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nay.</a:t>
            </a:r>
            <a:endParaRPr lang="vi-VN" sz="2800" dirty="0">
              <a:solidFill>
                <a:schemeClr val="tx1"/>
              </a:solidFill>
              <a:latin typeface="Times New Roman" panose="020206030504050203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220" name="Picture 4" descr="Lý do triệu phú tự thân khuyên bạn không nên tiết kiệm tiền">
            <a:extLst>
              <a:ext uri="{FF2B5EF4-FFF2-40B4-BE49-F238E27FC236}">
                <a16:creationId xmlns:a16="http://schemas.microsoft.com/office/drawing/2014/main" xmlns="" id="{3CF0016D-4ABF-4146-8E42-56ED1009AA4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74347" y="4076450"/>
            <a:ext cx="3121908" cy="18719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" name="Hộp Văn bản 29">
            <a:extLst>
              <a:ext uri="{FF2B5EF4-FFF2-40B4-BE49-F238E27FC236}">
                <a16:creationId xmlns:a16="http://schemas.microsoft.com/office/drawing/2014/main" xmlns="" id="{9295F620-FDC1-4DDB-B4E9-5587E0C48595}"/>
              </a:ext>
            </a:extLst>
          </p:cNvPr>
          <p:cNvSpPr txBox="1"/>
          <p:nvPr/>
        </p:nvSpPr>
        <p:spPr>
          <a:xfrm>
            <a:off x="2271612" y="4519992"/>
            <a:ext cx="464490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 i="1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Bỏ</a:t>
            </a:r>
            <a:r>
              <a:rPr lang="en-US" sz="2600" b="1" i="1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i="1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ống</a:t>
            </a:r>
            <a:r>
              <a:rPr lang="en-US" sz="2600" b="1" i="1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: </a:t>
            </a:r>
            <a:r>
              <a:rPr lang="en-US" sz="260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dành</a:t>
            </a:r>
            <a:r>
              <a:rPr lang="en-US" sz="26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dụm</a:t>
            </a:r>
            <a:r>
              <a:rPr lang="en-US" sz="26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, </a:t>
            </a:r>
            <a:r>
              <a:rPr lang="en-US" sz="260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tiết</a:t>
            </a:r>
            <a:r>
              <a:rPr lang="en-US" sz="26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kiệm</a:t>
            </a:r>
            <a:endParaRPr lang="vi-VN" sz="2600" dirty="0">
              <a:latin typeface="Times New Roman" panose="020206030504050203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3611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9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P spid="30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9" name="Text Box 11"/>
          <p:cNvSpPr txBox="1">
            <a:spLocks noChangeArrowheads="1"/>
          </p:cNvSpPr>
          <p:nvPr/>
        </p:nvSpPr>
        <p:spPr bwMode="auto">
          <a:xfrm>
            <a:off x="597877" y="769085"/>
            <a:ext cx="7620000" cy="708025"/>
          </a:xfrm>
          <a:prstGeom prst="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  <a:defRPr/>
            </a:pPr>
            <a:r>
              <a:rPr lang="en-US" altLang="en-US" sz="24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 </a:t>
            </a:r>
            <a:r>
              <a:rPr lang="en-US" altLang="en-US" sz="4000" b="1" dirty="0" err="1" smtClean="0">
                <a:solidFill>
                  <a:srgbClr val="FF0000"/>
                </a:solidFill>
                <a:latin typeface="Times New Roman" panose="02020603050405020304" pitchFamily="18" charset="0"/>
              </a:rPr>
              <a:t>Đoạn</a:t>
            </a:r>
            <a:r>
              <a:rPr lang="en-US" alt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 3 </a:t>
            </a:r>
            <a:r>
              <a:rPr lang="en-US" altLang="en-US" sz="4000" b="1" dirty="0" err="1" smtClean="0">
                <a:solidFill>
                  <a:srgbClr val="FF0000"/>
                </a:solidFill>
                <a:latin typeface="Times New Roman" panose="02020603050405020304" pitchFamily="18" charset="0"/>
              </a:rPr>
              <a:t>nói</a:t>
            </a:r>
            <a:r>
              <a:rPr lang="en-US" alt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b="1" dirty="0" err="1" smtClean="0">
                <a:solidFill>
                  <a:srgbClr val="FF0000"/>
                </a:solidFill>
                <a:latin typeface="Times New Roman" panose="02020603050405020304" pitchFamily="18" charset="0"/>
              </a:rPr>
              <a:t>đến</a:t>
            </a:r>
            <a:r>
              <a:rPr lang="en-US" alt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b="1" dirty="0" err="1" smtClean="0">
                <a:solidFill>
                  <a:srgbClr val="FF0000"/>
                </a:solidFill>
                <a:latin typeface="Times New Roman" panose="02020603050405020304" pitchFamily="18" charset="0"/>
              </a:rPr>
              <a:t>điều</a:t>
            </a:r>
            <a:r>
              <a:rPr lang="en-US" alt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b="1" dirty="0" err="1" smtClean="0">
                <a:solidFill>
                  <a:srgbClr val="FF0000"/>
                </a:solidFill>
                <a:latin typeface="Times New Roman" panose="02020603050405020304" pitchFamily="18" charset="0"/>
              </a:rPr>
              <a:t>gì</a:t>
            </a:r>
            <a:r>
              <a:rPr lang="en-US" alt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?</a:t>
            </a:r>
            <a:endParaRPr lang="en-US" altLang="en-US" sz="4000" b="1" dirty="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22540" name="Text Box 12"/>
          <p:cNvSpPr txBox="1">
            <a:spLocks noChangeArrowheads="1"/>
          </p:cNvSpPr>
          <p:nvPr/>
        </p:nvSpPr>
        <p:spPr bwMode="auto">
          <a:xfrm>
            <a:off x="369277" y="2375146"/>
            <a:ext cx="11351668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en-US" altLang="en-US" sz="4000" b="1" dirty="0" err="1" smtClean="0">
                <a:solidFill>
                  <a:srgbClr val="006600"/>
                </a:solidFill>
                <a:latin typeface="Times New Roman" panose="02020603050405020304" pitchFamily="18" charset="0"/>
              </a:rPr>
              <a:t>Tấm</a:t>
            </a:r>
            <a:r>
              <a:rPr lang="en-US" altLang="en-US" sz="4000" b="1" dirty="0" smtClean="0">
                <a:solidFill>
                  <a:srgbClr val="0066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b="1" dirty="0" err="1" smtClean="0">
                <a:solidFill>
                  <a:srgbClr val="006600"/>
                </a:solidFill>
                <a:latin typeface="Times New Roman" panose="02020603050405020304" pitchFamily="18" charset="0"/>
              </a:rPr>
              <a:t>lòng</a:t>
            </a:r>
            <a:r>
              <a:rPr lang="en-US" altLang="en-US" sz="4000" b="1" dirty="0" smtClean="0">
                <a:solidFill>
                  <a:srgbClr val="0066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b="1" dirty="0" err="1" smtClean="0">
                <a:solidFill>
                  <a:srgbClr val="006600"/>
                </a:solidFill>
                <a:latin typeface="Times New Roman" panose="02020603050405020304" pitchFamily="18" charset="0"/>
              </a:rPr>
              <a:t>của</a:t>
            </a:r>
            <a:r>
              <a:rPr lang="en-US" altLang="en-US" sz="4000" b="1" dirty="0" smtClean="0">
                <a:solidFill>
                  <a:srgbClr val="0066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b="1" dirty="0" err="1" smtClean="0">
                <a:solidFill>
                  <a:srgbClr val="006600"/>
                </a:solidFill>
                <a:latin typeface="Times New Roman" panose="02020603050405020304" pitchFamily="18" charset="0"/>
              </a:rPr>
              <a:t>mọi</a:t>
            </a:r>
            <a:r>
              <a:rPr lang="en-US" altLang="en-US" sz="4000" b="1" dirty="0" smtClean="0">
                <a:solidFill>
                  <a:srgbClr val="0066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b="1" dirty="0" err="1" smtClean="0">
                <a:solidFill>
                  <a:srgbClr val="006600"/>
                </a:solidFill>
                <a:latin typeface="Times New Roman" panose="02020603050405020304" pitchFamily="18" charset="0"/>
              </a:rPr>
              <a:t>người</a:t>
            </a:r>
            <a:r>
              <a:rPr lang="en-US" altLang="en-US" sz="4000" b="1" dirty="0" smtClean="0">
                <a:solidFill>
                  <a:srgbClr val="0066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b="1" dirty="0" err="1" smtClean="0">
                <a:solidFill>
                  <a:srgbClr val="006600"/>
                </a:solidFill>
                <a:latin typeface="Times New Roman" panose="02020603050405020304" pitchFamily="18" charset="0"/>
              </a:rPr>
              <a:t>đối</a:t>
            </a:r>
            <a:r>
              <a:rPr lang="en-US" altLang="en-US" sz="4000" b="1" dirty="0" smtClean="0">
                <a:solidFill>
                  <a:srgbClr val="0066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b="1" dirty="0" err="1" smtClean="0">
                <a:solidFill>
                  <a:srgbClr val="006600"/>
                </a:solidFill>
                <a:latin typeface="Times New Roman" panose="02020603050405020304" pitchFamily="18" charset="0"/>
              </a:rPr>
              <a:t>với</a:t>
            </a:r>
            <a:r>
              <a:rPr lang="en-US" altLang="en-US" sz="4000" b="1" dirty="0" smtClean="0">
                <a:solidFill>
                  <a:srgbClr val="0066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b="1" dirty="0" err="1" smtClean="0">
                <a:solidFill>
                  <a:srgbClr val="006600"/>
                </a:solidFill>
                <a:latin typeface="Times New Roman" panose="02020603050405020304" pitchFamily="18" charset="0"/>
              </a:rPr>
              <a:t>đồng</a:t>
            </a:r>
            <a:r>
              <a:rPr lang="en-US" altLang="en-US" sz="4000" b="1" dirty="0" smtClean="0">
                <a:solidFill>
                  <a:srgbClr val="0066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b="1" dirty="0" err="1" smtClean="0">
                <a:solidFill>
                  <a:srgbClr val="006600"/>
                </a:solidFill>
                <a:latin typeface="Times New Roman" panose="02020603050405020304" pitchFamily="18" charset="0"/>
              </a:rPr>
              <a:t>bào</a:t>
            </a:r>
            <a:r>
              <a:rPr lang="en-US" altLang="en-US" sz="4000" b="1" dirty="0" smtClean="0">
                <a:solidFill>
                  <a:srgbClr val="0066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b="1" dirty="0" err="1" smtClean="0">
                <a:solidFill>
                  <a:srgbClr val="006600"/>
                </a:solidFill>
                <a:latin typeface="Times New Roman" panose="02020603050405020304" pitchFamily="18" charset="0"/>
              </a:rPr>
              <a:t>bị</a:t>
            </a:r>
            <a:r>
              <a:rPr lang="en-US" altLang="en-US" sz="4000" b="1" dirty="0" smtClean="0">
                <a:solidFill>
                  <a:srgbClr val="0066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b="1" dirty="0" err="1" smtClean="0">
                <a:solidFill>
                  <a:srgbClr val="006600"/>
                </a:solidFill>
                <a:latin typeface="Times New Roman" panose="02020603050405020304" pitchFamily="18" charset="0"/>
              </a:rPr>
              <a:t>lũ</a:t>
            </a:r>
            <a:r>
              <a:rPr lang="en-US" altLang="en-US" sz="4000" b="1" dirty="0" smtClean="0">
                <a:solidFill>
                  <a:srgbClr val="0066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b="1" dirty="0" err="1" smtClean="0">
                <a:solidFill>
                  <a:srgbClr val="006600"/>
                </a:solidFill>
                <a:latin typeface="Times New Roman" panose="02020603050405020304" pitchFamily="18" charset="0"/>
              </a:rPr>
              <a:t>lụt</a:t>
            </a:r>
            <a:r>
              <a:rPr lang="en-US" altLang="en-US" sz="4000" b="1" dirty="0" smtClean="0">
                <a:solidFill>
                  <a:srgbClr val="006600"/>
                </a:solidFill>
                <a:latin typeface="Times New Roman" panose="02020603050405020304" pitchFamily="18" charset="0"/>
              </a:rPr>
              <a:t>.</a:t>
            </a:r>
            <a:endParaRPr lang="en-US" altLang="en-US" sz="4000" b="1" dirty="0">
              <a:solidFill>
                <a:srgbClr val="006600"/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245843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25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25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25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25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9" grpId="0" animBg="1"/>
      <p:bldP spid="22540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4" descr="Ask premium icon">
            <a:extLst>
              <a:ext uri="{FF2B5EF4-FFF2-40B4-BE49-F238E27FC236}">
                <a16:creationId xmlns:a16="http://schemas.microsoft.com/office/drawing/2014/main" xmlns="" id="{334FF769-49FB-4B09-9A4A-ECC20F44FE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4446" y="47361"/>
            <a:ext cx="649394" cy="6493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2" name="Nhóm 11">
            <a:extLst>
              <a:ext uri="{FF2B5EF4-FFF2-40B4-BE49-F238E27FC236}">
                <a16:creationId xmlns:a16="http://schemas.microsoft.com/office/drawing/2014/main" xmlns="" id="{2795C3FA-658A-4D3D-9E93-910EBC150FF3}"/>
              </a:ext>
            </a:extLst>
          </p:cNvPr>
          <p:cNvGrpSpPr/>
          <p:nvPr/>
        </p:nvGrpSpPr>
        <p:grpSpPr>
          <a:xfrm>
            <a:off x="0" y="1011088"/>
            <a:ext cx="7025565" cy="5474151"/>
            <a:chOff x="1872344" y="610800"/>
            <a:chExt cx="8023869" cy="5979546"/>
          </a:xfrm>
        </p:grpSpPr>
        <p:pic>
          <p:nvPicPr>
            <p:cNvPr id="13" name="Hình ảnh 12">
              <a:extLst>
                <a:ext uri="{FF2B5EF4-FFF2-40B4-BE49-F238E27FC236}">
                  <a16:creationId xmlns:a16="http://schemas.microsoft.com/office/drawing/2014/main" xmlns="" id="{511AB2ED-3174-42DD-AA56-0C3F4AF2764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872345" y="610800"/>
              <a:ext cx="8023868" cy="2972155"/>
            </a:xfrm>
            <a:prstGeom prst="rect">
              <a:avLst/>
            </a:prstGeom>
          </p:spPr>
        </p:pic>
        <p:pic>
          <p:nvPicPr>
            <p:cNvPr id="14" name="Hình ảnh 13">
              <a:extLst>
                <a:ext uri="{FF2B5EF4-FFF2-40B4-BE49-F238E27FC236}">
                  <a16:creationId xmlns:a16="http://schemas.microsoft.com/office/drawing/2014/main" xmlns="" id="{8AB8E072-7243-469D-AE96-34F493C4C65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872344" y="3475236"/>
              <a:ext cx="8011643" cy="3115110"/>
            </a:xfrm>
            <a:prstGeom prst="rect">
              <a:avLst/>
            </a:prstGeom>
          </p:spPr>
        </p:pic>
      </p:grpSp>
      <p:sp>
        <p:nvSpPr>
          <p:cNvPr id="16" name="Hình chữ nhật: Góc Tròn 15">
            <a:extLst>
              <a:ext uri="{FF2B5EF4-FFF2-40B4-BE49-F238E27FC236}">
                <a16:creationId xmlns:a16="http://schemas.microsoft.com/office/drawing/2014/main" xmlns="" id="{8623EDE2-849A-4B79-A14E-1F0854732041}"/>
              </a:ext>
            </a:extLst>
          </p:cNvPr>
          <p:cNvSpPr/>
          <p:nvPr/>
        </p:nvSpPr>
        <p:spPr>
          <a:xfrm>
            <a:off x="7014860" y="188195"/>
            <a:ext cx="5166435" cy="1407344"/>
          </a:xfrm>
          <a:prstGeom prst="roundRect">
            <a:avLst/>
          </a:prstGeom>
          <a:solidFill>
            <a:srgbClr val="FFA9F5"/>
          </a:solidFill>
          <a:ln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i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4. </a:t>
            </a:r>
            <a:r>
              <a:rPr lang="vi-VN" sz="3200" b="1" i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Nêu </a:t>
            </a:r>
            <a:r>
              <a:rPr lang="vi-VN" sz="3200" b="1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tác</a:t>
            </a:r>
            <a:r>
              <a:rPr lang="vi-VN" sz="3200" b="1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vi-VN" sz="3200" b="1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dụng</a:t>
            </a:r>
            <a:r>
              <a:rPr lang="vi-VN" sz="3200" b="1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vi-VN" sz="3200" b="1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của</a:t>
            </a:r>
            <a:r>
              <a:rPr lang="vi-VN" sz="3200" b="1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vi-VN" sz="3200" b="1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những</a:t>
            </a:r>
            <a:r>
              <a:rPr lang="vi-VN" sz="3200" b="1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vi-VN" sz="3200" b="1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dòng</a:t>
            </a:r>
            <a:r>
              <a:rPr lang="vi-VN" sz="3200" b="1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vi-VN" sz="3200" b="1" i="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mở</a:t>
            </a:r>
            <a:r>
              <a:rPr lang="vi-VN" sz="3200" b="1" i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vi-VN" sz="3200" b="1" i="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đầu</a:t>
            </a:r>
            <a:r>
              <a:rPr lang="vi-VN" sz="3200" b="1" i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vi-VN" sz="3200" b="1" i="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và</a:t>
            </a:r>
            <a:r>
              <a:rPr lang="vi-VN" sz="3200" b="1" i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vi-VN" sz="3200" b="1" i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kết</a:t>
            </a:r>
            <a:r>
              <a:rPr lang="vi-VN" sz="3200" b="1" i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thúc</a:t>
            </a:r>
            <a:endParaRPr lang="en-US" sz="3200" b="1" i="0">
              <a:solidFill>
                <a:schemeClr val="tx1"/>
              </a:solidFill>
              <a:effectLst/>
              <a:latin typeface="Times New Roman" panose="020206030504050203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vi-VN" sz="3200" b="1" i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vi-VN" sz="3200" b="1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bức</a:t>
            </a:r>
            <a:r>
              <a:rPr lang="vi-VN" sz="3200" b="1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thư.</a:t>
            </a:r>
            <a:endParaRPr lang="vi-VN" sz="3200" b="1" dirty="0">
              <a:solidFill>
                <a:srgbClr val="0000FF"/>
              </a:solidFill>
              <a:latin typeface="Times New Roman" panose="020206030504050203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Hộp Văn bản 18">
            <a:extLst>
              <a:ext uri="{FF2B5EF4-FFF2-40B4-BE49-F238E27FC236}">
                <a16:creationId xmlns:a16="http://schemas.microsoft.com/office/drawing/2014/main" xmlns="" id="{C00C36C2-83F0-409C-A90E-127327CB7CBB}"/>
              </a:ext>
            </a:extLst>
          </p:cNvPr>
          <p:cNvSpPr txBox="1"/>
          <p:nvPr/>
        </p:nvSpPr>
        <p:spPr>
          <a:xfrm>
            <a:off x="7002391" y="2539030"/>
            <a:ext cx="5189609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8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- </a:t>
            </a:r>
            <a:r>
              <a:rPr lang="vi-VN" sz="2800" b="1" dirty="0" err="1">
                <a:solidFill>
                  <a:srgbClr val="FF0000"/>
                </a:solidFill>
                <a:latin typeface="+mj-lt"/>
                <a:ea typeface="Cambria" panose="02040503050406030204" pitchFamily="18" charset="0"/>
              </a:rPr>
              <a:t>Những</a:t>
            </a:r>
            <a:r>
              <a:rPr lang="vi-VN" sz="2800" b="1" dirty="0">
                <a:solidFill>
                  <a:srgbClr val="FF0000"/>
                </a:solidFill>
                <a:latin typeface="+mj-lt"/>
                <a:ea typeface="Cambria" panose="02040503050406030204" pitchFamily="18" charset="0"/>
              </a:rPr>
              <a:t> </a:t>
            </a:r>
            <a:r>
              <a:rPr lang="vi-VN" sz="2800" b="1" dirty="0" err="1">
                <a:solidFill>
                  <a:srgbClr val="FF0000"/>
                </a:solidFill>
                <a:latin typeface="+mj-lt"/>
                <a:ea typeface="Cambria" panose="02040503050406030204" pitchFamily="18" charset="0"/>
              </a:rPr>
              <a:t>dòng</a:t>
            </a:r>
            <a:r>
              <a:rPr lang="vi-VN" sz="2800" b="1" dirty="0">
                <a:solidFill>
                  <a:srgbClr val="FF0000"/>
                </a:solidFill>
                <a:latin typeface="+mj-lt"/>
                <a:ea typeface="Cambria" panose="02040503050406030204" pitchFamily="18" charset="0"/>
              </a:rPr>
              <a:t> </a:t>
            </a:r>
            <a:r>
              <a:rPr lang="vi-VN" sz="2800" b="1" dirty="0" err="1">
                <a:solidFill>
                  <a:srgbClr val="FF0000"/>
                </a:solidFill>
                <a:latin typeface="+mj-lt"/>
                <a:ea typeface="Cambria" panose="02040503050406030204" pitchFamily="18" charset="0"/>
              </a:rPr>
              <a:t>mở</a:t>
            </a:r>
            <a:r>
              <a:rPr lang="vi-VN" sz="2800" b="1" dirty="0">
                <a:solidFill>
                  <a:srgbClr val="FF0000"/>
                </a:solidFill>
                <a:latin typeface="+mj-lt"/>
                <a:ea typeface="Cambria" panose="02040503050406030204" pitchFamily="18" charset="0"/>
              </a:rPr>
              <a:t> </a:t>
            </a:r>
            <a:r>
              <a:rPr lang="vi-VN" sz="2800" b="1" dirty="0" err="1">
                <a:solidFill>
                  <a:srgbClr val="FF0000"/>
                </a:solidFill>
                <a:latin typeface="+mj-lt"/>
                <a:ea typeface="Cambria" panose="02040503050406030204" pitchFamily="18" charset="0"/>
              </a:rPr>
              <a:t>đầu</a:t>
            </a:r>
            <a:r>
              <a:rPr lang="vi-VN" sz="2800" b="1" dirty="0">
                <a:solidFill>
                  <a:srgbClr val="FF0000"/>
                </a:solidFill>
                <a:latin typeface="+mj-lt"/>
                <a:ea typeface="Cambria" panose="02040503050406030204" pitchFamily="18" charset="0"/>
              </a:rPr>
              <a:t> </a:t>
            </a:r>
            <a:r>
              <a:rPr lang="vi-VN" sz="2800" b="1" dirty="0" err="1">
                <a:solidFill>
                  <a:srgbClr val="FF0000"/>
                </a:solidFill>
                <a:latin typeface="+mj-lt"/>
                <a:ea typeface="Cambria" panose="02040503050406030204" pitchFamily="18" charset="0"/>
              </a:rPr>
              <a:t>bức</a:t>
            </a:r>
            <a:r>
              <a:rPr lang="vi-VN" sz="2800" b="1" dirty="0">
                <a:solidFill>
                  <a:srgbClr val="FF0000"/>
                </a:solidFill>
                <a:latin typeface="+mj-lt"/>
                <a:ea typeface="Cambria" panose="02040503050406030204" pitchFamily="18" charset="0"/>
              </a:rPr>
              <a:t> thư </a:t>
            </a:r>
            <a:r>
              <a:rPr lang="vi-VN" sz="2800" dirty="0">
                <a:solidFill>
                  <a:srgbClr val="002060"/>
                </a:solidFill>
                <a:latin typeface="+mj-lt"/>
                <a:ea typeface="Cambria" panose="02040503050406030204" pitchFamily="18" charset="0"/>
              </a:rPr>
              <a:t>cho </a:t>
            </a:r>
            <a:r>
              <a:rPr lang="vi-VN" sz="2800" dirty="0" err="1">
                <a:solidFill>
                  <a:srgbClr val="002060"/>
                </a:solidFill>
                <a:latin typeface="+mj-lt"/>
                <a:ea typeface="Cambria" panose="02040503050406030204" pitchFamily="18" charset="0"/>
              </a:rPr>
              <a:t>biết</a:t>
            </a:r>
            <a:r>
              <a:rPr lang="vi-VN" sz="2800" dirty="0">
                <a:solidFill>
                  <a:srgbClr val="002060"/>
                </a:solidFill>
                <a:latin typeface="+mj-lt"/>
                <a:ea typeface="Cambria" panose="02040503050406030204" pitchFamily="18" charset="0"/>
              </a:rPr>
              <a:t> </a:t>
            </a:r>
            <a:r>
              <a:rPr lang="vi-VN" sz="2800" dirty="0" err="1">
                <a:solidFill>
                  <a:srgbClr val="002060"/>
                </a:solidFill>
                <a:latin typeface="+mj-lt"/>
                <a:ea typeface="Cambria" panose="02040503050406030204" pitchFamily="18" charset="0"/>
              </a:rPr>
              <a:t>rõ</a:t>
            </a:r>
            <a:r>
              <a:rPr lang="vi-VN" sz="2800" dirty="0">
                <a:solidFill>
                  <a:srgbClr val="002060"/>
                </a:solidFill>
                <a:latin typeface="+mj-lt"/>
                <a:ea typeface="Cambria" panose="02040503050406030204" pitchFamily="18" charset="0"/>
              </a:rPr>
              <a:t> </a:t>
            </a:r>
            <a:r>
              <a:rPr lang="vi-VN" sz="2800" dirty="0" err="1">
                <a:solidFill>
                  <a:srgbClr val="002060"/>
                </a:solidFill>
                <a:latin typeface="+mj-lt"/>
                <a:ea typeface="Cambria" panose="02040503050406030204" pitchFamily="18" charset="0"/>
              </a:rPr>
              <a:t>địa</a:t>
            </a:r>
            <a:r>
              <a:rPr lang="vi-VN" sz="2800" dirty="0">
                <a:solidFill>
                  <a:srgbClr val="002060"/>
                </a:solidFill>
                <a:latin typeface="+mj-lt"/>
                <a:ea typeface="Cambria" panose="02040503050406030204" pitchFamily="18" charset="0"/>
              </a:rPr>
              <a:t> </a:t>
            </a:r>
            <a:r>
              <a:rPr lang="vi-VN" sz="2800" dirty="0" err="1">
                <a:solidFill>
                  <a:srgbClr val="002060"/>
                </a:solidFill>
                <a:latin typeface="+mj-lt"/>
                <a:ea typeface="Cambria" panose="02040503050406030204" pitchFamily="18" charset="0"/>
              </a:rPr>
              <a:t>điểm</a:t>
            </a:r>
            <a:r>
              <a:rPr lang="vi-VN" sz="2800" dirty="0">
                <a:solidFill>
                  <a:srgbClr val="002060"/>
                </a:solidFill>
                <a:latin typeface="+mj-lt"/>
                <a:ea typeface="Cambria" panose="02040503050406030204" pitchFamily="18" charset="0"/>
              </a:rPr>
              <a:t>, </a:t>
            </a:r>
            <a:r>
              <a:rPr lang="vi-VN" sz="2800" dirty="0" err="1">
                <a:solidFill>
                  <a:srgbClr val="002060"/>
                </a:solidFill>
                <a:latin typeface="+mj-lt"/>
                <a:ea typeface="Cambria" panose="02040503050406030204" pitchFamily="18" charset="0"/>
              </a:rPr>
              <a:t>thời</a:t>
            </a:r>
            <a:r>
              <a:rPr lang="vi-VN" sz="2800" dirty="0">
                <a:solidFill>
                  <a:srgbClr val="002060"/>
                </a:solidFill>
                <a:latin typeface="+mj-lt"/>
                <a:ea typeface="Cambria" panose="02040503050406030204" pitchFamily="18" charset="0"/>
              </a:rPr>
              <a:t> gian </a:t>
            </a:r>
            <a:r>
              <a:rPr lang="vi-VN" sz="2800" dirty="0" err="1">
                <a:solidFill>
                  <a:srgbClr val="002060"/>
                </a:solidFill>
                <a:latin typeface="+mj-lt"/>
                <a:ea typeface="Cambria" panose="02040503050406030204" pitchFamily="18" charset="0"/>
              </a:rPr>
              <a:t>viết</a:t>
            </a:r>
            <a:r>
              <a:rPr lang="vi-VN" sz="2800" dirty="0">
                <a:solidFill>
                  <a:srgbClr val="002060"/>
                </a:solidFill>
                <a:latin typeface="+mj-lt"/>
                <a:ea typeface="Cambria" panose="02040503050406030204" pitchFamily="18" charset="0"/>
              </a:rPr>
              <a:t> thư, </a:t>
            </a:r>
            <a:r>
              <a:rPr lang="vi-VN" sz="2800" dirty="0" err="1">
                <a:solidFill>
                  <a:srgbClr val="002060"/>
                </a:solidFill>
                <a:latin typeface="+mj-lt"/>
                <a:ea typeface="Cambria" panose="02040503050406030204" pitchFamily="18" charset="0"/>
              </a:rPr>
              <a:t>lời</a:t>
            </a:r>
            <a:r>
              <a:rPr lang="vi-VN" sz="2800" dirty="0">
                <a:solidFill>
                  <a:srgbClr val="002060"/>
                </a:solidFill>
                <a:latin typeface="+mj-lt"/>
                <a:ea typeface="Cambria" panose="02040503050406030204" pitchFamily="18" charset="0"/>
              </a:rPr>
              <a:t> </a:t>
            </a:r>
            <a:r>
              <a:rPr lang="vi-VN" sz="2800" dirty="0" err="1">
                <a:solidFill>
                  <a:srgbClr val="002060"/>
                </a:solidFill>
                <a:latin typeface="+mj-lt"/>
                <a:ea typeface="Cambria" panose="02040503050406030204" pitchFamily="18" charset="0"/>
              </a:rPr>
              <a:t>chào</a:t>
            </a:r>
            <a:r>
              <a:rPr lang="vi-VN" sz="2800" dirty="0">
                <a:solidFill>
                  <a:srgbClr val="002060"/>
                </a:solidFill>
                <a:latin typeface="+mj-lt"/>
                <a:ea typeface="Cambria" panose="02040503050406030204" pitchFamily="18" charset="0"/>
              </a:rPr>
              <a:t> </a:t>
            </a:r>
            <a:r>
              <a:rPr lang="vi-VN" sz="2800" dirty="0" err="1">
                <a:solidFill>
                  <a:srgbClr val="002060"/>
                </a:solidFill>
                <a:latin typeface="+mj-lt"/>
                <a:ea typeface="Cambria" panose="02040503050406030204" pitchFamily="18" charset="0"/>
              </a:rPr>
              <a:t>hỏi</a:t>
            </a:r>
            <a:r>
              <a:rPr lang="vi-VN" sz="2800" dirty="0">
                <a:solidFill>
                  <a:srgbClr val="002060"/>
                </a:solidFill>
                <a:latin typeface="+mj-lt"/>
                <a:ea typeface="Cambria" panose="02040503050406030204" pitchFamily="18" charset="0"/>
              </a:rPr>
              <a:t> </a:t>
            </a:r>
            <a:r>
              <a:rPr lang="vi-VN" sz="2800" dirty="0" err="1">
                <a:solidFill>
                  <a:srgbClr val="002060"/>
                </a:solidFill>
                <a:latin typeface="+mj-lt"/>
                <a:ea typeface="Cambria" panose="02040503050406030204" pitchFamily="18" charset="0"/>
              </a:rPr>
              <a:t>người</a:t>
            </a:r>
            <a:r>
              <a:rPr lang="vi-VN" sz="2800" dirty="0">
                <a:solidFill>
                  <a:srgbClr val="002060"/>
                </a:solidFill>
                <a:latin typeface="+mj-lt"/>
                <a:ea typeface="Cambria" panose="02040503050406030204" pitchFamily="18" charset="0"/>
              </a:rPr>
              <a:t> </a:t>
            </a:r>
            <a:r>
              <a:rPr lang="vi-VN" sz="2800" dirty="0" err="1">
                <a:solidFill>
                  <a:srgbClr val="002060"/>
                </a:solidFill>
                <a:latin typeface="+mj-lt"/>
                <a:ea typeface="Cambria" panose="02040503050406030204" pitchFamily="18" charset="0"/>
              </a:rPr>
              <a:t>nhận</a:t>
            </a:r>
            <a:r>
              <a:rPr lang="vi-VN" sz="2800" dirty="0">
                <a:solidFill>
                  <a:srgbClr val="002060"/>
                </a:solidFill>
                <a:latin typeface="+mj-lt"/>
                <a:ea typeface="Cambria" panose="02040503050406030204" pitchFamily="18" charset="0"/>
              </a:rPr>
              <a:t> thư.</a:t>
            </a:r>
          </a:p>
          <a:p>
            <a:pPr algn="just"/>
            <a:r>
              <a:rPr lang="vi-VN" sz="2800" dirty="0">
                <a:solidFill>
                  <a:srgbClr val="FF0000"/>
                </a:solidFill>
                <a:latin typeface="+mj-lt"/>
                <a:ea typeface="Cambria" panose="02040503050406030204" pitchFamily="18" charset="0"/>
              </a:rPr>
              <a:t>- </a:t>
            </a:r>
            <a:r>
              <a:rPr lang="vi-VN" sz="2800" b="1" dirty="0" err="1">
                <a:solidFill>
                  <a:srgbClr val="FF0000"/>
                </a:solidFill>
                <a:latin typeface="+mj-lt"/>
                <a:ea typeface="Cambria" panose="02040503050406030204" pitchFamily="18" charset="0"/>
              </a:rPr>
              <a:t>Những</a:t>
            </a:r>
            <a:r>
              <a:rPr lang="vi-VN" sz="2800" b="1" dirty="0">
                <a:solidFill>
                  <a:srgbClr val="FF0000"/>
                </a:solidFill>
                <a:latin typeface="+mj-lt"/>
                <a:ea typeface="Cambria" panose="02040503050406030204" pitchFamily="18" charset="0"/>
              </a:rPr>
              <a:t> </a:t>
            </a:r>
            <a:r>
              <a:rPr lang="vi-VN" sz="2800" b="1" dirty="0" err="1">
                <a:solidFill>
                  <a:srgbClr val="FF0000"/>
                </a:solidFill>
                <a:latin typeface="+mj-lt"/>
                <a:ea typeface="Cambria" panose="02040503050406030204" pitchFamily="18" charset="0"/>
              </a:rPr>
              <a:t>dòng</a:t>
            </a:r>
            <a:r>
              <a:rPr lang="vi-VN" sz="2800" b="1" dirty="0">
                <a:solidFill>
                  <a:srgbClr val="FF0000"/>
                </a:solidFill>
                <a:latin typeface="+mj-lt"/>
                <a:ea typeface="Cambria" panose="02040503050406030204" pitchFamily="18" charset="0"/>
              </a:rPr>
              <a:t> </a:t>
            </a:r>
            <a:r>
              <a:rPr lang="vi-VN" sz="2800" b="1" dirty="0" err="1">
                <a:solidFill>
                  <a:srgbClr val="FF0000"/>
                </a:solidFill>
                <a:latin typeface="+mj-lt"/>
                <a:ea typeface="Cambria" panose="02040503050406030204" pitchFamily="18" charset="0"/>
              </a:rPr>
              <a:t>cuối</a:t>
            </a:r>
            <a:r>
              <a:rPr lang="vi-VN" sz="2800" b="1" dirty="0">
                <a:solidFill>
                  <a:srgbClr val="FF0000"/>
                </a:solidFill>
                <a:latin typeface="+mj-lt"/>
                <a:ea typeface="Cambria" panose="02040503050406030204" pitchFamily="18" charset="0"/>
              </a:rPr>
              <a:t> </a:t>
            </a:r>
            <a:r>
              <a:rPr lang="vi-VN" sz="2800" b="1" dirty="0" err="1">
                <a:solidFill>
                  <a:srgbClr val="FF0000"/>
                </a:solidFill>
                <a:latin typeface="+mj-lt"/>
                <a:ea typeface="Cambria" panose="02040503050406030204" pitchFamily="18" charset="0"/>
              </a:rPr>
              <a:t>bức</a:t>
            </a:r>
            <a:r>
              <a:rPr lang="vi-VN" sz="2800" b="1" dirty="0">
                <a:solidFill>
                  <a:srgbClr val="FF0000"/>
                </a:solidFill>
                <a:latin typeface="+mj-lt"/>
                <a:ea typeface="Cambria" panose="02040503050406030204" pitchFamily="18" charset="0"/>
              </a:rPr>
              <a:t> thư </a:t>
            </a:r>
            <a:r>
              <a:rPr lang="vi-VN" sz="2800" dirty="0">
                <a:solidFill>
                  <a:srgbClr val="002060"/>
                </a:solidFill>
                <a:latin typeface="+mj-lt"/>
                <a:ea typeface="Cambria" panose="02040503050406030204" pitchFamily="18" charset="0"/>
              </a:rPr>
              <a:t>ghi </a:t>
            </a:r>
            <a:r>
              <a:rPr lang="vi-VN" sz="2800" dirty="0" err="1">
                <a:solidFill>
                  <a:srgbClr val="002060"/>
                </a:solidFill>
                <a:latin typeface="+mj-lt"/>
                <a:ea typeface="Cambria" panose="02040503050406030204" pitchFamily="18" charset="0"/>
              </a:rPr>
              <a:t>lời</a:t>
            </a:r>
            <a:r>
              <a:rPr lang="vi-VN" sz="2800" dirty="0">
                <a:solidFill>
                  <a:srgbClr val="002060"/>
                </a:solidFill>
                <a:latin typeface="+mj-lt"/>
                <a:ea typeface="Cambria" panose="02040503050406030204" pitchFamily="18" charset="0"/>
              </a:rPr>
              <a:t> </a:t>
            </a:r>
            <a:r>
              <a:rPr lang="vi-VN" sz="2800" dirty="0" err="1">
                <a:solidFill>
                  <a:srgbClr val="002060"/>
                </a:solidFill>
                <a:latin typeface="+mj-lt"/>
                <a:ea typeface="Cambria" panose="02040503050406030204" pitchFamily="18" charset="0"/>
              </a:rPr>
              <a:t>chúc</a:t>
            </a:r>
            <a:r>
              <a:rPr lang="vi-VN" sz="2800" dirty="0">
                <a:solidFill>
                  <a:srgbClr val="002060"/>
                </a:solidFill>
                <a:latin typeface="+mj-lt"/>
                <a:ea typeface="Cambria" panose="02040503050406030204" pitchFamily="18" charset="0"/>
              </a:rPr>
              <a:t>, </a:t>
            </a:r>
            <a:r>
              <a:rPr lang="vi-VN" sz="2800" dirty="0" err="1">
                <a:solidFill>
                  <a:srgbClr val="002060"/>
                </a:solidFill>
                <a:latin typeface="+mj-lt"/>
                <a:ea typeface="Cambria" panose="02040503050406030204" pitchFamily="18" charset="0"/>
              </a:rPr>
              <a:t>lời</a:t>
            </a:r>
            <a:r>
              <a:rPr lang="vi-VN" sz="2800" dirty="0">
                <a:solidFill>
                  <a:srgbClr val="002060"/>
                </a:solidFill>
                <a:latin typeface="+mj-lt"/>
                <a:ea typeface="Cambria" panose="02040503050406030204" pitchFamily="18" charset="0"/>
              </a:rPr>
              <a:t> </a:t>
            </a:r>
            <a:r>
              <a:rPr lang="vi-VN" sz="2800" dirty="0" err="1">
                <a:solidFill>
                  <a:srgbClr val="002060"/>
                </a:solidFill>
                <a:latin typeface="+mj-lt"/>
                <a:ea typeface="Cambria" panose="02040503050406030204" pitchFamily="18" charset="0"/>
              </a:rPr>
              <a:t>nhắn</a:t>
            </a:r>
            <a:r>
              <a:rPr lang="vi-VN" sz="2800" dirty="0">
                <a:solidFill>
                  <a:srgbClr val="002060"/>
                </a:solidFill>
                <a:latin typeface="+mj-lt"/>
                <a:ea typeface="Cambria" panose="02040503050406030204" pitchFamily="18" charset="0"/>
              </a:rPr>
              <a:t> </a:t>
            </a:r>
            <a:r>
              <a:rPr lang="vi-VN" sz="2800" dirty="0" err="1">
                <a:solidFill>
                  <a:srgbClr val="002060"/>
                </a:solidFill>
                <a:latin typeface="+mj-lt"/>
                <a:ea typeface="Cambria" panose="02040503050406030204" pitchFamily="18" charset="0"/>
              </a:rPr>
              <a:t>nhủ</a:t>
            </a:r>
            <a:r>
              <a:rPr lang="vi-VN" sz="2800" dirty="0">
                <a:solidFill>
                  <a:srgbClr val="002060"/>
                </a:solidFill>
                <a:latin typeface="+mj-lt"/>
                <a:ea typeface="Cambria" panose="02040503050406030204" pitchFamily="18" charset="0"/>
              </a:rPr>
              <a:t>, </a:t>
            </a:r>
            <a:r>
              <a:rPr lang="vi-VN" sz="2800" dirty="0" err="1">
                <a:solidFill>
                  <a:srgbClr val="002060"/>
                </a:solidFill>
                <a:latin typeface="+mj-lt"/>
                <a:ea typeface="Cambria" panose="02040503050406030204" pitchFamily="18" charset="0"/>
              </a:rPr>
              <a:t>cám</a:t>
            </a:r>
            <a:r>
              <a:rPr lang="vi-VN" sz="2800" dirty="0">
                <a:solidFill>
                  <a:srgbClr val="002060"/>
                </a:solidFill>
                <a:latin typeface="+mj-lt"/>
                <a:ea typeface="Cambria" panose="02040503050406030204" pitchFamily="18" charset="0"/>
              </a:rPr>
              <a:t> ơn, </a:t>
            </a:r>
            <a:r>
              <a:rPr lang="vi-VN" sz="2800" dirty="0" err="1">
                <a:solidFill>
                  <a:srgbClr val="002060"/>
                </a:solidFill>
                <a:latin typeface="+mj-lt"/>
                <a:ea typeface="Cambria" panose="02040503050406030204" pitchFamily="18" charset="0"/>
              </a:rPr>
              <a:t>hứa</a:t>
            </a:r>
            <a:r>
              <a:rPr lang="vi-VN" sz="2800" dirty="0">
                <a:solidFill>
                  <a:srgbClr val="002060"/>
                </a:solidFill>
                <a:latin typeface="+mj-lt"/>
                <a:ea typeface="Cambria" panose="02040503050406030204" pitchFamily="18" charset="0"/>
              </a:rPr>
              <a:t> </a:t>
            </a:r>
            <a:r>
              <a:rPr lang="vi-VN" sz="2800" dirty="0" err="1">
                <a:solidFill>
                  <a:srgbClr val="002060"/>
                </a:solidFill>
                <a:latin typeface="+mj-lt"/>
                <a:ea typeface="Cambria" panose="02040503050406030204" pitchFamily="18" charset="0"/>
              </a:rPr>
              <a:t>hẹn</a:t>
            </a:r>
            <a:r>
              <a:rPr lang="vi-VN" sz="2800" dirty="0">
                <a:solidFill>
                  <a:srgbClr val="002060"/>
                </a:solidFill>
                <a:latin typeface="+mj-lt"/>
                <a:ea typeface="Cambria" panose="02040503050406030204" pitchFamily="18" charset="0"/>
              </a:rPr>
              <a:t> </a:t>
            </a:r>
            <a:r>
              <a:rPr lang="vi-VN" sz="2800" dirty="0" err="1">
                <a:solidFill>
                  <a:srgbClr val="002060"/>
                </a:solidFill>
                <a:latin typeface="+mj-lt"/>
                <a:ea typeface="Cambria" panose="02040503050406030204" pitchFamily="18" charset="0"/>
              </a:rPr>
              <a:t>và</a:t>
            </a:r>
            <a:r>
              <a:rPr lang="vi-VN" sz="2800" dirty="0">
                <a:solidFill>
                  <a:srgbClr val="002060"/>
                </a:solidFill>
                <a:latin typeface="+mj-lt"/>
                <a:ea typeface="Cambria" panose="02040503050406030204" pitchFamily="18" charset="0"/>
              </a:rPr>
              <a:t> </a:t>
            </a:r>
            <a:r>
              <a:rPr lang="vi-VN" sz="2800" dirty="0" err="1">
                <a:solidFill>
                  <a:srgbClr val="002060"/>
                </a:solidFill>
                <a:latin typeface="+mj-lt"/>
                <a:ea typeface="Cambria" panose="02040503050406030204" pitchFamily="18" charset="0"/>
              </a:rPr>
              <a:t>kí</a:t>
            </a:r>
            <a:r>
              <a:rPr lang="vi-VN" sz="2800" dirty="0">
                <a:solidFill>
                  <a:srgbClr val="002060"/>
                </a:solidFill>
                <a:latin typeface="+mj-lt"/>
                <a:ea typeface="Cambria" panose="02040503050406030204" pitchFamily="18" charset="0"/>
              </a:rPr>
              <a:t> tên, ghi </a:t>
            </a:r>
            <a:r>
              <a:rPr lang="vi-VN" sz="2800" dirty="0" err="1">
                <a:solidFill>
                  <a:srgbClr val="002060"/>
                </a:solidFill>
                <a:latin typeface="+mj-lt"/>
                <a:ea typeface="Cambria" panose="02040503050406030204" pitchFamily="18" charset="0"/>
              </a:rPr>
              <a:t>họ</a:t>
            </a:r>
            <a:r>
              <a:rPr lang="vi-VN" sz="2800" dirty="0">
                <a:solidFill>
                  <a:srgbClr val="002060"/>
                </a:solidFill>
                <a:latin typeface="+mj-lt"/>
                <a:ea typeface="Cambria" panose="02040503050406030204" pitchFamily="18" charset="0"/>
              </a:rPr>
              <a:t> </a:t>
            </a:r>
            <a:r>
              <a:rPr lang="vi-VN" sz="2800" dirty="0" err="1">
                <a:solidFill>
                  <a:srgbClr val="002060"/>
                </a:solidFill>
                <a:latin typeface="+mj-lt"/>
                <a:ea typeface="Cambria" panose="02040503050406030204" pitchFamily="18" charset="0"/>
              </a:rPr>
              <a:t>và</a:t>
            </a:r>
            <a:r>
              <a:rPr lang="vi-VN" sz="2800" dirty="0">
                <a:solidFill>
                  <a:srgbClr val="002060"/>
                </a:solidFill>
                <a:latin typeface="+mj-lt"/>
                <a:ea typeface="Cambria" panose="02040503050406030204" pitchFamily="18" charset="0"/>
              </a:rPr>
              <a:t> tên </a:t>
            </a:r>
            <a:r>
              <a:rPr lang="vi-VN" sz="2800" dirty="0" err="1">
                <a:solidFill>
                  <a:srgbClr val="002060"/>
                </a:solidFill>
                <a:latin typeface="+mj-lt"/>
                <a:ea typeface="Cambria" panose="02040503050406030204" pitchFamily="18" charset="0"/>
              </a:rPr>
              <a:t>người</a:t>
            </a:r>
            <a:r>
              <a:rPr lang="vi-VN" sz="2800" dirty="0">
                <a:solidFill>
                  <a:srgbClr val="002060"/>
                </a:solidFill>
                <a:latin typeface="+mj-lt"/>
                <a:ea typeface="Cambria" panose="02040503050406030204" pitchFamily="18" charset="0"/>
              </a:rPr>
              <a:t> </a:t>
            </a:r>
            <a:r>
              <a:rPr lang="vi-VN" sz="2800" dirty="0" err="1">
                <a:solidFill>
                  <a:srgbClr val="002060"/>
                </a:solidFill>
                <a:latin typeface="+mj-lt"/>
                <a:ea typeface="Cambria" panose="02040503050406030204" pitchFamily="18" charset="0"/>
              </a:rPr>
              <a:t>viết</a:t>
            </a:r>
            <a:r>
              <a:rPr lang="vi-VN" sz="2800" dirty="0">
                <a:solidFill>
                  <a:srgbClr val="002060"/>
                </a:solidFill>
                <a:latin typeface="+mj-lt"/>
                <a:ea typeface="Cambria" panose="02040503050406030204" pitchFamily="18" charset="0"/>
              </a:rPr>
              <a:t> thư.</a:t>
            </a:r>
          </a:p>
        </p:txBody>
      </p:sp>
      <p:cxnSp>
        <p:nvCxnSpPr>
          <p:cNvPr id="3" name="Đường nối Thẳng 2">
            <a:extLst>
              <a:ext uri="{FF2B5EF4-FFF2-40B4-BE49-F238E27FC236}">
                <a16:creationId xmlns:a16="http://schemas.microsoft.com/office/drawing/2014/main" xmlns="" id="{29163CAF-A4EC-4219-9BF5-A98F17D55A77}"/>
              </a:ext>
            </a:extLst>
          </p:cNvPr>
          <p:cNvCxnSpPr/>
          <p:nvPr/>
        </p:nvCxnSpPr>
        <p:spPr>
          <a:xfrm>
            <a:off x="3489649" y="1334278"/>
            <a:ext cx="3396343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Đường nối Thẳng 16">
            <a:extLst>
              <a:ext uri="{FF2B5EF4-FFF2-40B4-BE49-F238E27FC236}">
                <a16:creationId xmlns:a16="http://schemas.microsoft.com/office/drawing/2014/main" xmlns="" id="{F282C57D-451C-4C32-AEF6-8EF65B730CBE}"/>
              </a:ext>
            </a:extLst>
          </p:cNvPr>
          <p:cNvCxnSpPr>
            <a:cxnSpLocks/>
          </p:cNvCxnSpPr>
          <p:nvPr/>
        </p:nvCxnSpPr>
        <p:spPr>
          <a:xfrm>
            <a:off x="339006" y="1682623"/>
            <a:ext cx="1928333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Đường nối Thẳng 17">
            <a:extLst>
              <a:ext uri="{FF2B5EF4-FFF2-40B4-BE49-F238E27FC236}">
                <a16:creationId xmlns:a16="http://schemas.microsoft.com/office/drawing/2014/main" xmlns="" id="{998AAEE8-E12A-4160-A3D8-3047BAFC9CEC}"/>
              </a:ext>
            </a:extLst>
          </p:cNvPr>
          <p:cNvCxnSpPr>
            <a:cxnSpLocks/>
          </p:cNvCxnSpPr>
          <p:nvPr/>
        </p:nvCxnSpPr>
        <p:spPr>
          <a:xfrm>
            <a:off x="339006" y="5834743"/>
            <a:ext cx="408144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Đường nối Thẳng 19">
            <a:extLst>
              <a:ext uri="{FF2B5EF4-FFF2-40B4-BE49-F238E27FC236}">
                <a16:creationId xmlns:a16="http://schemas.microsoft.com/office/drawing/2014/main" xmlns="" id="{9593A9C7-82A5-442D-A97B-525ACC221417}"/>
              </a:ext>
            </a:extLst>
          </p:cNvPr>
          <p:cNvCxnSpPr>
            <a:cxnSpLocks/>
          </p:cNvCxnSpPr>
          <p:nvPr/>
        </p:nvCxnSpPr>
        <p:spPr>
          <a:xfrm>
            <a:off x="3589124" y="6089779"/>
            <a:ext cx="1607982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Đường nối Thẳng 20">
            <a:extLst>
              <a:ext uri="{FF2B5EF4-FFF2-40B4-BE49-F238E27FC236}">
                <a16:creationId xmlns:a16="http://schemas.microsoft.com/office/drawing/2014/main" xmlns="" id="{7734C696-7D64-46D2-BA4A-A10385815862}"/>
              </a:ext>
            </a:extLst>
          </p:cNvPr>
          <p:cNvCxnSpPr>
            <a:cxnSpLocks/>
          </p:cNvCxnSpPr>
          <p:nvPr/>
        </p:nvCxnSpPr>
        <p:spPr>
          <a:xfrm>
            <a:off x="3616455" y="6447916"/>
            <a:ext cx="1607982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103146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9" grpId="0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6">
            <a:extLst>
              <a:ext uri="{FF2B5EF4-FFF2-40B4-BE49-F238E27FC236}">
                <a16:creationId xmlns:a16="http://schemas.microsoft.com/office/drawing/2014/main" xmlns="" id="{AB0C5840-5768-4FD6-847A-B3009B121784}"/>
              </a:ext>
            </a:extLst>
          </p:cNvPr>
          <p:cNvSpPr/>
          <p:nvPr/>
        </p:nvSpPr>
        <p:spPr>
          <a:xfrm>
            <a:off x="1043576" y="37077"/>
            <a:ext cx="45719" cy="721323"/>
          </a:xfrm>
          <a:prstGeom prst="rect">
            <a:avLst/>
          </a:prstGeom>
          <a:solidFill>
            <a:srgbClr val="FE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4" descr="Ask premium icon">
            <a:extLst>
              <a:ext uri="{FF2B5EF4-FFF2-40B4-BE49-F238E27FC236}">
                <a16:creationId xmlns:a16="http://schemas.microsoft.com/office/drawing/2014/main" xmlns="" id="{334FF769-49FB-4B09-9A4A-ECC20F44FE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4446" y="47361"/>
            <a:ext cx="649394" cy="6493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Hình chữ nhật: Góc Tròn 14">
            <a:extLst>
              <a:ext uri="{FF2B5EF4-FFF2-40B4-BE49-F238E27FC236}">
                <a16:creationId xmlns:a16="http://schemas.microsoft.com/office/drawing/2014/main" xmlns="" id="{203268AB-3922-4092-A00F-5FC2FECB24EF}"/>
              </a:ext>
            </a:extLst>
          </p:cNvPr>
          <p:cNvSpPr/>
          <p:nvPr/>
        </p:nvSpPr>
        <p:spPr>
          <a:xfrm>
            <a:off x="7008885" y="211042"/>
            <a:ext cx="4810076" cy="649395"/>
          </a:xfrm>
          <a:prstGeom prst="roundRect">
            <a:avLst/>
          </a:prstGeom>
          <a:solidFill>
            <a:srgbClr val="91F3EF"/>
          </a:solidFill>
          <a:ln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b="1" i="0" dirty="0">
                <a:solidFill>
                  <a:srgbClr val="000000"/>
                </a:solidFill>
                <a:effectLst/>
                <a:latin typeface="+mj-lt"/>
                <a:ea typeface="Cambria" panose="02040503050406030204" pitchFamily="18" charset="0"/>
              </a:rPr>
              <a:t>Nêu bố cục của một bức thư</a:t>
            </a:r>
            <a:r>
              <a:rPr lang="en-US" sz="2800" b="1" i="0" dirty="0">
                <a:solidFill>
                  <a:srgbClr val="000000"/>
                </a:solidFill>
                <a:effectLst/>
                <a:latin typeface="+mj-lt"/>
                <a:ea typeface="Cambria" panose="02040503050406030204" pitchFamily="18" charset="0"/>
              </a:rPr>
              <a:t>?</a:t>
            </a:r>
            <a:endParaRPr lang="vi-VN" sz="2800" b="1" dirty="0">
              <a:latin typeface="+mj-lt"/>
              <a:ea typeface="Cambria" panose="02040503050406030204" pitchFamily="18" charset="0"/>
            </a:endParaRPr>
          </a:p>
        </p:txBody>
      </p:sp>
      <p:sp>
        <p:nvSpPr>
          <p:cNvPr id="17" name="Hộp chú thích: Đường với Viền và Thanh có Điểm nhấn 16">
            <a:extLst>
              <a:ext uri="{FF2B5EF4-FFF2-40B4-BE49-F238E27FC236}">
                <a16:creationId xmlns:a16="http://schemas.microsoft.com/office/drawing/2014/main" xmlns="" id="{6515F984-2964-45C9-B1E4-F2012E23F32F}"/>
              </a:ext>
            </a:extLst>
          </p:cNvPr>
          <p:cNvSpPr/>
          <p:nvPr/>
        </p:nvSpPr>
        <p:spPr>
          <a:xfrm flipH="1">
            <a:off x="3131123" y="1609831"/>
            <a:ext cx="2507559" cy="565478"/>
          </a:xfrm>
          <a:prstGeom prst="accentBorderCallout1">
            <a:avLst>
              <a:gd name="adj1" fmla="val 42083"/>
              <a:gd name="adj2" fmla="val -9549"/>
              <a:gd name="adj3" fmla="val 41973"/>
              <a:gd name="adj4" fmla="val -57424"/>
            </a:avLst>
          </a:prstGeom>
          <a:solidFill>
            <a:schemeClr val="accent1">
              <a:lumMod val="20000"/>
              <a:lumOff val="80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rgbClr val="0000FF"/>
                </a:solidFill>
                <a:latin typeface="+mj-lt"/>
                <a:ea typeface="Cambria" panose="02040503050406030204" pitchFamily="18" charset="0"/>
              </a:rPr>
              <a:t>1. </a:t>
            </a:r>
            <a:r>
              <a:rPr lang="en-US" sz="2400" b="1" dirty="0" err="1" smtClean="0">
                <a:solidFill>
                  <a:srgbClr val="0000FF"/>
                </a:solidFill>
                <a:latin typeface="+mj-lt"/>
                <a:ea typeface="Cambria" panose="02040503050406030204" pitchFamily="18" charset="0"/>
              </a:rPr>
              <a:t>Phần</a:t>
            </a:r>
            <a:r>
              <a:rPr lang="en-US" sz="2400" b="1" dirty="0" smtClean="0">
                <a:solidFill>
                  <a:srgbClr val="0000FF"/>
                </a:solidFill>
                <a:latin typeface="+mj-lt"/>
                <a:ea typeface="Cambria" panose="02040503050406030204" pitchFamily="18" charset="0"/>
              </a:rPr>
              <a:t> đ</a:t>
            </a:r>
            <a:r>
              <a:rPr lang="vi-VN" sz="2400" b="1" dirty="0" smtClean="0">
                <a:solidFill>
                  <a:srgbClr val="0000FF"/>
                </a:solidFill>
                <a:latin typeface="+mj-lt"/>
                <a:ea typeface="Cambria" panose="02040503050406030204" pitchFamily="18" charset="0"/>
              </a:rPr>
              <a:t>ầu </a:t>
            </a:r>
            <a:r>
              <a:rPr lang="vi-VN" sz="2400" b="1" dirty="0">
                <a:solidFill>
                  <a:srgbClr val="0000FF"/>
                </a:solidFill>
                <a:latin typeface="+mj-lt"/>
                <a:ea typeface="Cambria" panose="02040503050406030204" pitchFamily="18" charset="0"/>
              </a:rPr>
              <a:t>thư</a:t>
            </a:r>
          </a:p>
        </p:txBody>
      </p:sp>
      <p:sp>
        <p:nvSpPr>
          <p:cNvPr id="18" name="Hộp chú thích: Đường với Viền và Thanh có Điểm nhấn 17">
            <a:extLst>
              <a:ext uri="{FF2B5EF4-FFF2-40B4-BE49-F238E27FC236}">
                <a16:creationId xmlns:a16="http://schemas.microsoft.com/office/drawing/2014/main" xmlns="" id="{B0BBE53E-5575-428E-BFD6-CD90471E406F}"/>
              </a:ext>
            </a:extLst>
          </p:cNvPr>
          <p:cNvSpPr/>
          <p:nvPr/>
        </p:nvSpPr>
        <p:spPr>
          <a:xfrm flipH="1">
            <a:off x="1951307" y="3627156"/>
            <a:ext cx="1991918" cy="968873"/>
          </a:xfrm>
          <a:prstGeom prst="accentBorderCallout1">
            <a:avLst>
              <a:gd name="adj1" fmla="val 39367"/>
              <a:gd name="adj2" fmla="val -10036"/>
              <a:gd name="adj3" fmla="val 37424"/>
              <a:gd name="adj4" fmla="val -155742"/>
            </a:avLst>
          </a:prstGeom>
          <a:solidFill>
            <a:schemeClr val="accent1">
              <a:lumMod val="20000"/>
              <a:lumOff val="80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2.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Phần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chính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endParaRPr lang="vi-VN" sz="2400" dirty="0">
              <a:solidFill>
                <a:srgbClr val="FF0000"/>
              </a:solidFill>
              <a:latin typeface="Times New Roman" panose="020206030504050203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Hộp chú thích: Đường với Viền và Thanh có Điểm nhấn 19">
            <a:extLst>
              <a:ext uri="{FF2B5EF4-FFF2-40B4-BE49-F238E27FC236}">
                <a16:creationId xmlns:a16="http://schemas.microsoft.com/office/drawing/2014/main" xmlns="" id="{376DB109-268D-4826-A9B7-F2EE74E1F043}"/>
              </a:ext>
            </a:extLst>
          </p:cNvPr>
          <p:cNvSpPr/>
          <p:nvPr/>
        </p:nvSpPr>
        <p:spPr>
          <a:xfrm flipH="1">
            <a:off x="2610863" y="5771853"/>
            <a:ext cx="2859427" cy="565478"/>
          </a:xfrm>
          <a:prstGeom prst="accentBorderCallout1">
            <a:avLst>
              <a:gd name="adj1" fmla="val 43880"/>
              <a:gd name="adj2" fmla="val -3428"/>
              <a:gd name="adj3" fmla="val 44231"/>
              <a:gd name="adj4" fmla="val -54911"/>
            </a:avLst>
          </a:prstGeom>
          <a:solidFill>
            <a:schemeClr val="accent1">
              <a:lumMod val="20000"/>
              <a:lumOff val="80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rgbClr val="00B050"/>
                </a:solidFill>
                <a:latin typeface="+mj-lt"/>
                <a:ea typeface="Cambria" panose="02040503050406030204" pitchFamily="18" charset="0"/>
              </a:rPr>
              <a:t>3. </a:t>
            </a:r>
            <a:r>
              <a:rPr lang="en-US" sz="2400" b="1" dirty="0" err="1" smtClean="0">
                <a:solidFill>
                  <a:srgbClr val="00B050"/>
                </a:solidFill>
                <a:latin typeface="+mj-lt"/>
                <a:ea typeface="Cambria" panose="02040503050406030204" pitchFamily="18" charset="0"/>
              </a:rPr>
              <a:t>Phần</a:t>
            </a:r>
            <a:r>
              <a:rPr lang="en-US" sz="2400" b="1" dirty="0" smtClean="0">
                <a:solidFill>
                  <a:srgbClr val="00B050"/>
                </a:solidFill>
                <a:latin typeface="+mj-lt"/>
                <a:ea typeface="Cambria" panose="02040503050406030204" pitchFamily="18" charset="0"/>
              </a:rPr>
              <a:t> c</a:t>
            </a:r>
            <a:r>
              <a:rPr lang="vi-VN" sz="2400" b="1" dirty="0" smtClean="0">
                <a:solidFill>
                  <a:srgbClr val="00B050"/>
                </a:solidFill>
                <a:latin typeface="+mj-lt"/>
                <a:ea typeface="Cambria" panose="02040503050406030204" pitchFamily="18" charset="0"/>
              </a:rPr>
              <a:t>uối </a:t>
            </a:r>
            <a:r>
              <a:rPr lang="vi-VN" sz="2400" b="1" dirty="0">
                <a:solidFill>
                  <a:srgbClr val="00B050"/>
                </a:solidFill>
                <a:latin typeface="+mj-lt"/>
                <a:ea typeface="Cambria" panose="02040503050406030204" pitchFamily="18" charset="0"/>
              </a:rPr>
              <a:t>thư</a:t>
            </a:r>
            <a:endParaRPr lang="vi-VN" sz="2400" dirty="0">
              <a:solidFill>
                <a:srgbClr val="00B050"/>
              </a:solidFill>
              <a:latin typeface="+mj-lt"/>
              <a:ea typeface="Cambria" panose="02040503050406030204" pitchFamily="18" charset="0"/>
            </a:endParaRPr>
          </a:p>
        </p:txBody>
      </p:sp>
      <p:sp>
        <p:nvSpPr>
          <p:cNvPr id="6" name="Hộp Văn bản 5">
            <a:extLst>
              <a:ext uri="{FF2B5EF4-FFF2-40B4-BE49-F238E27FC236}">
                <a16:creationId xmlns:a16="http://schemas.microsoft.com/office/drawing/2014/main" xmlns="" id="{9E5143AE-AF99-4BF6-AC2F-09D06790B91E}"/>
              </a:ext>
            </a:extLst>
          </p:cNvPr>
          <p:cNvSpPr txBox="1"/>
          <p:nvPr/>
        </p:nvSpPr>
        <p:spPr>
          <a:xfrm>
            <a:off x="7301333" y="1486453"/>
            <a:ext cx="362896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0000FF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-</a:t>
            </a:r>
            <a:r>
              <a:rPr lang="en-US" b="1" dirty="0" err="1" smtClean="0">
                <a:solidFill>
                  <a:srgbClr val="0000FF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Địa</a:t>
            </a:r>
            <a:r>
              <a:rPr lang="en-US" b="1" dirty="0" smtClean="0">
                <a:solidFill>
                  <a:srgbClr val="0000FF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solidFill>
                  <a:srgbClr val="0000FF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điểm</a:t>
            </a:r>
            <a:r>
              <a:rPr lang="en-US" b="1" dirty="0" smtClean="0">
                <a:solidFill>
                  <a:srgbClr val="0000FF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solidFill>
                  <a:srgbClr val="0000FF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và</a:t>
            </a:r>
            <a:r>
              <a:rPr lang="en-US" b="1" dirty="0" smtClean="0">
                <a:solidFill>
                  <a:srgbClr val="0000FF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solidFill>
                  <a:srgbClr val="0000FF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thời</a:t>
            </a:r>
            <a:r>
              <a:rPr lang="en-US" b="1" dirty="0" smtClean="0">
                <a:solidFill>
                  <a:srgbClr val="0000FF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solidFill>
                  <a:srgbClr val="0000FF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gian</a:t>
            </a:r>
            <a:r>
              <a:rPr lang="en-US" b="1" dirty="0" smtClean="0">
                <a:solidFill>
                  <a:srgbClr val="0000FF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solidFill>
                  <a:srgbClr val="0000FF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viết</a:t>
            </a:r>
            <a:r>
              <a:rPr lang="en-US" b="1" dirty="0" smtClean="0">
                <a:solidFill>
                  <a:srgbClr val="0000FF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solidFill>
                  <a:srgbClr val="0000FF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thư</a:t>
            </a:r>
            <a:endParaRPr lang="en-US" b="1" dirty="0" smtClean="0">
              <a:solidFill>
                <a:srgbClr val="0000FF"/>
              </a:solidFill>
              <a:latin typeface="Times New Roman" panose="020206030504050203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r>
              <a:rPr lang="en-US" b="1" dirty="0" smtClean="0">
                <a:solidFill>
                  <a:srgbClr val="0000FF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- </a:t>
            </a:r>
            <a:r>
              <a:rPr lang="en-US" b="1" dirty="0" err="1" smtClean="0">
                <a:solidFill>
                  <a:srgbClr val="0000FF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Lời</a:t>
            </a:r>
            <a:r>
              <a:rPr lang="en-US" b="1" dirty="0" smtClean="0">
                <a:solidFill>
                  <a:srgbClr val="0000FF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solidFill>
                  <a:srgbClr val="0000FF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thưa</a:t>
            </a:r>
            <a:r>
              <a:rPr lang="en-US" b="1" dirty="0" smtClean="0">
                <a:solidFill>
                  <a:srgbClr val="0000FF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solidFill>
                  <a:srgbClr val="0000FF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gửi</a:t>
            </a:r>
            <a:endParaRPr lang="vi-VN" b="1" dirty="0">
              <a:solidFill>
                <a:srgbClr val="0000FF"/>
              </a:solidFill>
              <a:latin typeface="Times New Roman" panose="020206030504050203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Hình tự do: Hình 22">
            <a:extLst>
              <a:ext uri="{FF2B5EF4-FFF2-40B4-BE49-F238E27FC236}">
                <a16:creationId xmlns:a16="http://schemas.microsoft.com/office/drawing/2014/main" xmlns="" id="{6E68F48F-953B-4149-9349-CF928267DC68}"/>
              </a:ext>
            </a:extLst>
          </p:cNvPr>
          <p:cNvSpPr/>
          <p:nvPr/>
        </p:nvSpPr>
        <p:spPr>
          <a:xfrm>
            <a:off x="7104962" y="1123650"/>
            <a:ext cx="4531315" cy="5488718"/>
          </a:xfrm>
          <a:custGeom>
            <a:avLst/>
            <a:gdLst>
              <a:gd name="connsiteX0" fmla="*/ 261038 w 4531315"/>
              <a:gd name="connsiteY0" fmla="*/ 237788 h 5488718"/>
              <a:gd name="connsiteX1" fmla="*/ 261038 w 4531315"/>
              <a:gd name="connsiteY1" fmla="*/ 5216189 h 5488718"/>
              <a:gd name="connsiteX2" fmla="*/ 4274239 w 4531315"/>
              <a:gd name="connsiteY2" fmla="*/ 5216189 h 5488718"/>
              <a:gd name="connsiteX3" fmla="*/ 4274239 w 4531315"/>
              <a:gd name="connsiteY3" fmla="*/ 237788 h 5488718"/>
              <a:gd name="connsiteX4" fmla="*/ 0 w 4531315"/>
              <a:gd name="connsiteY4" fmla="*/ 0 h 5488718"/>
              <a:gd name="connsiteX5" fmla="*/ 4531315 w 4531315"/>
              <a:gd name="connsiteY5" fmla="*/ 0 h 5488718"/>
              <a:gd name="connsiteX6" fmla="*/ 4531315 w 4531315"/>
              <a:gd name="connsiteY6" fmla="*/ 5488718 h 5488718"/>
              <a:gd name="connsiteX7" fmla="*/ 0 w 4531315"/>
              <a:gd name="connsiteY7" fmla="*/ 5488718 h 54887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531315" h="5488718">
                <a:moveTo>
                  <a:pt x="261038" y="237788"/>
                </a:moveTo>
                <a:lnTo>
                  <a:pt x="261038" y="5216189"/>
                </a:lnTo>
                <a:lnTo>
                  <a:pt x="4274239" y="5216189"/>
                </a:lnTo>
                <a:lnTo>
                  <a:pt x="4274239" y="237788"/>
                </a:lnTo>
                <a:close/>
                <a:moveTo>
                  <a:pt x="0" y="0"/>
                </a:moveTo>
                <a:lnTo>
                  <a:pt x="4531315" y="0"/>
                </a:lnTo>
                <a:lnTo>
                  <a:pt x="4531315" y="5488718"/>
                </a:lnTo>
                <a:lnTo>
                  <a:pt x="0" y="5488718"/>
                </a:lnTo>
                <a:close/>
              </a:path>
            </a:pathLst>
          </a:custGeom>
          <a:noFill/>
          <a:ln w="38100">
            <a:solidFill>
              <a:schemeClr val="tx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vi-VN"/>
          </a:p>
        </p:txBody>
      </p:sp>
      <p:grpSp>
        <p:nvGrpSpPr>
          <p:cNvPr id="16" name="Nhóm 15">
            <a:extLst>
              <a:ext uri="{FF2B5EF4-FFF2-40B4-BE49-F238E27FC236}">
                <a16:creationId xmlns:a16="http://schemas.microsoft.com/office/drawing/2014/main" xmlns="" id="{8D785D02-BF15-4A0B-B1A8-4C6D2C6D5603}"/>
              </a:ext>
            </a:extLst>
          </p:cNvPr>
          <p:cNvGrpSpPr/>
          <p:nvPr/>
        </p:nvGrpSpPr>
        <p:grpSpPr>
          <a:xfrm>
            <a:off x="7319103" y="2910035"/>
            <a:ext cx="4523858" cy="2140501"/>
            <a:chOff x="7319103" y="2910035"/>
            <a:chExt cx="4523858" cy="2140501"/>
          </a:xfrm>
        </p:grpSpPr>
        <p:sp>
          <p:nvSpPr>
            <p:cNvPr id="24" name="Hộp Văn bản 23">
              <a:extLst>
                <a:ext uri="{FF2B5EF4-FFF2-40B4-BE49-F238E27FC236}">
                  <a16:creationId xmlns:a16="http://schemas.microsoft.com/office/drawing/2014/main" xmlns="" id="{E8BD4457-F908-4DB3-BB90-50D21722A490}"/>
                </a:ext>
              </a:extLst>
            </p:cNvPr>
            <p:cNvSpPr txBox="1"/>
            <p:nvPr/>
          </p:nvSpPr>
          <p:spPr>
            <a:xfrm>
              <a:off x="7337569" y="2910035"/>
              <a:ext cx="351145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 smtClean="0">
                  <a:solidFill>
                    <a:srgbClr val="FF0000"/>
                  </a:solidFill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- </a:t>
              </a:r>
              <a:r>
                <a:rPr lang="en-US" b="1" dirty="0" err="1" smtClean="0">
                  <a:solidFill>
                    <a:srgbClr val="FF0000"/>
                  </a:solidFill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Nêu</a:t>
              </a:r>
              <a:r>
                <a:rPr lang="en-US" b="1" dirty="0" smtClean="0">
                  <a:solidFill>
                    <a:srgbClr val="FF0000"/>
                  </a:solidFill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b="1" dirty="0" err="1" smtClean="0">
                  <a:solidFill>
                    <a:srgbClr val="FF0000"/>
                  </a:solidFill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mục</a:t>
              </a:r>
              <a:r>
                <a:rPr lang="en-US" b="1" dirty="0" smtClean="0">
                  <a:solidFill>
                    <a:srgbClr val="FF0000"/>
                  </a:solidFill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b="1" dirty="0" err="1" smtClean="0">
                  <a:solidFill>
                    <a:srgbClr val="FF0000"/>
                  </a:solidFill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đích</a:t>
              </a:r>
              <a:r>
                <a:rPr lang="en-US" b="1" dirty="0" smtClean="0">
                  <a:solidFill>
                    <a:srgbClr val="FF0000"/>
                  </a:solidFill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, </a:t>
              </a:r>
              <a:r>
                <a:rPr lang="en-US" b="1" dirty="0" err="1" smtClean="0">
                  <a:solidFill>
                    <a:srgbClr val="FF0000"/>
                  </a:solidFill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lí</a:t>
              </a:r>
              <a:r>
                <a:rPr lang="en-US" b="1" dirty="0" smtClean="0">
                  <a:solidFill>
                    <a:srgbClr val="FF0000"/>
                  </a:solidFill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do </a:t>
              </a:r>
              <a:r>
                <a:rPr lang="en-US" b="1" dirty="0" err="1" smtClean="0">
                  <a:solidFill>
                    <a:srgbClr val="FF0000"/>
                  </a:solidFill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viết</a:t>
              </a:r>
              <a:r>
                <a:rPr lang="en-US" b="1" dirty="0" smtClean="0">
                  <a:solidFill>
                    <a:srgbClr val="FF0000"/>
                  </a:solidFill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b="1" dirty="0" err="1" smtClean="0">
                  <a:solidFill>
                    <a:srgbClr val="FF0000"/>
                  </a:solidFill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thư</a:t>
              </a:r>
              <a:endParaRPr lang="vi-VN" b="1" dirty="0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5" name="Hộp Văn bản 24">
              <a:extLst>
                <a:ext uri="{FF2B5EF4-FFF2-40B4-BE49-F238E27FC236}">
                  <a16:creationId xmlns:a16="http://schemas.microsoft.com/office/drawing/2014/main" xmlns="" id="{C5B790FD-B41B-466C-98A3-9A7FE6F4D8B5}"/>
                </a:ext>
              </a:extLst>
            </p:cNvPr>
            <p:cNvSpPr txBox="1"/>
            <p:nvPr/>
          </p:nvSpPr>
          <p:spPr>
            <a:xfrm>
              <a:off x="7319104" y="3760659"/>
              <a:ext cx="413121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 smtClean="0">
                  <a:solidFill>
                    <a:srgbClr val="FF0000"/>
                  </a:solidFill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- </a:t>
              </a:r>
              <a:r>
                <a:rPr lang="en-US" b="1" dirty="0" err="1" smtClean="0">
                  <a:solidFill>
                    <a:srgbClr val="FF0000"/>
                  </a:solidFill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Thông</a:t>
              </a:r>
              <a:r>
                <a:rPr lang="en-US" b="1" dirty="0" smtClean="0">
                  <a:solidFill>
                    <a:srgbClr val="FF0000"/>
                  </a:solidFill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b="1" dirty="0" err="1" smtClean="0">
                  <a:solidFill>
                    <a:srgbClr val="FF0000"/>
                  </a:solidFill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báo</a:t>
              </a:r>
              <a:r>
                <a:rPr lang="en-US" b="1" dirty="0" smtClean="0">
                  <a:solidFill>
                    <a:srgbClr val="FF0000"/>
                  </a:solidFill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b="1" dirty="0" err="1" smtClean="0">
                  <a:solidFill>
                    <a:srgbClr val="FF0000"/>
                  </a:solidFill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tình</a:t>
              </a:r>
              <a:r>
                <a:rPr lang="en-US" b="1" dirty="0" smtClean="0">
                  <a:solidFill>
                    <a:srgbClr val="FF0000"/>
                  </a:solidFill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b="1" dirty="0" err="1" smtClean="0">
                  <a:solidFill>
                    <a:srgbClr val="FF0000"/>
                  </a:solidFill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hình</a:t>
              </a:r>
              <a:r>
                <a:rPr lang="en-US" b="1" dirty="0" smtClean="0">
                  <a:solidFill>
                    <a:srgbClr val="FF0000"/>
                  </a:solidFill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b="1" dirty="0" err="1" smtClean="0">
                  <a:solidFill>
                    <a:srgbClr val="FF0000"/>
                  </a:solidFill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của</a:t>
              </a:r>
              <a:r>
                <a:rPr lang="en-US" b="1" dirty="0" smtClean="0">
                  <a:solidFill>
                    <a:srgbClr val="FF0000"/>
                  </a:solidFill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b="1" dirty="0" err="1" smtClean="0">
                  <a:solidFill>
                    <a:srgbClr val="FF0000"/>
                  </a:solidFill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người</a:t>
              </a:r>
              <a:r>
                <a:rPr lang="en-US" b="1" dirty="0" smtClean="0">
                  <a:solidFill>
                    <a:srgbClr val="FF0000"/>
                  </a:solidFill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b="1" dirty="0" err="1" smtClean="0">
                  <a:solidFill>
                    <a:srgbClr val="FF0000"/>
                  </a:solidFill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viết</a:t>
              </a:r>
              <a:r>
                <a:rPr lang="en-US" b="1" dirty="0" smtClean="0">
                  <a:solidFill>
                    <a:srgbClr val="FF0000"/>
                  </a:solidFill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b="1" dirty="0" err="1" smtClean="0">
                  <a:solidFill>
                    <a:srgbClr val="FF0000"/>
                  </a:solidFill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thư</a:t>
              </a:r>
              <a:r>
                <a:rPr lang="en-US" b="1" dirty="0" smtClean="0">
                  <a:solidFill>
                    <a:srgbClr val="FF0000"/>
                  </a:solidFill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.</a:t>
              </a:r>
              <a:endParaRPr lang="vi-VN" b="1" dirty="0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6" name="Hộp Văn bản 25">
              <a:extLst>
                <a:ext uri="{FF2B5EF4-FFF2-40B4-BE49-F238E27FC236}">
                  <a16:creationId xmlns:a16="http://schemas.microsoft.com/office/drawing/2014/main" xmlns="" id="{60938677-BF4D-4A04-92B1-DADF6FC826A1}"/>
                </a:ext>
              </a:extLst>
            </p:cNvPr>
            <p:cNvSpPr txBox="1"/>
            <p:nvPr/>
          </p:nvSpPr>
          <p:spPr>
            <a:xfrm>
              <a:off x="7319103" y="3332053"/>
              <a:ext cx="4317173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b="1" dirty="0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- </a:t>
              </a:r>
              <a:r>
                <a:rPr lang="en-US" b="1" dirty="0" err="1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Thăm</a:t>
              </a:r>
              <a:r>
                <a:rPr lang="en-US" b="1" dirty="0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b="1" dirty="0" err="1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hỏi</a:t>
              </a:r>
              <a:r>
                <a:rPr lang="en-US" b="1" dirty="0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b="1" dirty="0" err="1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tình</a:t>
              </a:r>
              <a:r>
                <a:rPr lang="en-US" b="1" dirty="0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b="1" dirty="0" err="1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hình</a:t>
              </a:r>
              <a:r>
                <a:rPr lang="en-US" b="1" dirty="0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b="1" dirty="0" err="1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của</a:t>
              </a:r>
              <a:r>
                <a:rPr lang="en-US" b="1" dirty="0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b="1" dirty="0" err="1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người</a:t>
              </a:r>
              <a:r>
                <a:rPr lang="en-US" b="1" dirty="0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b="1" dirty="0" err="1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nhận</a:t>
              </a:r>
              <a:r>
                <a:rPr lang="en-US" b="1" dirty="0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b="1" dirty="0" err="1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thư</a:t>
              </a:r>
              <a:endParaRPr lang="vi-VN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7" name="Hộp Văn bản 26">
              <a:extLst>
                <a:ext uri="{FF2B5EF4-FFF2-40B4-BE49-F238E27FC236}">
                  <a16:creationId xmlns:a16="http://schemas.microsoft.com/office/drawing/2014/main" xmlns="" id="{B3F158E4-BEE5-4089-BB95-F2E3FB855371}"/>
                </a:ext>
              </a:extLst>
            </p:cNvPr>
            <p:cNvSpPr txBox="1"/>
            <p:nvPr/>
          </p:nvSpPr>
          <p:spPr>
            <a:xfrm>
              <a:off x="7343104" y="4404205"/>
              <a:ext cx="449985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 smtClean="0">
                  <a:solidFill>
                    <a:srgbClr val="FF0000"/>
                  </a:solidFill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- </a:t>
              </a:r>
              <a:r>
                <a:rPr lang="en-US" b="1" dirty="0" err="1" smtClean="0">
                  <a:solidFill>
                    <a:srgbClr val="FF0000"/>
                  </a:solidFill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Nêu</a:t>
              </a:r>
              <a:r>
                <a:rPr lang="en-US" b="1" dirty="0" smtClean="0">
                  <a:solidFill>
                    <a:srgbClr val="FF0000"/>
                  </a:solidFill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ý </a:t>
              </a:r>
              <a:r>
                <a:rPr lang="en-US" b="1" dirty="0" err="1" smtClean="0">
                  <a:solidFill>
                    <a:srgbClr val="FF0000"/>
                  </a:solidFill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kiến</a:t>
              </a:r>
              <a:r>
                <a:rPr lang="en-US" b="1" dirty="0" smtClean="0">
                  <a:solidFill>
                    <a:srgbClr val="FF0000"/>
                  </a:solidFill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b="1" dirty="0" err="1" smtClean="0">
                  <a:solidFill>
                    <a:srgbClr val="FF0000"/>
                  </a:solidFill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trao</a:t>
              </a:r>
              <a:r>
                <a:rPr lang="en-US" b="1" dirty="0" smtClean="0">
                  <a:solidFill>
                    <a:srgbClr val="FF0000"/>
                  </a:solidFill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b="1" dirty="0" err="1" smtClean="0">
                  <a:solidFill>
                    <a:srgbClr val="FF0000"/>
                  </a:solidFill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đổi</a:t>
              </a:r>
              <a:r>
                <a:rPr lang="en-US" b="1" dirty="0" smtClean="0">
                  <a:solidFill>
                    <a:srgbClr val="FF0000"/>
                  </a:solidFill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b="1" dirty="0" err="1" smtClean="0">
                  <a:solidFill>
                    <a:srgbClr val="FF0000"/>
                  </a:solidFill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hoặc</a:t>
              </a:r>
              <a:r>
                <a:rPr lang="en-US" b="1" dirty="0" smtClean="0">
                  <a:solidFill>
                    <a:srgbClr val="FF0000"/>
                  </a:solidFill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b="1" dirty="0" err="1" smtClean="0">
                  <a:solidFill>
                    <a:srgbClr val="FF0000"/>
                  </a:solidFill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bày</a:t>
              </a:r>
              <a:r>
                <a:rPr lang="en-US" b="1" dirty="0" smtClean="0">
                  <a:solidFill>
                    <a:srgbClr val="FF0000"/>
                  </a:solidFill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b="1" dirty="0" err="1" smtClean="0">
                  <a:solidFill>
                    <a:srgbClr val="FF0000"/>
                  </a:solidFill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tỏ</a:t>
              </a:r>
              <a:r>
                <a:rPr lang="en-US" b="1" dirty="0" smtClean="0">
                  <a:solidFill>
                    <a:srgbClr val="FF0000"/>
                  </a:solidFill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b="1" dirty="0" err="1" smtClean="0">
                  <a:solidFill>
                    <a:srgbClr val="FF0000"/>
                  </a:solidFill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tình</a:t>
              </a:r>
              <a:r>
                <a:rPr lang="en-US" b="1" dirty="0" smtClean="0">
                  <a:solidFill>
                    <a:srgbClr val="FF0000"/>
                  </a:solidFill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b="1" dirty="0" err="1" smtClean="0">
                  <a:solidFill>
                    <a:srgbClr val="FF0000"/>
                  </a:solidFill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cảm</a:t>
              </a:r>
              <a:r>
                <a:rPr lang="en-US" b="1" dirty="0" smtClean="0">
                  <a:solidFill>
                    <a:srgbClr val="FF0000"/>
                  </a:solidFill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b="1" dirty="0" err="1" smtClean="0">
                  <a:solidFill>
                    <a:srgbClr val="FF0000"/>
                  </a:solidFill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với</a:t>
              </a:r>
              <a:r>
                <a:rPr lang="en-US" b="1" dirty="0" smtClean="0">
                  <a:solidFill>
                    <a:srgbClr val="FF0000"/>
                  </a:solidFill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b="1" dirty="0" err="1" smtClean="0">
                  <a:solidFill>
                    <a:srgbClr val="FF0000"/>
                  </a:solidFill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người</a:t>
              </a:r>
              <a:r>
                <a:rPr lang="en-US" b="1" dirty="0" smtClean="0">
                  <a:solidFill>
                    <a:srgbClr val="FF0000"/>
                  </a:solidFill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b="1" dirty="0" err="1" smtClean="0">
                  <a:solidFill>
                    <a:srgbClr val="FF0000"/>
                  </a:solidFill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nhận</a:t>
              </a:r>
              <a:r>
                <a:rPr lang="en-US" b="1" dirty="0" smtClean="0">
                  <a:solidFill>
                    <a:srgbClr val="FF0000"/>
                  </a:solidFill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b="1" dirty="0" err="1" smtClean="0">
                  <a:solidFill>
                    <a:srgbClr val="FF0000"/>
                  </a:solidFill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thư</a:t>
              </a:r>
              <a:r>
                <a:rPr lang="en-US" b="1" dirty="0" smtClean="0">
                  <a:solidFill>
                    <a:srgbClr val="FF0000"/>
                  </a:solidFill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.</a:t>
              </a:r>
              <a:endParaRPr lang="vi-VN" b="1" dirty="0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31" name="Nhóm 30">
            <a:extLst>
              <a:ext uri="{FF2B5EF4-FFF2-40B4-BE49-F238E27FC236}">
                <a16:creationId xmlns:a16="http://schemas.microsoft.com/office/drawing/2014/main" xmlns="" id="{D90A5107-13A6-4F1A-B4AA-2683BAC32923}"/>
              </a:ext>
            </a:extLst>
          </p:cNvPr>
          <p:cNvGrpSpPr/>
          <p:nvPr/>
        </p:nvGrpSpPr>
        <p:grpSpPr>
          <a:xfrm>
            <a:off x="7319104" y="5562214"/>
            <a:ext cx="4131216" cy="830851"/>
            <a:chOff x="7319104" y="5188129"/>
            <a:chExt cx="4131216" cy="830851"/>
          </a:xfrm>
        </p:grpSpPr>
        <p:sp>
          <p:nvSpPr>
            <p:cNvPr id="28" name="Hộp Văn bản 27">
              <a:extLst>
                <a:ext uri="{FF2B5EF4-FFF2-40B4-BE49-F238E27FC236}">
                  <a16:creationId xmlns:a16="http://schemas.microsoft.com/office/drawing/2014/main" xmlns="" id="{796F2211-E408-4DA1-8417-8EBA19BD0891}"/>
                </a:ext>
              </a:extLst>
            </p:cNvPr>
            <p:cNvSpPr txBox="1"/>
            <p:nvPr/>
          </p:nvSpPr>
          <p:spPr>
            <a:xfrm>
              <a:off x="7319104" y="5188129"/>
              <a:ext cx="413121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 smtClean="0">
                  <a:solidFill>
                    <a:srgbClr val="00B050"/>
                  </a:solidFill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- </a:t>
              </a:r>
              <a:r>
                <a:rPr lang="en-US" b="1" dirty="0" err="1" smtClean="0">
                  <a:solidFill>
                    <a:srgbClr val="00B050"/>
                  </a:solidFill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Lời</a:t>
              </a:r>
              <a:r>
                <a:rPr lang="en-US" b="1" dirty="0" smtClean="0">
                  <a:solidFill>
                    <a:srgbClr val="00B050"/>
                  </a:solidFill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b="1" dirty="0" err="1">
                  <a:solidFill>
                    <a:srgbClr val="00B050"/>
                  </a:solidFill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chúc</a:t>
              </a:r>
              <a:r>
                <a:rPr lang="en-US" b="1" dirty="0">
                  <a:solidFill>
                    <a:srgbClr val="00B050"/>
                  </a:solidFill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, </a:t>
              </a:r>
              <a:r>
                <a:rPr lang="en-US" b="1" dirty="0" err="1" smtClean="0">
                  <a:solidFill>
                    <a:srgbClr val="00B050"/>
                  </a:solidFill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lời</a:t>
              </a:r>
              <a:r>
                <a:rPr lang="en-US" b="1" dirty="0" smtClean="0">
                  <a:solidFill>
                    <a:srgbClr val="00B050"/>
                  </a:solidFill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b="1" dirty="0" err="1" smtClean="0">
                  <a:solidFill>
                    <a:srgbClr val="00B050"/>
                  </a:solidFill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cảm</a:t>
              </a:r>
              <a:r>
                <a:rPr lang="en-US" b="1" dirty="0" smtClean="0">
                  <a:solidFill>
                    <a:srgbClr val="00B050"/>
                  </a:solidFill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b="1" dirty="0" err="1" smtClean="0">
                  <a:solidFill>
                    <a:srgbClr val="00B050"/>
                  </a:solidFill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ơn</a:t>
              </a:r>
              <a:r>
                <a:rPr lang="en-US" b="1" dirty="0" smtClean="0">
                  <a:solidFill>
                    <a:srgbClr val="00B050"/>
                  </a:solidFill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, </a:t>
              </a:r>
              <a:r>
                <a:rPr lang="en-US" b="1" dirty="0" err="1" smtClean="0">
                  <a:solidFill>
                    <a:srgbClr val="00B050"/>
                  </a:solidFill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hứa</a:t>
              </a:r>
              <a:r>
                <a:rPr lang="en-US" b="1" dirty="0" smtClean="0">
                  <a:solidFill>
                    <a:srgbClr val="00B050"/>
                  </a:solidFill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b="1" dirty="0" err="1" smtClean="0">
                  <a:solidFill>
                    <a:srgbClr val="00B050"/>
                  </a:solidFill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hẹn</a:t>
              </a:r>
              <a:endParaRPr lang="vi-VN" b="1" dirty="0">
                <a:solidFill>
                  <a:srgbClr val="00B05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9" name="Hộp Văn bản 28">
              <a:extLst>
                <a:ext uri="{FF2B5EF4-FFF2-40B4-BE49-F238E27FC236}">
                  <a16:creationId xmlns:a16="http://schemas.microsoft.com/office/drawing/2014/main" xmlns="" id="{4DC96727-2DC0-4C99-8B06-67ABB005890C}"/>
                </a:ext>
              </a:extLst>
            </p:cNvPr>
            <p:cNvSpPr txBox="1"/>
            <p:nvPr/>
          </p:nvSpPr>
          <p:spPr>
            <a:xfrm>
              <a:off x="7335491" y="5649648"/>
              <a:ext cx="363730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 smtClean="0">
                  <a:solidFill>
                    <a:srgbClr val="00B050"/>
                  </a:solidFill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- </a:t>
              </a:r>
              <a:r>
                <a:rPr lang="en-US" b="1" dirty="0" err="1" smtClean="0">
                  <a:solidFill>
                    <a:srgbClr val="00B050"/>
                  </a:solidFill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Chữ</a:t>
              </a:r>
              <a:r>
                <a:rPr lang="en-US" b="1" dirty="0" smtClean="0">
                  <a:solidFill>
                    <a:srgbClr val="00B050"/>
                  </a:solidFill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b="1" dirty="0" err="1" smtClean="0">
                  <a:solidFill>
                    <a:srgbClr val="00B050"/>
                  </a:solidFill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kí</a:t>
              </a:r>
              <a:r>
                <a:rPr lang="en-US" b="1" dirty="0" smtClean="0">
                  <a:solidFill>
                    <a:srgbClr val="00B050"/>
                  </a:solidFill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b="1" dirty="0" err="1" smtClean="0">
                  <a:solidFill>
                    <a:srgbClr val="00B050"/>
                  </a:solidFill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và</a:t>
              </a:r>
              <a:r>
                <a:rPr lang="en-US" b="1" dirty="0" smtClean="0">
                  <a:solidFill>
                    <a:srgbClr val="00B050"/>
                  </a:solidFill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b="1" dirty="0" err="1" smtClean="0">
                  <a:solidFill>
                    <a:srgbClr val="00B050"/>
                  </a:solidFill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tên</a:t>
              </a:r>
              <a:r>
                <a:rPr lang="en-US" b="1" dirty="0" smtClean="0">
                  <a:solidFill>
                    <a:srgbClr val="00B050"/>
                  </a:solidFill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b="1" dirty="0" err="1" smtClean="0">
                  <a:solidFill>
                    <a:srgbClr val="00B050"/>
                  </a:solidFill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hoặc</a:t>
              </a:r>
              <a:r>
                <a:rPr lang="en-US" b="1" dirty="0" smtClean="0">
                  <a:solidFill>
                    <a:srgbClr val="00B050"/>
                  </a:solidFill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b="1" dirty="0" err="1" smtClean="0">
                  <a:solidFill>
                    <a:srgbClr val="00B050"/>
                  </a:solidFill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họ</a:t>
              </a:r>
              <a:r>
                <a:rPr lang="en-US" b="1" dirty="0" smtClean="0">
                  <a:solidFill>
                    <a:srgbClr val="00B050"/>
                  </a:solidFill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b="1" dirty="0" err="1" smtClean="0">
                  <a:solidFill>
                    <a:srgbClr val="00B050"/>
                  </a:solidFill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tên</a:t>
              </a:r>
              <a:endParaRPr lang="vi-VN" b="1" dirty="0">
                <a:solidFill>
                  <a:srgbClr val="00B05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4910284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8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9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8" grpId="0" animBg="1"/>
      <p:bldP spid="20" grpId="0" animBg="1"/>
      <p:bldP spid="6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6">
            <a:extLst>
              <a:ext uri="{FF2B5EF4-FFF2-40B4-BE49-F238E27FC236}">
                <a16:creationId xmlns:a16="http://schemas.microsoft.com/office/drawing/2014/main" xmlns="" id="{AB0C5840-5768-4FD6-847A-B3009B121784}"/>
              </a:ext>
            </a:extLst>
          </p:cNvPr>
          <p:cNvSpPr/>
          <p:nvPr/>
        </p:nvSpPr>
        <p:spPr>
          <a:xfrm>
            <a:off x="1043576" y="37077"/>
            <a:ext cx="45719" cy="721323"/>
          </a:xfrm>
          <a:prstGeom prst="rect">
            <a:avLst/>
          </a:prstGeom>
          <a:solidFill>
            <a:srgbClr val="FE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4" descr="Ask premium icon">
            <a:extLst>
              <a:ext uri="{FF2B5EF4-FFF2-40B4-BE49-F238E27FC236}">
                <a16:creationId xmlns:a16="http://schemas.microsoft.com/office/drawing/2014/main" xmlns="" id="{334FF769-49FB-4B09-9A4A-ECC20F44FE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4446" y="47361"/>
            <a:ext cx="649394" cy="6493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Hình chữ nhật: Góc Tròn 13">
            <a:extLst>
              <a:ext uri="{FF2B5EF4-FFF2-40B4-BE49-F238E27FC236}">
                <a16:creationId xmlns:a16="http://schemas.microsoft.com/office/drawing/2014/main" xmlns="" id="{0A5DFF94-97BF-4513-8486-F75A9065B27D}"/>
              </a:ext>
            </a:extLst>
          </p:cNvPr>
          <p:cNvSpPr/>
          <p:nvPr/>
        </p:nvSpPr>
        <p:spPr>
          <a:xfrm>
            <a:off x="2281758" y="1084220"/>
            <a:ext cx="7267234" cy="827245"/>
          </a:xfrm>
          <a:prstGeom prst="roundRect">
            <a:avLst>
              <a:gd name="adj" fmla="val 50000"/>
            </a:avLst>
          </a:prstGeom>
          <a:solidFill>
            <a:schemeClr val="accent6">
              <a:lumMod val="40000"/>
              <a:lumOff val="60000"/>
            </a:schemeClr>
          </a:solidFill>
          <a:ln w="38100">
            <a:solidFill>
              <a:schemeClr val="accent6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Nêu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nội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dung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bài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tập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đọc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“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Thư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thăm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bạn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”?</a:t>
            </a:r>
          </a:p>
        </p:txBody>
      </p:sp>
      <p:pic>
        <p:nvPicPr>
          <p:cNvPr id="16" name="Picture 2" descr="Soạn bài – Tập đọc: Thư thăm bạn - SGK Tiếng Việt lớp 4 Tập 1">
            <a:extLst>
              <a:ext uri="{FF2B5EF4-FFF2-40B4-BE49-F238E27FC236}">
                <a16:creationId xmlns:a16="http://schemas.microsoft.com/office/drawing/2014/main" xmlns="" id="{7509ADE0-FAC7-4AA1-9347-C51A9D2569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4898" y="2690118"/>
            <a:ext cx="6700488" cy="4112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Hình chữ nhật: Góc Tròn 4">
            <a:extLst>
              <a:ext uri="{FF2B5EF4-FFF2-40B4-BE49-F238E27FC236}">
                <a16:creationId xmlns:a16="http://schemas.microsoft.com/office/drawing/2014/main" xmlns="" id="{B2734B5B-D757-4162-B2C8-3E3528AE5DC5}"/>
              </a:ext>
            </a:extLst>
          </p:cNvPr>
          <p:cNvSpPr/>
          <p:nvPr/>
        </p:nvSpPr>
        <p:spPr>
          <a:xfrm>
            <a:off x="1722120" y="609600"/>
            <a:ext cx="8385664" cy="1859280"/>
          </a:xfrm>
          <a:prstGeom prst="roundRect">
            <a:avLst/>
          </a:prstGeom>
          <a:solidFill>
            <a:schemeClr val="bg2"/>
          </a:solidFill>
          <a:ln w="38100">
            <a:noFill/>
            <a:prstDash val="solid"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b="1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Nội dung: </a:t>
            </a:r>
            <a:r>
              <a:rPr lang="en-US" sz="3200" b="1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Tình cảm bạn bè: thương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bạn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, </a:t>
            </a:r>
          </a:p>
          <a:p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muốn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chia </a:t>
            </a:r>
            <a:r>
              <a:rPr lang="en-US" sz="3200" b="1" err="1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sẻ</a:t>
            </a:r>
            <a:r>
              <a:rPr lang="en-US" sz="3200" b="1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cùng bạn khi bạn gặp khó khăn trong cuộc sống.</a:t>
            </a:r>
            <a:endParaRPr lang="vi-VN" sz="3200" b="1" dirty="0">
              <a:solidFill>
                <a:srgbClr val="FF0000"/>
              </a:solidFill>
              <a:latin typeface="Times New Roman" panose="020206030504050203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504455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bg/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3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4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5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1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uiExpand="1" build="p" animBg="1"/>
      <p:bldP spid="14" grpId="1" build="allAtOnce" animBg="1"/>
      <p:bldP spid="5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: Shape 12">
            <a:extLst>
              <a:ext uri="{FF2B5EF4-FFF2-40B4-BE49-F238E27FC236}">
                <a16:creationId xmlns:a16="http://schemas.microsoft.com/office/drawing/2014/main" xmlns="" id="{A7789BCC-894B-E84A-B47A-3C50C7CF2FE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0208695" y="1"/>
            <a:ext cx="1135066" cy="477997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5" name="Arc 4">
            <a:extLst>
              <a:ext uri="{FF2B5EF4-FFF2-40B4-BE49-F238E27FC236}">
                <a16:creationId xmlns:a16="http://schemas.microsoft.com/office/drawing/2014/main" xmlns="" id="{680C3B94-8E07-634A-B87F-8854E5B6678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5400000" flipV="1">
            <a:off x="555710" y="2183223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6">
            <a:extLst>
              <a:ext uri="{FF2B5EF4-FFF2-40B4-BE49-F238E27FC236}">
                <a16:creationId xmlns:a16="http://schemas.microsoft.com/office/drawing/2014/main" xmlns="" id="{3BFFC638-7161-42B2-92BA-A409875FC725}"/>
              </a:ext>
            </a:extLst>
          </p:cNvPr>
          <p:cNvSpPr/>
          <p:nvPr/>
        </p:nvSpPr>
        <p:spPr>
          <a:xfrm>
            <a:off x="1043576" y="37077"/>
            <a:ext cx="45719" cy="721323"/>
          </a:xfrm>
          <a:prstGeom prst="rect">
            <a:avLst/>
          </a:prstGeom>
          <a:solidFill>
            <a:srgbClr val="FE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xmlns="" id="{B217C176-CD86-41CF-B772-1798CE06FF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01091" y="1462766"/>
            <a:ext cx="8975137" cy="721322"/>
          </a:xfrm>
        </p:spPr>
        <p:txBody>
          <a:bodyPr>
            <a:noAutofit/>
          </a:bodyPr>
          <a:lstStyle/>
          <a:p>
            <a:r>
              <a:rPr lang="en-US" sz="4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3. LUYỆN ĐỌC DIỄN CẢM</a:t>
            </a:r>
            <a:endParaRPr lang="en-US" sz="4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090128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: Shape 12">
            <a:extLst>
              <a:ext uri="{FF2B5EF4-FFF2-40B4-BE49-F238E27FC236}">
                <a16:creationId xmlns:a16="http://schemas.microsoft.com/office/drawing/2014/main" xmlns="" id="{A7789BCC-894B-E84A-B47A-3C50C7CF2FE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0208695" y="1"/>
            <a:ext cx="1135066" cy="477997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5" name="Arc 4">
            <a:extLst>
              <a:ext uri="{FF2B5EF4-FFF2-40B4-BE49-F238E27FC236}">
                <a16:creationId xmlns:a16="http://schemas.microsoft.com/office/drawing/2014/main" xmlns="" id="{680C3B94-8E07-634A-B87F-8854E5B6678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5400000" flipV="1">
            <a:off x="555710" y="2183223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A0BAE699-34AD-AD41-A359-1CC6BADE1CEF}"/>
              </a:ext>
            </a:extLst>
          </p:cNvPr>
          <p:cNvSpPr/>
          <p:nvPr/>
        </p:nvSpPr>
        <p:spPr>
          <a:xfrm>
            <a:off x="1043576" y="37077"/>
            <a:ext cx="45719" cy="721323"/>
          </a:xfrm>
          <a:prstGeom prst="rect">
            <a:avLst/>
          </a:prstGeom>
          <a:solidFill>
            <a:srgbClr val="FE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2" name="Nhóm 11">
            <a:extLst>
              <a:ext uri="{FF2B5EF4-FFF2-40B4-BE49-F238E27FC236}">
                <a16:creationId xmlns:a16="http://schemas.microsoft.com/office/drawing/2014/main" xmlns="" id="{67E0E165-6E83-41D9-AECF-636A6935B4AD}"/>
              </a:ext>
            </a:extLst>
          </p:cNvPr>
          <p:cNvGrpSpPr/>
          <p:nvPr/>
        </p:nvGrpSpPr>
        <p:grpSpPr>
          <a:xfrm>
            <a:off x="1423338" y="591344"/>
            <a:ext cx="8534814" cy="6300928"/>
            <a:chOff x="1872344" y="610800"/>
            <a:chExt cx="8023869" cy="5979546"/>
          </a:xfrm>
        </p:grpSpPr>
        <p:pic>
          <p:nvPicPr>
            <p:cNvPr id="9" name="Hình ảnh 8">
              <a:extLst>
                <a:ext uri="{FF2B5EF4-FFF2-40B4-BE49-F238E27FC236}">
                  <a16:creationId xmlns:a16="http://schemas.microsoft.com/office/drawing/2014/main" xmlns="" id="{3AF92765-FB93-47FC-BEF9-3EB8A07D6A8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872345" y="610800"/>
              <a:ext cx="8023868" cy="2972155"/>
            </a:xfrm>
            <a:prstGeom prst="rect">
              <a:avLst/>
            </a:prstGeom>
          </p:spPr>
        </p:pic>
        <p:pic>
          <p:nvPicPr>
            <p:cNvPr id="11" name="Hình ảnh 10">
              <a:extLst>
                <a:ext uri="{FF2B5EF4-FFF2-40B4-BE49-F238E27FC236}">
                  <a16:creationId xmlns:a16="http://schemas.microsoft.com/office/drawing/2014/main" xmlns="" id="{AC5E2B82-339D-460E-AA21-6A337D5FD83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872344" y="3475236"/>
              <a:ext cx="8011643" cy="3115110"/>
            </a:xfrm>
            <a:prstGeom prst="rect">
              <a:avLst/>
            </a:prstGeom>
          </p:spPr>
        </p:pic>
      </p:grpSp>
      <p:pic>
        <p:nvPicPr>
          <p:cNvPr id="29" name="Picture 2" descr="Free Reading Books Colored Outline Icon - Available in SVG, PNG, EPS, AI &amp;amp;  Icon fonts">
            <a:extLst>
              <a:ext uri="{FF2B5EF4-FFF2-40B4-BE49-F238E27FC236}">
                <a16:creationId xmlns:a16="http://schemas.microsoft.com/office/drawing/2014/main" xmlns="" id="{AA972D7F-8C0E-40A5-BF1B-9D5D90284AE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36855" y="69654"/>
            <a:ext cx="803985" cy="8039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Hình chữ nhật: Góc Tròn 9">
            <a:extLst>
              <a:ext uri="{FF2B5EF4-FFF2-40B4-BE49-F238E27FC236}">
                <a16:creationId xmlns:a16="http://schemas.microsoft.com/office/drawing/2014/main" xmlns="" id="{BEDD61D0-6ACA-40A8-874C-6A85826D672D}"/>
              </a:ext>
            </a:extLst>
          </p:cNvPr>
          <p:cNvSpPr/>
          <p:nvPr/>
        </p:nvSpPr>
        <p:spPr>
          <a:xfrm>
            <a:off x="10262998" y="2157293"/>
            <a:ext cx="1716454" cy="2471351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THƯ</a:t>
            </a:r>
            <a:r>
              <a:rPr lang="en-US" sz="3600" dirty="0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THĂM</a:t>
            </a:r>
            <a:r>
              <a:rPr lang="en-US" sz="3600" dirty="0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BẠN</a:t>
            </a:r>
            <a:endParaRPr lang="vi-VN" sz="3600" dirty="0">
              <a:solidFill>
                <a:schemeClr val="tx1"/>
              </a:solidFill>
              <a:latin typeface="Times New Roman" panose="020206030504050203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Oval 1"/>
          <p:cNvSpPr/>
          <p:nvPr/>
        </p:nvSpPr>
        <p:spPr>
          <a:xfrm>
            <a:off x="1317710" y="955964"/>
            <a:ext cx="487866" cy="387927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rgbClr val="C00000"/>
                </a:solidFill>
              </a:rPr>
              <a:t>1</a:t>
            </a:r>
            <a:endParaRPr lang="en-US" b="1" dirty="0">
              <a:solidFill>
                <a:srgbClr val="C00000"/>
              </a:solidFill>
            </a:endParaRPr>
          </a:p>
        </p:txBody>
      </p:sp>
      <p:sp>
        <p:nvSpPr>
          <p:cNvPr id="13" name="Oval 12"/>
          <p:cNvSpPr/>
          <p:nvPr/>
        </p:nvSpPr>
        <p:spPr>
          <a:xfrm>
            <a:off x="1317710" y="2618509"/>
            <a:ext cx="487866" cy="387927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C00000"/>
                </a:solidFill>
              </a:rPr>
              <a:t>2</a:t>
            </a:r>
            <a:endParaRPr lang="en-US" b="1" dirty="0">
              <a:solidFill>
                <a:srgbClr val="C00000"/>
              </a:solidFill>
            </a:endParaRPr>
          </a:p>
        </p:txBody>
      </p:sp>
      <p:sp>
        <p:nvSpPr>
          <p:cNvPr id="14" name="Oval 13"/>
          <p:cNvSpPr/>
          <p:nvPr/>
        </p:nvSpPr>
        <p:spPr>
          <a:xfrm>
            <a:off x="1373130" y="4476245"/>
            <a:ext cx="487866" cy="387927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rgbClr val="C00000"/>
                </a:solidFill>
              </a:rPr>
              <a:t>3</a:t>
            </a:r>
            <a:endParaRPr lang="en-US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36133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3" grpId="0" animBg="1"/>
      <p:bldP spid="14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6">
            <a:extLst>
              <a:ext uri="{FF2B5EF4-FFF2-40B4-BE49-F238E27FC236}">
                <a16:creationId xmlns:a16="http://schemas.microsoft.com/office/drawing/2014/main" xmlns="" id="{43C949C2-AC73-4F0A-AAD4-28208B176B62}"/>
              </a:ext>
            </a:extLst>
          </p:cNvPr>
          <p:cNvSpPr/>
          <p:nvPr/>
        </p:nvSpPr>
        <p:spPr>
          <a:xfrm>
            <a:off x="1043576" y="37077"/>
            <a:ext cx="45719" cy="721323"/>
          </a:xfrm>
          <a:prstGeom prst="rect">
            <a:avLst/>
          </a:prstGeom>
          <a:solidFill>
            <a:srgbClr val="FE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Nhóm 8">
            <a:extLst>
              <a:ext uri="{FF2B5EF4-FFF2-40B4-BE49-F238E27FC236}">
                <a16:creationId xmlns:a16="http://schemas.microsoft.com/office/drawing/2014/main" xmlns="" id="{B2FC6AE0-A858-4527-9CB1-710C5188D799}"/>
              </a:ext>
            </a:extLst>
          </p:cNvPr>
          <p:cNvGrpSpPr/>
          <p:nvPr/>
        </p:nvGrpSpPr>
        <p:grpSpPr>
          <a:xfrm>
            <a:off x="4208383" y="873639"/>
            <a:ext cx="7879745" cy="5984361"/>
            <a:chOff x="1872344" y="610800"/>
            <a:chExt cx="8023869" cy="5979546"/>
          </a:xfrm>
        </p:grpSpPr>
        <p:pic>
          <p:nvPicPr>
            <p:cNvPr id="10" name="Hình ảnh 9">
              <a:extLst>
                <a:ext uri="{FF2B5EF4-FFF2-40B4-BE49-F238E27FC236}">
                  <a16:creationId xmlns:a16="http://schemas.microsoft.com/office/drawing/2014/main" xmlns="" id="{B5578585-A36A-43F3-8DDC-96AA1490864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872345" y="610800"/>
              <a:ext cx="8023868" cy="2972155"/>
            </a:xfrm>
            <a:prstGeom prst="rect">
              <a:avLst/>
            </a:prstGeom>
          </p:spPr>
        </p:pic>
        <p:pic>
          <p:nvPicPr>
            <p:cNvPr id="11" name="Hình ảnh 10">
              <a:extLst>
                <a:ext uri="{FF2B5EF4-FFF2-40B4-BE49-F238E27FC236}">
                  <a16:creationId xmlns:a16="http://schemas.microsoft.com/office/drawing/2014/main" xmlns="" id="{EC0A9258-A40D-45BE-9557-2E90DE3E86B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872344" y="3475236"/>
              <a:ext cx="8011643" cy="3115110"/>
            </a:xfrm>
            <a:prstGeom prst="rect">
              <a:avLst/>
            </a:prstGeom>
          </p:spPr>
        </p:pic>
      </p:grpSp>
      <p:sp>
        <p:nvSpPr>
          <p:cNvPr id="12" name="Hình chữ nhật: Góc Tròn 11">
            <a:extLst>
              <a:ext uri="{FF2B5EF4-FFF2-40B4-BE49-F238E27FC236}">
                <a16:creationId xmlns:a16="http://schemas.microsoft.com/office/drawing/2014/main" xmlns="" id="{ABE77155-5488-4EDE-8BB4-5BBA34E3C31E}"/>
              </a:ext>
            </a:extLst>
          </p:cNvPr>
          <p:cNvSpPr/>
          <p:nvPr/>
        </p:nvSpPr>
        <p:spPr>
          <a:xfrm>
            <a:off x="188806" y="1117123"/>
            <a:ext cx="4124971" cy="814191"/>
          </a:xfrm>
          <a:prstGeom prst="roundRect">
            <a:avLst/>
          </a:prstGeom>
          <a:solidFill>
            <a:srgbClr val="91F3EF"/>
          </a:solidFill>
          <a:ln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 smtClean="0">
                <a:solidFill>
                  <a:srgbClr val="FF0000"/>
                </a:solidFill>
                <a:latin typeface="+mj-lt"/>
                <a:ea typeface="Cambria" panose="02040503050406030204" pitchFamily="18" charset="0"/>
              </a:rPr>
              <a:t>Nêu</a:t>
            </a:r>
            <a:r>
              <a:rPr lang="vi-VN" sz="2800" b="1" i="0" dirty="0" smtClean="0">
                <a:solidFill>
                  <a:srgbClr val="FF0000"/>
                </a:solidFill>
                <a:effectLst/>
                <a:latin typeface="+mj-lt"/>
                <a:ea typeface="Cambria" panose="02040503050406030204" pitchFamily="18" charset="0"/>
              </a:rPr>
              <a:t> </a:t>
            </a:r>
            <a:r>
              <a:rPr lang="vi-VN" sz="2800" b="1" i="0" dirty="0">
                <a:solidFill>
                  <a:srgbClr val="FF0000"/>
                </a:solidFill>
                <a:effectLst/>
                <a:latin typeface="+mj-lt"/>
                <a:ea typeface="Cambria" panose="02040503050406030204" pitchFamily="18" charset="0"/>
              </a:rPr>
              <a:t>giọng đọc của bài</a:t>
            </a:r>
            <a:r>
              <a:rPr lang="en-US" sz="2800" b="1" dirty="0">
                <a:solidFill>
                  <a:srgbClr val="FF0000"/>
                </a:solidFill>
                <a:latin typeface="+mj-lt"/>
                <a:ea typeface="Cambria" panose="02040503050406030204" pitchFamily="18" charset="0"/>
              </a:rPr>
              <a:t>?</a:t>
            </a:r>
            <a:endParaRPr lang="vi-VN" sz="2800" b="1" dirty="0">
              <a:solidFill>
                <a:srgbClr val="FF0000"/>
              </a:solidFill>
              <a:latin typeface="+mj-lt"/>
              <a:ea typeface="Cambria" panose="02040503050406030204" pitchFamily="18" charset="0"/>
            </a:endParaRPr>
          </a:p>
        </p:txBody>
      </p:sp>
      <p:grpSp>
        <p:nvGrpSpPr>
          <p:cNvPr id="13" name="Nhóm 12">
            <a:extLst>
              <a:ext uri="{FF2B5EF4-FFF2-40B4-BE49-F238E27FC236}">
                <a16:creationId xmlns:a16="http://schemas.microsoft.com/office/drawing/2014/main" xmlns="" id="{0D5F2673-0C2D-4B04-89C2-57DCCD58C4E0}"/>
              </a:ext>
            </a:extLst>
          </p:cNvPr>
          <p:cNvGrpSpPr/>
          <p:nvPr/>
        </p:nvGrpSpPr>
        <p:grpSpPr>
          <a:xfrm>
            <a:off x="1089295" y="69654"/>
            <a:ext cx="4551545" cy="924730"/>
            <a:chOff x="1089295" y="69654"/>
            <a:chExt cx="4551545" cy="924730"/>
          </a:xfrm>
        </p:grpSpPr>
        <p:sp>
          <p:nvSpPr>
            <p:cNvPr id="7" name="Title 1">
              <a:extLst>
                <a:ext uri="{FF2B5EF4-FFF2-40B4-BE49-F238E27FC236}">
                  <a16:creationId xmlns:a16="http://schemas.microsoft.com/office/drawing/2014/main" xmlns="" id="{D8FCDDC1-5984-4DE4-AFB0-69FC05B1B1B5}"/>
                </a:ext>
              </a:extLst>
            </p:cNvPr>
            <p:cNvSpPr txBox="1">
              <a:spLocks/>
            </p:cNvSpPr>
            <p:nvPr/>
          </p:nvSpPr>
          <p:spPr>
            <a:xfrm>
              <a:off x="1089295" y="115238"/>
              <a:ext cx="3862479" cy="879146"/>
            </a:xfrm>
            <a:prstGeom prst="rect">
              <a:avLst/>
            </a:prstGeom>
          </p:spPr>
          <p:txBody>
            <a:bodyPr>
              <a:norm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en-US" sz="32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Đọc</a:t>
              </a:r>
              <a:r>
                <a:rPr lang="en-US" sz="32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diễn</a:t>
              </a:r>
              <a:r>
                <a:rPr lang="en-US" sz="32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cảm</a:t>
              </a:r>
              <a:endPara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pic>
          <p:nvPicPr>
            <p:cNvPr id="10242" name="Picture 2" descr="Free Reading Books Colored Outline Icon - Available in SVG, PNG, EPS, AI &amp;amp;  Icon fonts">
              <a:extLst>
                <a:ext uri="{FF2B5EF4-FFF2-40B4-BE49-F238E27FC236}">
                  <a16:creationId xmlns:a16="http://schemas.microsoft.com/office/drawing/2014/main" xmlns="" id="{55004634-0963-4A2F-B613-DA5938CC84F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36855" y="69654"/>
              <a:ext cx="803985" cy="80398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4" name="Hộp Văn bản 13">
            <a:extLst>
              <a:ext uri="{FF2B5EF4-FFF2-40B4-BE49-F238E27FC236}">
                <a16:creationId xmlns:a16="http://schemas.microsoft.com/office/drawing/2014/main" xmlns="" id="{BE4D31C4-F89E-46EE-B841-1BEA3EEE6615}"/>
              </a:ext>
            </a:extLst>
          </p:cNvPr>
          <p:cNvSpPr txBox="1"/>
          <p:nvPr/>
        </p:nvSpPr>
        <p:spPr>
          <a:xfrm>
            <a:off x="218543" y="2416654"/>
            <a:ext cx="4124971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b="1" dirty="0">
                <a:solidFill>
                  <a:srgbClr val="009900"/>
                </a:solidFill>
                <a:latin typeface="+mj-lt"/>
                <a:ea typeface="Cambria" panose="02040503050406030204" pitchFamily="18" charset="0"/>
              </a:rPr>
              <a:t>Giọng đọc chậm rãi, </a:t>
            </a:r>
            <a:r>
              <a:rPr lang="vi-VN" sz="2800" b="1" dirty="0" smtClean="0">
                <a:solidFill>
                  <a:srgbClr val="009900"/>
                </a:solidFill>
                <a:latin typeface="+mj-lt"/>
                <a:ea typeface="Cambria" panose="02040503050406030204" pitchFamily="18" charset="0"/>
              </a:rPr>
              <a:t>trầm</a:t>
            </a:r>
            <a:r>
              <a:rPr lang="en-US" sz="2800" b="1" dirty="0" smtClean="0">
                <a:solidFill>
                  <a:srgbClr val="009900"/>
                </a:solidFill>
                <a:latin typeface="+mj-lt"/>
                <a:ea typeface="Cambria" panose="02040503050406030204" pitchFamily="18" charset="0"/>
              </a:rPr>
              <a:t> </a:t>
            </a:r>
            <a:r>
              <a:rPr lang="en-US" sz="2800" b="1" dirty="0" err="1" smtClean="0">
                <a:solidFill>
                  <a:srgbClr val="009900"/>
                </a:solidFill>
                <a:latin typeface="+mj-lt"/>
                <a:ea typeface="Cambria" panose="02040503050406030204" pitchFamily="18" charset="0"/>
              </a:rPr>
              <a:t>buồn</a:t>
            </a:r>
            <a:r>
              <a:rPr lang="vi-VN" sz="2800" b="1" dirty="0" smtClean="0">
                <a:solidFill>
                  <a:srgbClr val="009900"/>
                </a:solidFill>
                <a:latin typeface="+mj-lt"/>
                <a:ea typeface="Cambria" panose="02040503050406030204" pitchFamily="18" charset="0"/>
              </a:rPr>
              <a:t>, </a:t>
            </a:r>
            <a:r>
              <a:rPr lang="vi-VN" sz="2800" b="1" dirty="0">
                <a:solidFill>
                  <a:srgbClr val="009900"/>
                </a:solidFill>
                <a:latin typeface="+mj-lt"/>
                <a:ea typeface="Cambria" panose="02040503050406030204" pitchFamily="18" charset="0"/>
              </a:rPr>
              <a:t>thể hiện sự đồng cảm, chia sẻ chân thành.</a:t>
            </a:r>
          </a:p>
          <a:p>
            <a:r>
              <a:rPr lang="vi-VN" sz="2800" b="1" dirty="0">
                <a:solidFill>
                  <a:srgbClr val="0000FF"/>
                </a:solidFill>
                <a:latin typeface="+mj-lt"/>
                <a:ea typeface="Cambria" panose="02040503050406030204" pitchFamily="18" charset="0"/>
              </a:rPr>
              <a:t>Nhấn giọng vào một số từ thể hiện </a:t>
            </a:r>
            <a:r>
              <a:rPr lang="vi-VN" sz="2800" b="1" dirty="0">
                <a:latin typeface="+mj-lt"/>
                <a:ea typeface="Cambria" panose="02040503050406030204" pitchFamily="18" charset="0"/>
              </a:rPr>
              <a:t>sự mất mát, đau thương và sự cảm thông, an ủi</a:t>
            </a:r>
            <a:r>
              <a:rPr lang="en-US" sz="2800" b="1" dirty="0">
                <a:latin typeface="+mj-lt"/>
                <a:ea typeface="Cambria" panose="02040503050406030204" pitchFamily="18" charset="0"/>
              </a:rPr>
              <a:t>.</a:t>
            </a:r>
            <a:endParaRPr lang="vi-VN" sz="2800" b="1" dirty="0">
              <a:latin typeface="+mj-lt"/>
              <a:ea typeface="Cambria" panose="02040503050406030204" pitchFamily="18" charset="0"/>
            </a:endParaRPr>
          </a:p>
        </p:txBody>
      </p:sp>
      <p:cxnSp>
        <p:nvCxnSpPr>
          <p:cNvPr id="15" name="Đường nối Thẳng 14">
            <a:extLst>
              <a:ext uri="{FF2B5EF4-FFF2-40B4-BE49-F238E27FC236}">
                <a16:creationId xmlns:a16="http://schemas.microsoft.com/office/drawing/2014/main" xmlns="" id="{55C39DEB-F762-45EE-82FE-31B5CBE7BA5B}"/>
              </a:ext>
            </a:extLst>
          </p:cNvPr>
          <p:cNvCxnSpPr>
            <a:cxnSpLocks/>
          </p:cNvCxnSpPr>
          <p:nvPr/>
        </p:nvCxnSpPr>
        <p:spPr>
          <a:xfrm>
            <a:off x="8112951" y="2487752"/>
            <a:ext cx="756729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Đường nối Thẳng 26">
            <a:extLst>
              <a:ext uri="{FF2B5EF4-FFF2-40B4-BE49-F238E27FC236}">
                <a16:creationId xmlns:a16="http://schemas.microsoft.com/office/drawing/2014/main" xmlns="" id="{D3AC5F7F-8B94-4A97-85EC-F24D20F40598}"/>
              </a:ext>
            </a:extLst>
          </p:cNvPr>
          <p:cNvCxnSpPr>
            <a:cxnSpLocks/>
          </p:cNvCxnSpPr>
          <p:nvPr/>
        </p:nvCxnSpPr>
        <p:spPr>
          <a:xfrm>
            <a:off x="4313777" y="2516784"/>
            <a:ext cx="1040543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Đường nối Thẳng 28">
            <a:extLst>
              <a:ext uri="{FF2B5EF4-FFF2-40B4-BE49-F238E27FC236}">
                <a16:creationId xmlns:a16="http://schemas.microsoft.com/office/drawing/2014/main" xmlns="" id="{67118657-6F30-44BF-8B57-51D72D9774DE}"/>
              </a:ext>
            </a:extLst>
          </p:cNvPr>
          <p:cNvCxnSpPr>
            <a:cxnSpLocks/>
          </p:cNvCxnSpPr>
          <p:nvPr/>
        </p:nvCxnSpPr>
        <p:spPr>
          <a:xfrm>
            <a:off x="6274657" y="3415944"/>
            <a:ext cx="918623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Đường nối Thẳng 30">
            <a:extLst>
              <a:ext uri="{FF2B5EF4-FFF2-40B4-BE49-F238E27FC236}">
                <a16:creationId xmlns:a16="http://schemas.microsoft.com/office/drawing/2014/main" xmlns="" id="{939C76DE-015C-4A47-9C16-A43A505EC8F0}"/>
              </a:ext>
            </a:extLst>
          </p:cNvPr>
          <p:cNvCxnSpPr>
            <a:cxnSpLocks/>
          </p:cNvCxnSpPr>
          <p:nvPr/>
        </p:nvCxnSpPr>
        <p:spPr>
          <a:xfrm>
            <a:off x="7529608" y="3431184"/>
            <a:ext cx="918623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Đường nối Thẳng 31">
            <a:extLst>
              <a:ext uri="{FF2B5EF4-FFF2-40B4-BE49-F238E27FC236}">
                <a16:creationId xmlns:a16="http://schemas.microsoft.com/office/drawing/2014/main" xmlns="" id="{357BF086-DF33-45AF-9CA2-7D6C66D9FD95}"/>
              </a:ext>
            </a:extLst>
          </p:cNvPr>
          <p:cNvCxnSpPr>
            <a:cxnSpLocks/>
          </p:cNvCxnSpPr>
          <p:nvPr/>
        </p:nvCxnSpPr>
        <p:spPr>
          <a:xfrm>
            <a:off x="7910799" y="3737486"/>
            <a:ext cx="735361" cy="2896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Đường nối Thẳng 33">
            <a:extLst>
              <a:ext uri="{FF2B5EF4-FFF2-40B4-BE49-F238E27FC236}">
                <a16:creationId xmlns:a16="http://schemas.microsoft.com/office/drawing/2014/main" xmlns="" id="{FDABD511-2255-45FC-A3A5-7BC682D2A3EF}"/>
              </a:ext>
            </a:extLst>
          </p:cNvPr>
          <p:cNvCxnSpPr>
            <a:cxnSpLocks/>
          </p:cNvCxnSpPr>
          <p:nvPr/>
        </p:nvCxnSpPr>
        <p:spPr>
          <a:xfrm flipV="1">
            <a:off x="10176479" y="3737486"/>
            <a:ext cx="1030001" cy="2896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Đường nối Thẳng 35">
            <a:extLst>
              <a:ext uri="{FF2B5EF4-FFF2-40B4-BE49-F238E27FC236}">
                <a16:creationId xmlns:a16="http://schemas.microsoft.com/office/drawing/2014/main" xmlns="" id="{0BBE9B0D-5135-4980-A7BE-984B8FAF83C7}"/>
              </a:ext>
            </a:extLst>
          </p:cNvPr>
          <p:cNvCxnSpPr>
            <a:cxnSpLocks/>
          </p:cNvCxnSpPr>
          <p:nvPr/>
        </p:nvCxnSpPr>
        <p:spPr>
          <a:xfrm flipV="1">
            <a:off x="4336027" y="4034632"/>
            <a:ext cx="825253" cy="2896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Đường nối Thẳng 37">
            <a:extLst>
              <a:ext uri="{FF2B5EF4-FFF2-40B4-BE49-F238E27FC236}">
                <a16:creationId xmlns:a16="http://schemas.microsoft.com/office/drawing/2014/main" xmlns="" id="{9697A512-44C7-457B-AB13-C49F9A797A6B}"/>
              </a:ext>
            </a:extLst>
          </p:cNvPr>
          <p:cNvCxnSpPr>
            <a:cxnSpLocks/>
          </p:cNvCxnSpPr>
          <p:nvPr/>
        </p:nvCxnSpPr>
        <p:spPr>
          <a:xfrm flipV="1">
            <a:off x="8822734" y="4031736"/>
            <a:ext cx="392386" cy="2896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Đường nối Thẳng 39">
            <a:extLst>
              <a:ext uri="{FF2B5EF4-FFF2-40B4-BE49-F238E27FC236}">
                <a16:creationId xmlns:a16="http://schemas.microsoft.com/office/drawing/2014/main" xmlns="" id="{7D510D50-0072-40F0-A4D4-438925BF1033}"/>
              </a:ext>
            </a:extLst>
          </p:cNvPr>
          <p:cNvCxnSpPr>
            <a:cxnSpLocks/>
          </p:cNvCxnSpPr>
          <p:nvPr/>
        </p:nvCxnSpPr>
        <p:spPr>
          <a:xfrm>
            <a:off x="5199245" y="3446021"/>
            <a:ext cx="441595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986312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 descr="scan008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148" y="171449"/>
            <a:ext cx="7549202" cy="53816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7600950" y="551646"/>
            <a:ext cx="4162425" cy="58477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b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Bức tranh vẽ cảnh gì?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7753349" y="1855767"/>
            <a:ext cx="4162425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Bức tranh vẽ cảnh một bạn nhỏ đang ngồi viết thư và nhìn mọi người đang quyên góp ủng hộ đồng bào lũ lụt.</a:t>
            </a:r>
          </a:p>
        </p:txBody>
      </p:sp>
    </p:spTree>
    <p:extLst>
      <p:ext uri="{BB962C8B-B14F-4D97-AF65-F5344CB8AC3E}">
        <p14:creationId xmlns:p14="http://schemas.microsoft.com/office/powerpoint/2010/main" val="17035082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6">
            <a:extLst>
              <a:ext uri="{FF2B5EF4-FFF2-40B4-BE49-F238E27FC236}">
                <a16:creationId xmlns:a16="http://schemas.microsoft.com/office/drawing/2014/main" xmlns="" id="{43C949C2-AC73-4F0A-AAD4-28208B176B62}"/>
              </a:ext>
            </a:extLst>
          </p:cNvPr>
          <p:cNvSpPr/>
          <p:nvPr/>
        </p:nvSpPr>
        <p:spPr>
          <a:xfrm>
            <a:off x="1043576" y="37077"/>
            <a:ext cx="45719" cy="721323"/>
          </a:xfrm>
          <a:prstGeom prst="rect">
            <a:avLst/>
          </a:prstGeom>
          <a:solidFill>
            <a:srgbClr val="FE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42" name="Picture 2" descr="Free Reading Books Colored Outline Icon - Available in SVG, PNG, EPS, AI &amp;amp;  Icon fonts">
            <a:extLst>
              <a:ext uri="{FF2B5EF4-FFF2-40B4-BE49-F238E27FC236}">
                <a16:creationId xmlns:a16="http://schemas.microsoft.com/office/drawing/2014/main" xmlns="" id="{55004634-0963-4A2F-B613-DA5938CC84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36855" y="69654"/>
            <a:ext cx="803985" cy="8039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36" name="Đường nối Thẳng 35">
            <a:extLst>
              <a:ext uri="{FF2B5EF4-FFF2-40B4-BE49-F238E27FC236}">
                <a16:creationId xmlns:a16="http://schemas.microsoft.com/office/drawing/2014/main" xmlns="" id="{0BBE9B0D-5135-4980-A7BE-984B8FAF83C7}"/>
              </a:ext>
            </a:extLst>
          </p:cNvPr>
          <p:cNvCxnSpPr>
            <a:cxnSpLocks/>
          </p:cNvCxnSpPr>
          <p:nvPr/>
        </p:nvCxnSpPr>
        <p:spPr>
          <a:xfrm flipV="1">
            <a:off x="2977836" y="3156003"/>
            <a:ext cx="1303219" cy="2896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 Box 20"/>
          <p:cNvSpPr txBox="1">
            <a:spLocks noChangeArrowheads="1"/>
          </p:cNvSpPr>
          <p:nvPr/>
        </p:nvSpPr>
        <p:spPr bwMode="auto">
          <a:xfrm>
            <a:off x="609598" y="1533814"/>
            <a:ext cx="10410825" cy="39703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</a:t>
            </a:r>
            <a:r>
              <a:rPr lang="en-US" alt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lang="en-US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hiểu</a:t>
            </a:r>
            <a:r>
              <a:rPr lang="en-US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Hồng</a:t>
            </a:r>
            <a:r>
              <a:rPr lang="en-US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đau</a:t>
            </a:r>
            <a:r>
              <a:rPr lang="en-US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đớn</a:t>
            </a:r>
            <a:r>
              <a:rPr lang="en-US" alt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en-US" alt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thiệt</a:t>
            </a:r>
            <a:r>
              <a:rPr lang="en-US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thòi</a:t>
            </a:r>
            <a:r>
              <a:rPr lang="en-US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thế </a:t>
            </a:r>
            <a:r>
              <a:rPr lang="en-US" alt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ba</a:t>
            </a:r>
            <a:r>
              <a:rPr lang="en-US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Hồng</a:t>
            </a:r>
            <a:r>
              <a:rPr lang="en-US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mãi</a:t>
            </a:r>
            <a:r>
              <a:rPr lang="en-US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mãi</a:t>
            </a:r>
            <a:r>
              <a:rPr lang="en-US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alt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Nhưng</a:t>
            </a:r>
            <a:r>
              <a:rPr lang="en-US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chắc</a:t>
            </a:r>
            <a:r>
              <a:rPr lang="en-US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Hồng</a:t>
            </a:r>
            <a:r>
              <a:rPr lang="en-US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cũng</a:t>
            </a:r>
            <a:r>
              <a:rPr lang="en-US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hào</a:t>
            </a:r>
            <a:r>
              <a:rPr lang="en-US" alt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 </a:t>
            </a:r>
            <a:r>
              <a:rPr lang="en-US" alt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tấm</a:t>
            </a:r>
            <a:r>
              <a:rPr lang="en-US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gương</a:t>
            </a:r>
            <a:r>
              <a:rPr lang="en-US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dũng</a:t>
            </a:r>
            <a:r>
              <a:rPr lang="en-US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US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ba</a:t>
            </a:r>
            <a:r>
              <a:rPr lang="en-US" alt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en-US" alt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xả</a:t>
            </a:r>
            <a:r>
              <a:rPr lang="en-US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thân</a:t>
            </a:r>
            <a:r>
              <a:rPr lang="en-US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cứu</a:t>
            </a:r>
            <a:r>
              <a:rPr lang="en-US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giữa</a:t>
            </a:r>
            <a:r>
              <a:rPr lang="en-US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dòng</a:t>
            </a:r>
            <a:r>
              <a:rPr lang="en-US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lũ</a:t>
            </a:r>
            <a:r>
              <a:rPr lang="en-US" alt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alt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lang="en-US" alt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tin </a:t>
            </a:r>
            <a:r>
              <a:rPr lang="en-US" alt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rằng</a:t>
            </a:r>
            <a:r>
              <a:rPr lang="en-US" alt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alt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gương</a:t>
            </a:r>
            <a:r>
              <a:rPr lang="en-US" alt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ba</a:t>
            </a:r>
            <a:r>
              <a:rPr lang="en-US" alt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Hồng</a:t>
            </a:r>
            <a:r>
              <a:rPr lang="en-US" alt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US" alt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vượt</a:t>
            </a:r>
            <a:r>
              <a:rPr lang="en-US" alt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qua </a:t>
            </a:r>
            <a:r>
              <a:rPr lang="en-US" alt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nỗi</a:t>
            </a:r>
            <a:r>
              <a:rPr lang="en-US" alt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đau</a:t>
            </a:r>
            <a:r>
              <a:rPr lang="en-US" alt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này</a:t>
            </a:r>
            <a:r>
              <a:rPr lang="en-US" alt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alt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Bên</a:t>
            </a:r>
            <a:r>
              <a:rPr lang="en-US" alt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cạnh</a:t>
            </a:r>
            <a:r>
              <a:rPr lang="en-US" alt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Hồng</a:t>
            </a:r>
            <a:r>
              <a:rPr lang="en-US" alt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còn</a:t>
            </a:r>
            <a:r>
              <a:rPr lang="en-US" alt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má</a:t>
            </a:r>
            <a:r>
              <a:rPr lang="en-US" alt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alt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bác</a:t>
            </a:r>
            <a:r>
              <a:rPr lang="en-US" alt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cả</a:t>
            </a:r>
            <a:r>
              <a:rPr lang="en-US" alt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alt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alt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alt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mới</a:t>
            </a:r>
            <a:r>
              <a:rPr lang="en-US" alt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alt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lang="en-US" alt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altLang="en-US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24" name="Đường nối Thẳng 37">
            <a:extLst>
              <a:ext uri="{FF2B5EF4-FFF2-40B4-BE49-F238E27FC236}">
                <a16:creationId xmlns:a16="http://schemas.microsoft.com/office/drawing/2014/main" xmlns="" id="{9697A512-44C7-457B-AB13-C49F9A797A6B}"/>
              </a:ext>
            </a:extLst>
          </p:cNvPr>
          <p:cNvCxnSpPr>
            <a:cxnSpLocks/>
          </p:cNvCxnSpPr>
          <p:nvPr/>
        </p:nvCxnSpPr>
        <p:spPr>
          <a:xfrm flipV="1">
            <a:off x="7561966" y="3158899"/>
            <a:ext cx="1775994" cy="2959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Đường nối Thẳng 37">
            <a:extLst>
              <a:ext uri="{FF2B5EF4-FFF2-40B4-BE49-F238E27FC236}">
                <a16:creationId xmlns:a16="http://schemas.microsoft.com/office/drawing/2014/main" xmlns="" id="{9697A512-44C7-457B-AB13-C49F9A797A6B}"/>
              </a:ext>
            </a:extLst>
          </p:cNvPr>
          <p:cNvCxnSpPr>
            <a:cxnSpLocks/>
          </p:cNvCxnSpPr>
          <p:nvPr/>
        </p:nvCxnSpPr>
        <p:spPr>
          <a:xfrm>
            <a:off x="696526" y="3757541"/>
            <a:ext cx="1492492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Đường nối Thẳng 37">
            <a:extLst>
              <a:ext uri="{FF2B5EF4-FFF2-40B4-BE49-F238E27FC236}">
                <a16:creationId xmlns:a16="http://schemas.microsoft.com/office/drawing/2014/main" xmlns="" id="{9697A512-44C7-457B-AB13-C49F9A797A6B}"/>
              </a:ext>
            </a:extLst>
          </p:cNvPr>
          <p:cNvCxnSpPr>
            <a:cxnSpLocks/>
          </p:cNvCxnSpPr>
          <p:nvPr/>
        </p:nvCxnSpPr>
        <p:spPr>
          <a:xfrm flipV="1">
            <a:off x="7644710" y="4294973"/>
            <a:ext cx="2192017" cy="2896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826066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7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" dur="5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" dur="5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xmlns="" id="{907EF6B7-1338-4443-8C46-6A318D952DF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xmlns="" id="{DAAE4CDD-124C-4DCF-9584-B6033B545DD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" y="0"/>
            <a:ext cx="4167271" cy="6858000"/>
          </a:xfrm>
          <a:custGeom>
            <a:avLst/>
            <a:gdLst>
              <a:gd name="connsiteX0" fmla="*/ 0 w 4167271"/>
              <a:gd name="connsiteY0" fmla="*/ 0 h 6858000"/>
              <a:gd name="connsiteX1" fmla="*/ 2259550 w 4167271"/>
              <a:gd name="connsiteY1" fmla="*/ 0 h 6858000"/>
              <a:gd name="connsiteX2" fmla="*/ 2387803 w 4167271"/>
              <a:gd name="connsiteY2" fmla="*/ 82222 h 6858000"/>
              <a:gd name="connsiteX3" fmla="*/ 4167271 w 4167271"/>
              <a:gd name="connsiteY3" fmla="*/ 3429000 h 6858000"/>
              <a:gd name="connsiteX4" fmla="*/ 2387803 w 4167271"/>
              <a:gd name="connsiteY4" fmla="*/ 6775779 h 6858000"/>
              <a:gd name="connsiteX5" fmla="*/ 2259550 w 4167271"/>
              <a:gd name="connsiteY5" fmla="*/ 6858000 h 6858000"/>
              <a:gd name="connsiteX6" fmla="*/ 0 w 416727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67271" h="6858000">
                <a:moveTo>
                  <a:pt x="0" y="0"/>
                </a:moveTo>
                <a:lnTo>
                  <a:pt x="2259550" y="0"/>
                </a:lnTo>
                <a:lnTo>
                  <a:pt x="2387803" y="82222"/>
                </a:lnTo>
                <a:cubicBezTo>
                  <a:pt x="3461407" y="807534"/>
                  <a:pt x="4167271" y="2035835"/>
                  <a:pt x="4167271" y="3429000"/>
                </a:cubicBezTo>
                <a:cubicBezTo>
                  <a:pt x="4167271" y="4822165"/>
                  <a:pt x="3461407" y="6050467"/>
                  <a:pt x="2387803" y="6775779"/>
                </a:cubicBezTo>
                <a:lnTo>
                  <a:pt x="2259550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0E4FBD63-28C8-8B47-BFF5-CB8F47D1D5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8743" y="1274870"/>
            <a:ext cx="3200400" cy="4461163"/>
          </a:xfrm>
        </p:spPr>
        <p:txBody>
          <a:bodyPr>
            <a:normAutofit/>
          </a:bodyPr>
          <a:lstStyle/>
          <a:p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Vận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trải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nghiệm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Arc 11">
            <a:extLst>
              <a:ext uri="{FF2B5EF4-FFF2-40B4-BE49-F238E27FC236}">
                <a16:creationId xmlns:a16="http://schemas.microsoft.com/office/drawing/2014/main" xmlns="" id="{081E4A58-353D-44AE-B2FC-2A74E2E400F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flipV="1">
            <a:off x="7550402" y="2455479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Hình chữ nhật 13">
            <a:extLst>
              <a:ext uri="{FF2B5EF4-FFF2-40B4-BE49-F238E27FC236}">
                <a16:creationId xmlns:a16="http://schemas.microsoft.com/office/drawing/2014/main" xmlns="" id="{D03755C6-D1AA-44AC-9366-CBB1894333E4}"/>
              </a:ext>
            </a:extLst>
          </p:cNvPr>
          <p:cNvSpPr/>
          <p:nvPr/>
        </p:nvSpPr>
        <p:spPr>
          <a:xfrm>
            <a:off x="8884508" y="3448629"/>
            <a:ext cx="3024553" cy="324982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6194233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Hộp Văn bản 19">
            <a:extLst>
              <a:ext uri="{FF2B5EF4-FFF2-40B4-BE49-F238E27FC236}">
                <a16:creationId xmlns:a16="http://schemas.microsoft.com/office/drawing/2014/main" xmlns="" id="{7A2A7B7C-522C-46EC-9DF5-9D1065B59CD4}"/>
              </a:ext>
            </a:extLst>
          </p:cNvPr>
          <p:cNvSpPr txBox="1"/>
          <p:nvPr/>
        </p:nvSpPr>
        <p:spPr>
          <a:xfrm>
            <a:off x="6475852" y="4110013"/>
            <a:ext cx="4151473" cy="2246769"/>
          </a:xfrm>
          <a:prstGeom prst="rect">
            <a:avLst/>
          </a:prstGeom>
          <a:noFill/>
          <a:ln w="38100">
            <a:solidFill>
              <a:srgbClr val="CC0066"/>
            </a:solidFill>
            <a:prstDash val="lgDash"/>
          </a:ln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solidFill>
                  <a:srgbClr val="CC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Chê</a:t>
            </a:r>
            <a:r>
              <a:rPr lang="en-US" sz="2800" b="1" dirty="0">
                <a:solidFill>
                  <a:srgbClr val="CC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́</a:t>
            </a:r>
          </a:p>
          <a:p>
            <a:r>
              <a:rPr lang="en-US" sz="2800" b="1" dirty="0" err="1">
                <a:solidFill>
                  <a:srgbClr val="CC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biến</a:t>
            </a:r>
            <a:endParaRPr lang="en-US" sz="2800" b="1" dirty="0">
              <a:solidFill>
                <a:srgbClr val="CC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r>
              <a:rPr lang="en-US" sz="2800" b="1" dirty="0" err="1">
                <a:solidFill>
                  <a:srgbClr val="CC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thực</a:t>
            </a:r>
            <a:endParaRPr lang="en-US" sz="2800" b="1" dirty="0">
              <a:solidFill>
                <a:srgbClr val="CC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r>
              <a:rPr lang="en-US" sz="2800" b="1" dirty="0" err="1">
                <a:solidFill>
                  <a:srgbClr val="CC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phẩm</a:t>
            </a:r>
            <a:endParaRPr lang="en-US" sz="2800" b="1" dirty="0">
              <a:solidFill>
                <a:srgbClr val="CC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r>
              <a:rPr lang="en-US" sz="2800" b="1" dirty="0">
                <a:solidFill>
                  <a:srgbClr val="CC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CC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mới</a:t>
            </a:r>
            <a:endParaRPr lang="en-US" sz="2800" b="1" dirty="0">
              <a:solidFill>
                <a:srgbClr val="CC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Hộp Văn bản 20">
            <a:extLst>
              <a:ext uri="{FF2B5EF4-FFF2-40B4-BE49-F238E27FC236}">
                <a16:creationId xmlns:a16="http://schemas.microsoft.com/office/drawing/2014/main" xmlns="" id="{D15DDBC4-A014-4DF8-8253-46485D3DFF8B}"/>
              </a:ext>
            </a:extLst>
          </p:cNvPr>
          <p:cNvSpPr txBox="1"/>
          <p:nvPr/>
        </p:nvSpPr>
        <p:spPr>
          <a:xfrm>
            <a:off x="714795" y="4160931"/>
            <a:ext cx="4151473" cy="2246769"/>
          </a:xfrm>
          <a:prstGeom prst="rect">
            <a:avLst/>
          </a:prstGeom>
          <a:noFill/>
          <a:ln w="38100">
            <a:solidFill>
              <a:schemeClr val="tx1"/>
            </a:solidFill>
            <a:prstDash val="lgDash"/>
          </a:ln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Cứu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en-US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trợ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en-US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gạo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en-US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miễn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phí</a:t>
            </a:r>
          </a:p>
        </p:txBody>
      </p:sp>
      <p:sp>
        <p:nvSpPr>
          <p:cNvPr id="22" name="Hộp Văn bản 21">
            <a:extLst>
              <a:ext uri="{FF2B5EF4-FFF2-40B4-BE49-F238E27FC236}">
                <a16:creationId xmlns:a16="http://schemas.microsoft.com/office/drawing/2014/main" xmlns="" id="{D61E406C-D3FA-444B-BF27-D6F9A232E0C6}"/>
              </a:ext>
            </a:extLst>
          </p:cNvPr>
          <p:cNvSpPr txBox="1"/>
          <p:nvPr/>
        </p:nvSpPr>
        <p:spPr>
          <a:xfrm>
            <a:off x="1606926" y="1225091"/>
            <a:ext cx="4151473" cy="2246769"/>
          </a:xfrm>
          <a:prstGeom prst="rect">
            <a:avLst/>
          </a:prstGeom>
          <a:noFill/>
          <a:ln w="38100">
            <a:solidFill>
              <a:srgbClr val="002060"/>
            </a:solidFill>
            <a:prstDash val="lgDash"/>
          </a:ln>
        </p:spPr>
        <p:txBody>
          <a:bodyPr wrap="square" rtlCol="0">
            <a:spAutoFit/>
          </a:bodyPr>
          <a:lstStyle/>
          <a:p>
            <a:pPr algn="r"/>
            <a:r>
              <a:rPr lang="en-US" sz="28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Phát</a:t>
            </a:r>
            <a:r>
              <a:rPr lang="en-US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</a:p>
          <a:p>
            <a:pPr algn="r"/>
            <a:r>
              <a:rPr lang="en-US" sz="28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khẩu</a:t>
            </a:r>
            <a:r>
              <a:rPr lang="en-US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</a:p>
          <a:p>
            <a:pPr algn="r"/>
            <a:r>
              <a:rPr lang="en-US" sz="28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trang</a:t>
            </a:r>
            <a:r>
              <a:rPr lang="en-US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</a:p>
          <a:p>
            <a:pPr algn="r"/>
            <a:r>
              <a:rPr lang="en-US" sz="28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miễn</a:t>
            </a:r>
            <a:r>
              <a:rPr lang="en-US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</a:p>
          <a:p>
            <a:pPr algn="r"/>
            <a:r>
              <a:rPr lang="en-US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ph</a:t>
            </a:r>
            <a:r>
              <a:rPr lang="en-US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í</a:t>
            </a:r>
          </a:p>
        </p:txBody>
      </p:sp>
      <p:sp>
        <p:nvSpPr>
          <p:cNvPr id="23" name="Hình chữ nhật: Góc Tròn 22">
            <a:extLst>
              <a:ext uri="{FF2B5EF4-FFF2-40B4-BE49-F238E27FC236}">
                <a16:creationId xmlns:a16="http://schemas.microsoft.com/office/drawing/2014/main" xmlns="" id="{1A9AEDD9-EB00-4590-92C1-7D81DAB6D036}"/>
              </a:ext>
            </a:extLst>
          </p:cNvPr>
          <p:cNvSpPr/>
          <p:nvPr/>
        </p:nvSpPr>
        <p:spPr>
          <a:xfrm>
            <a:off x="3206360" y="267854"/>
            <a:ext cx="6456255" cy="568091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 w="38100">
            <a:noFill/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HÀNH ĐỘNG ĐẸP THỜI COVID</a:t>
            </a:r>
            <a:endParaRPr lang="vi-VN" sz="3200" b="1" dirty="0">
              <a:solidFill>
                <a:srgbClr val="002060"/>
              </a:solidFill>
              <a:latin typeface="Times New Roman" panose="020206030504050203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4" name="Picture 2" descr="Tỉnh đoàn Khánh Hòa: Vận động 20.000 khẩu trang y tế phát miễn phí cho  người dân">
            <a:extLst>
              <a:ext uri="{FF2B5EF4-FFF2-40B4-BE49-F238E27FC236}">
                <a16:creationId xmlns:a16="http://schemas.microsoft.com/office/drawing/2014/main" xmlns="" id="{E86BB316-E996-43A8-A9C6-AE9D29F4FC5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5052" y="1062452"/>
            <a:ext cx="4151473" cy="2600157"/>
          </a:xfrm>
          <a:prstGeom prst="roundRect">
            <a:avLst>
              <a:gd name="adj" fmla="val 50000"/>
            </a:avLst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6" descr="Đồng Nai triển khai cây ATM gạo giúp dân nghèo trong mùa dịch Covid-19 -  Đời sống - Việt Giải Trí">
            <a:extLst>
              <a:ext uri="{FF2B5EF4-FFF2-40B4-BE49-F238E27FC236}">
                <a16:creationId xmlns:a16="http://schemas.microsoft.com/office/drawing/2014/main" xmlns="" id="{24AD14BC-B07B-404D-BDC3-6279315D142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66" t="3308" r="-63" b="5452"/>
          <a:stretch/>
        </p:blipFill>
        <p:spPr bwMode="auto">
          <a:xfrm>
            <a:off x="1681078" y="3998938"/>
            <a:ext cx="4315740" cy="2600158"/>
          </a:xfrm>
          <a:prstGeom prst="roundRect">
            <a:avLst>
              <a:gd name="adj" fmla="val 50000"/>
            </a:avLst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8" descr="Vua&amp;#39; bánh mì Kao Siêu Lực: Đã có người hỏi xin công thức làm bánh mì thanh  long">
            <a:extLst>
              <a:ext uri="{FF2B5EF4-FFF2-40B4-BE49-F238E27FC236}">
                <a16:creationId xmlns:a16="http://schemas.microsoft.com/office/drawing/2014/main" xmlns="" id="{A62B39FE-81F0-479F-BD15-8C79244EAA6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4" r="5503"/>
          <a:stretch/>
        </p:blipFill>
        <p:spPr bwMode="auto">
          <a:xfrm>
            <a:off x="7606402" y="3906047"/>
            <a:ext cx="4315740" cy="2654698"/>
          </a:xfrm>
          <a:prstGeom prst="roundRect">
            <a:avLst>
              <a:gd name="adj" fmla="val 50000"/>
            </a:avLst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" name="Hộp Văn bản 26">
            <a:extLst>
              <a:ext uri="{FF2B5EF4-FFF2-40B4-BE49-F238E27FC236}">
                <a16:creationId xmlns:a16="http://schemas.microsoft.com/office/drawing/2014/main" xmlns="" id="{7A5BF225-0968-4BEB-A45A-528951BCD0B5}"/>
              </a:ext>
            </a:extLst>
          </p:cNvPr>
          <p:cNvSpPr txBox="1"/>
          <p:nvPr/>
        </p:nvSpPr>
        <p:spPr>
          <a:xfrm>
            <a:off x="7688536" y="1233031"/>
            <a:ext cx="4151473" cy="2246769"/>
          </a:xfrm>
          <a:prstGeom prst="rect">
            <a:avLst/>
          </a:prstGeom>
          <a:noFill/>
          <a:ln w="38100">
            <a:solidFill>
              <a:srgbClr val="FF0000"/>
            </a:solidFill>
            <a:prstDash val="lgDash"/>
          </a:ln>
        </p:spPr>
        <p:txBody>
          <a:bodyPr wrap="square" rtlCol="0">
            <a:spAutoFit/>
          </a:bodyPr>
          <a:lstStyle/>
          <a:p>
            <a:pPr algn="r"/>
            <a:r>
              <a:rPr lang="vi-VN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Cambria" panose="02040503050406030204" pitchFamily="18" charset="0"/>
              </a:rPr>
              <a:t>Giải</a:t>
            </a:r>
          </a:p>
          <a:p>
            <a:pPr algn="r"/>
            <a:r>
              <a:rPr lang="vi-VN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Cambria" panose="02040503050406030204" pitchFamily="18" charset="0"/>
              </a:rPr>
              <a:t>cứu</a:t>
            </a:r>
          </a:p>
          <a:p>
            <a:pPr algn="r"/>
            <a:r>
              <a:rPr lang="vi-VN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Cambria" panose="02040503050406030204" pitchFamily="18" charset="0"/>
              </a:rPr>
              <a:t>nông</a:t>
            </a:r>
          </a:p>
          <a:p>
            <a:pPr algn="r"/>
            <a:r>
              <a:rPr lang="vi-VN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Cambria" panose="02040503050406030204" pitchFamily="18" charset="0"/>
              </a:rPr>
              <a:t>sản</a:t>
            </a:r>
          </a:p>
          <a:p>
            <a:pPr algn="r"/>
            <a:r>
              <a:rPr lang="vi-VN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Cambria" panose="02040503050406030204" pitchFamily="18" charset="0"/>
              </a:rPr>
              <a:t>Việt</a:t>
            </a:r>
          </a:p>
        </p:txBody>
      </p:sp>
      <p:pic>
        <p:nvPicPr>
          <p:cNvPr id="28" name="Picture 4" descr="Người dân Thanh Hóa chung tay giải cứu nông sản Hải Dương | Báo Dân trí">
            <a:extLst>
              <a:ext uri="{FF2B5EF4-FFF2-40B4-BE49-F238E27FC236}">
                <a16:creationId xmlns:a16="http://schemas.microsoft.com/office/drawing/2014/main" xmlns="" id="{7370AAB0-807F-48BF-BE43-037A712A061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26662" y="1076967"/>
            <a:ext cx="4304082" cy="2492328"/>
          </a:xfrm>
          <a:prstGeom prst="roundRect">
            <a:avLst>
              <a:gd name="adj" fmla="val 50000"/>
            </a:avLst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126259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4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2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1" grpId="0" animBg="1"/>
      <p:bldP spid="22" grpId="0" animBg="1"/>
      <p:bldP spid="27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xmlns="" id="{907EF6B7-1338-4443-8C46-6A318D952DF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xmlns="" id="{DAAE4CDD-124C-4DCF-9584-B6033B545DD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" y="0"/>
            <a:ext cx="4167271" cy="6858000"/>
          </a:xfrm>
          <a:custGeom>
            <a:avLst/>
            <a:gdLst>
              <a:gd name="connsiteX0" fmla="*/ 0 w 4167271"/>
              <a:gd name="connsiteY0" fmla="*/ 0 h 6858000"/>
              <a:gd name="connsiteX1" fmla="*/ 2259550 w 4167271"/>
              <a:gd name="connsiteY1" fmla="*/ 0 h 6858000"/>
              <a:gd name="connsiteX2" fmla="*/ 2387803 w 4167271"/>
              <a:gd name="connsiteY2" fmla="*/ 82222 h 6858000"/>
              <a:gd name="connsiteX3" fmla="*/ 4167271 w 4167271"/>
              <a:gd name="connsiteY3" fmla="*/ 3429000 h 6858000"/>
              <a:gd name="connsiteX4" fmla="*/ 2387803 w 4167271"/>
              <a:gd name="connsiteY4" fmla="*/ 6775779 h 6858000"/>
              <a:gd name="connsiteX5" fmla="*/ 2259550 w 4167271"/>
              <a:gd name="connsiteY5" fmla="*/ 6858000 h 6858000"/>
              <a:gd name="connsiteX6" fmla="*/ 0 w 416727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67271" h="6858000">
                <a:moveTo>
                  <a:pt x="0" y="0"/>
                </a:moveTo>
                <a:lnTo>
                  <a:pt x="2259550" y="0"/>
                </a:lnTo>
                <a:lnTo>
                  <a:pt x="2387803" y="82222"/>
                </a:lnTo>
                <a:cubicBezTo>
                  <a:pt x="3461407" y="807534"/>
                  <a:pt x="4167271" y="2035835"/>
                  <a:pt x="4167271" y="3429000"/>
                </a:cubicBezTo>
                <a:cubicBezTo>
                  <a:pt x="4167271" y="4822165"/>
                  <a:pt x="3461407" y="6050467"/>
                  <a:pt x="2387803" y="6775779"/>
                </a:cubicBezTo>
                <a:lnTo>
                  <a:pt x="2259550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0E4FBD63-28C8-8B47-BFF5-CB8F47D1D5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8743" y="1274870"/>
            <a:ext cx="3200400" cy="4461163"/>
          </a:xfrm>
        </p:spPr>
        <p:txBody>
          <a:bodyPr>
            <a:normAutofit/>
          </a:bodyPr>
          <a:lstStyle/>
          <a:p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Vận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trải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nghiệm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Arc 11">
            <a:extLst>
              <a:ext uri="{FF2B5EF4-FFF2-40B4-BE49-F238E27FC236}">
                <a16:creationId xmlns:a16="http://schemas.microsoft.com/office/drawing/2014/main" xmlns="" id="{081E4A58-353D-44AE-B2FC-2A74E2E400F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flipV="1">
            <a:off x="7550402" y="2455479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Hình chữ nhật 13">
            <a:extLst>
              <a:ext uri="{FF2B5EF4-FFF2-40B4-BE49-F238E27FC236}">
                <a16:creationId xmlns:a16="http://schemas.microsoft.com/office/drawing/2014/main" xmlns="" id="{D03755C6-D1AA-44AC-9366-CBB1894333E4}"/>
              </a:ext>
            </a:extLst>
          </p:cNvPr>
          <p:cNvSpPr/>
          <p:nvPr/>
        </p:nvSpPr>
        <p:spPr>
          <a:xfrm>
            <a:off x="8884508" y="3448629"/>
            <a:ext cx="3024553" cy="324982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xmlns="" id="{0E4FBD63-28C8-8B47-BFF5-CB8F47D1D5C5}"/>
              </a:ext>
            </a:extLst>
          </p:cNvPr>
          <p:cNvSpPr txBox="1">
            <a:spLocks/>
          </p:cNvSpPr>
          <p:nvPr/>
        </p:nvSpPr>
        <p:spPr>
          <a:xfrm>
            <a:off x="5094487" y="1039343"/>
            <a:ext cx="6814573" cy="44611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 </a:t>
            </a:r>
            <a:r>
              <a:rPr lang="en-US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giúp</a:t>
            </a:r>
            <a:r>
              <a:rPr lang="en-US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đỡ</a:t>
            </a:r>
            <a:r>
              <a:rPr lang="en-US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hoàn</a:t>
            </a:r>
            <a:r>
              <a:rPr lang="en-US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cảnh</a:t>
            </a:r>
            <a:r>
              <a:rPr lang="en-US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khó</a:t>
            </a:r>
            <a:r>
              <a:rPr lang="en-US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khăn</a:t>
            </a:r>
            <a:r>
              <a:rPr lang="en-US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554834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6">
            <a:extLst>
              <a:ext uri="{FF2B5EF4-FFF2-40B4-BE49-F238E27FC236}">
                <a16:creationId xmlns:a16="http://schemas.microsoft.com/office/drawing/2014/main" xmlns="" id="{AB0C5840-5768-4FD6-847A-B3009B121784}"/>
              </a:ext>
            </a:extLst>
          </p:cNvPr>
          <p:cNvSpPr/>
          <p:nvPr/>
        </p:nvSpPr>
        <p:spPr>
          <a:xfrm>
            <a:off x="1043576" y="37077"/>
            <a:ext cx="45719" cy="721323"/>
          </a:xfrm>
          <a:prstGeom prst="rect">
            <a:avLst/>
          </a:prstGeom>
          <a:solidFill>
            <a:srgbClr val="FE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4" descr="Ask premium icon">
            <a:extLst>
              <a:ext uri="{FF2B5EF4-FFF2-40B4-BE49-F238E27FC236}">
                <a16:creationId xmlns:a16="http://schemas.microsoft.com/office/drawing/2014/main" xmlns="" id="{334FF769-49FB-4B09-9A4A-ECC20F44FE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4446" y="47361"/>
            <a:ext cx="649394" cy="6493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" name="Hộp Văn bản 26">
            <a:extLst>
              <a:ext uri="{FF2B5EF4-FFF2-40B4-BE49-F238E27FC236}">
                <a16:creationId xmlns:a16="http://schemas.microsoft.com/office/drawing/2014/main" xmlns="" id="{DBE1047C-BCAB-4E99-802F-0E0E500E6470}"/>
              </a:ext>
            </a:extLst>
          </p:cNvPr>
          <p:cNvSpPr txBox="1"/>
          <p:nvPr/>
        </p:nvSpPr>
        <p:spPr>
          <a:xfrm>
            <a:off x="215079" y="3606599"/>
            <a:ext cx="2690744" cy="830997"/>
          </a:xfrm>
          <a:prstGeom prst="rect">
            <a:avLst/>
          </a:prstGeom>
          <a:noFill/>
          <a:ln>
            <a:noFill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r>
              <a:rPr lang="en-US" sz="4800" b="1" dirty="0">
                <a:solidFill>
                  <a:srgbClr val="002060"/>
                </a:solidFill>
                <a:latin typeface="Cambria" panose="02040503050406030204" pitchFamily="18" charset="0"/>
                <a:ea typeface="Roboto Slab" panose="020B0604020202020204" charset="0"/>
              </a:rPr>
              <a:t>BÀI HỌC</a:t>
            </a:r>
            <a:endParaRPr lang="vi-VN" sz="4800" b="1" dirty="0">
              <a:solidFill>
                <a:srgbClr val="002060"/>
              </a:solidFill>
              <a:latin typeface="Cambria" panose="02040503050406030204" pitchFamily="18" charset="0"/>
              <a:ea typeface="Roboto Slab" panose="020B0604020202020204" charset="0"/>
            </a:endParaRPr>
          </a:p>
        </p:txBody>
      </p:sp>
      <p:pic>
        <p:nvPicPr>
          <p:cNvPr id="28" name="Picture 2" descr="Book Cartoon Pointing With His Finger Royalty Free Cliparts, Vectors, And  Stock Illustration. Image 10163230.">
            <a:extLst>
              <a:ext uri="{FF2B5EF4-FFF2-40B4-BE49-F238E27FC236}">
                <a16:creationId xmlns:a16="http://schemas.microsoft.com/office/drawing/2014/main" xmlns="" id="{27B3455F-A2CE-48B0-AF39-919FA1304A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089" b="93821" l="5104" r="93762">
                        <a14:foregroundMark x1="23703" y1="86923" x2="23703" y2="86923"/>
                        <a14:foregroundMark x1="21020" y1="84615" x2="13059" y2="85615"/>
                        <a14:foregroundMark x1="9302" y1="84385" x2="8676" y2="90462"/>
                        <a14:foregroundMark x1="16100" y1="90615" x2="22093" y2="76308"/>
                        <a14:foregroundMark x1="18515" y1="92077" x2="17174" y2="91846"/>
                        <a14:foregroundMark x1="9660" y1="86692" x2="12343" y2="89923"/>
                        <a14:foregroundMark x1="11002" y1="89923" x2="6798" y2="89923"/>
                        <a14:foregroundMark x1="5188" y1="71846" x2="5993" y2="72231"/>
                        <a14:foregroundMark x1="86494" y1="8000" x2="83005" y2="27462"/>
                        <a14:foregroundMark x1="83005" y1="27462" x2="83363" y2="28154"/>
                        <a14:foregroundMark x1="90787" y1="18923" x2="84436" y2="10308"/>
                        <a14:foregroundMark x1="92665" y1="17308" x2="93918" y2="22462"/>
                        <a14:foregroundMark x1="87746" y1="3154" x2="86494" y2="10077"/>
                        <a14:foregroundMark x1="52773" y1="62692" x2="50089" y2="60000"/>
                        <a14:foregroundMark x1="55993" y1="62846" x2="57871" y2="64231"/>
                        <a14:foregroundMark x1="9452" y1="86016" x2="9452" y2="86016"/>
                        <a14:foregroundMark x1="6994" y1="93821" x2="6994" y2="93821"/>
                        <a14:foregroundMark x1="20983" y1="93496" x2="20983" y2="93496"/>
                        <a14:foregroundMark x1="89603" y1="5366" x2="89603" y2="5366"/>
                        <a14:foregroundMark x1="90548" y1="6504" x2="90548" y2="6504"/>
                        <a14:foregroundMark x1="81096" y1="9431" x2="81096" y2="9431"/>
                        <a14:foregroundMark x1="81096" y1="9431" x2="81096" y2="943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26213">
            <a:off x="183238" y="3728120"/>
            <a:ext cx="2754426" cy="32029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" name="Nhóm 1">
            <a:extLst>
              <a:ext uri="{FF2B5EF4-FFF2-40B4-BE49-F238E27FC236}">
                <a16:creationId xmlns:a16="http://schemas.microsoft.com/office/drawing/2014/main" xmlns="" id="{D97F2121-AD13-422D-91EA-94F0A4F2D851}"/>
              </a:ext>
            </a:extLst>
          </p:cNvPr>
          <p:cNvGrpSpPr/>
          <p:nvPr/>
        </p:nvGrpSpPr>
        <p:grpSpPr>
          <a:xfrm>
            <a:off x="2580870" y="3038199"/>
            <a:ext cx="9516395" cy="699166"/>
            <a:chOff x="2068621" y="1072691"/>
            <a:chExt cx="9715830" cy="699166"/>
          </a:xfrm>
        </p:grpSpPr>
        <p:sp>
          <p:nvSpPr>
            <p:cNvPr id="29" name="Hộp Văn bản 28">
              <a:extLst>
                <a:ext uri="{FF2B5EF4-FFF2-40B4-BE49-F238E27FC236}">
                  <a16:creationId xmlns:a16="http://schemas.microsoft.com/office/drawing/2014/main" xmlns="" id="{2F7BA084-5C5E-4621-BAE5-CB9532175AF3}"/>
                </a:ext>
              </a:extLst>
            </p:cNvPr>
            <p:cNvSpPr txBox="1"/>
            <p:nvPr/>
          </p:nvSpPr>
          <p:spPr>
            <a:xfrm>
              <a:off x="2068621" y="1072691"/>
              <a:ext cx="9715830" cy="699166"/>
            </a:xfrm>
            <a:prstGeom prst="rect">
              <a:avLst/>
            </a:prstGeom>
            <a:noFill/>
            <a:ln w="38100">
              <a:solidFill>
                <a:srgbClr val="FF6600"/>
              </a:solidFill>
            </a:ln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3000" b="1" dirty="0">
                  <a:latin typeface="Cambria" panose="02040503050406030204" pitchFamily="18" charset="0"/>
                  <a:ea typeface="Cambria" panose="02040503050406030204" pitchFamily="18" charset="0"/>
                </a:rPr>
                <a:t>         </a:t>
              </a:r>
              <a:r>
                <a:rPr lang="en-US" sz="3000" b="1" dirty="0" err="1"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Biết</a:t>
              </a:r>
              <a:r>
                <a:rPr lang="en-US" sz="3000" b="1" dirty="0"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000" b="1" dirty="0" err="1"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thương</a:t>
              </a:r>
              <a:r>
                <a:rPr lang="en-US" sz="3000" b="1" dirty="0"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000" b="1" dirty="0" err="1"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yêu</a:t>
              </a:r>
              <a:r>
                <a:rPr lang="en-US" sz="3000" b="1" dirty="0"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, </a:t>
              </a:r>
              <a:r>
                <a:rPr lang="en-US" sz="3000" b="1" dirty="0" err="1"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giúp</a:t>
              </a:r>
              <a:r>
                <a:rPr lang="en-US" sz="3000" b="1" dirty="0"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000" b="1" dirty="0" err="1"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đỡ</a:t>
              </a:r>
              <a:r>
                <a:rPr lang="en-US" sz="3000" b="1" dirty="0"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000" b="1" dirty="0" err="1"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những</a:t>
              </a:r>
              <a:r>
                <a:rPr lang="en-US" sz="3000" b="1" dirty="0"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000" b="1" dirty="0" err="1"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người</a:t>
              </a:r>
              <a:r>
                <a:rPr lang="en-US" sz="3000" b="1" dirty="0"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000" b="1" dirty="0" err="1"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khó</a:t>
              </a:r>
              <a:r>
                <a:rPr lang="en-US" sz="3000" b="1" dirty="0"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000" b="1" dirty="0" err="1"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khăn</a:t>
              </a:r>
              <a:r>
                <a:rPr lang="en-US" sz="3000" b="1" dirty="0">
                  <a:latin typeface="Cambria" panose="02040503050406030204" pitchFamily="18" charset="0"/>
                  <a:ea typeface="Cambria" panose="02040503050406030204" pitchFamily="18" charset="0"/>
                </a:rPr>
                <a:t>.</a:t>
              </a:r>
              <a:endParaRPr lang="vi-VN" sz="3000" b="1" dirty="0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pic>
          <p:nvPicPr>
            <p:cNvPr id="32" name="Picture 2" descr="Community free icon">
              <a:extLst>
                <a:ext uri="{FF2B5EF4-FFF2-40B4-BE49-F238E27FC236}">
                  <a16:creationId xmlns:a16="http://schemas.microsoft.com/office/drawing/2014/main" xmlns="" id="{5CF38714-AA07-482D-BF4F-39A73CD9C1F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47238" y="1134723"/>
              <a:ext cx="586194" cy="58619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3" name="Nhóm 2">
            <a:extLst>
              <a:ext uri="{FF2B5EF4-FFF2-40B4-BE49-F238E27FC236}">
                <a16:creationId xmlns:a16="http://schemas.microsoft.com/office/drawing/2014/main" xmlns="" id="{357E23A6-2D5B-4FF4-A935-3EF23F49B08E}"/>
              </a:ext>
            </a:extLst>
          </p:cNvPr>
          <p:cNvGrpSpPr/>
          <p:nvPr/>
        </p:nvGrpSpPr>
        <p:grpSpPr>
          <a:xfrm>
            <a:off x="3532937" y="4633785"/>
            <a:ext cx="8114599" cy="1391663"/>
            <a:chOff x="3666299" y="2952536"/>
            <a:chExt cx="8114599" cy="1391663"/>
          </a:xfrm>
        </p:grpSpPr>
        <p:sp>
          <p:nvSpPr>
            <p:cNvPr id="30" name="Hộp Văn bản 29">
              <a:extLst>
                <a:ext uri="{FF2B5EF4-FFF2-40B4-BE49-F238E27FC236}">
                  <a16:creationId xmlns:a16="http://schemas.microsoft.com/office/drawing/2014/main" xmlns="" id="{C25BF5F7-6530-429A-A5BF-341336A1761C}"/>
                </a:ext>
              </a:extLst>
            </p:cNvPr>
            <p:cNvSpPr txBox="1"/>
            <p:nvPr/>
          </p:nvSpPr>
          <p:spPr>
            <a:xfrm>
              <a:off x="3666299" y="2952536"/>
              <a:ext cx="8114599" cy="1391663"/>
            </a:xfrm>
            <a:prstGeom prst="rect">
              <a:avLst/>
            </a:prstGeom>
            <a:noFill/>
            <a:ln w="38100">
              <a:solidFill>
                <a:schemeClr val="accent5">
                  <a:lumMod val="75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3000" b="1" dirty="0">
                  <a:latin typeface="Cambria" panose="02040503050406030204" pitchFamily="18" charset="0"/>
                  <a:ea typeface="Cambria" panose="02040503050406030204" pitchFamily="18" charset="0"/>
                  <a:cs typeface="Amatic SC" panose="00000500000000000000" pitchFamily="2" charset="-79"/>
                </a:rPr>
                <a:t>              </a:t>
              </a:r>
              <a:r>
                <a:rPr lang="en-US" sz="3000" b="1" dirty="0" err="1"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Biết</a:t>
              </a:r>
              <a:r>
                <a:rPr lang="en-US" sz="3000" b="1" dirty="0"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000" b="1" dirty="0" err="1"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thăm</a:t>
              </a:r>
              <a:r>
                <a:rPr lang="en-US" sz="3000" b="1" dirty="0"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000" b="1" dirty="0" err="1"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hỏi</a:t>
              </a:r>
              <a:r>
                <a:rPr lang="en-US" sz="3000" b="1" dirty="0"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, </a:t>
              </a:r>
              <a:r>
                <a:rPr lang="en-US" sz="3000" b="1" dirty="0" err="1"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chủ</a:t>
              </a:r>
              <a:r>
                <a:rPr lang="en-US" sz="3000" b="1" dirty="0"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000" b="1" dirty="0" err="1"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động</a:t>
              </a:r>
              <a:r>
                <a:rPr lang="en-US" sz="3000" b="1" dirty="0"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000" b="1" dirty="0" err="1"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viết</a:t>
              </a:r>
              <a:r>
                <a:rPr lang="en-US" sz="3000" b="1" dirty="0"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000" b="1" dirty="0" err="1"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thư</a:t>
              </a:r>
              <a:r>
                <a:rPr lang="en-US" sz="3000" b="1" dirty="0"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an </a:t>
              </a:r>
              <a:r>
                <a:rPr lang="en-US" sz="3000" b="1" dirty="0" err="1"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ủi</a:t>
              </a:r>
              <a:r>
                <a:rPr lang="en-US" sz="3000" b="1" dirty="0"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,</a:t>
              </a:r>
            </a:p>
            <a:p>
              <a:pPr>
                <a:lnSpc>
                  <a:spcPct val="150000"/>
                </a:lnSpc>
              </a:pPr>
              <a:r>
                <a:rPr lang="en-US" sz="3000" b="1" dirty="0"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            </a:t>
              </a:r>
              <a:r>
                <a:rPr lang="en-US" sz="3000" b="1" dirty="0" err="1"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động</a:t>
              </a:r>
              <a:r>
                <a:rPr lang="en-US" sz="3000" b="1" dirty="0"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000" b="1" dirty="0" err="1"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viên</a:t>
              </a:r>
              <a:r>
                <a:rPr lang="en-US" sz="3000" b="1" dirty="0"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000" b="1" dirty="0" err="1"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bạn</a:t>
              </a:r>
              <a:r>
                <a:rPr lang="en-US" sz="3000" b="1" dirty="0"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000" b="1" dirty="0" err="1"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bè</a:t>
              </a:r>
              <a:r>
                <a:rPr lang="en-US" sz="3000" b="1" dirty="0"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, </a:t>
              </a:r>
              <a:r>
                <a:rPr lang="en-US" sz="3000" b="1" dirty="0" err="1"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người</a:t>
              </a:r>
              <a:r>
                <a:rPr lang="en-US" sz="3000" b="1" dirty="0"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000" b="1" dirty="0" err="1"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thân</a:t>
              </a:r>
              <a:r>
                <a:rPr lang="en-US" sz="3000" b="1" dirty="0"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000" b="1" dirty="0" err="1"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khi</a:t>
              </a:r>
              <a:r>
                <a:rPr lang="en-US" sz="3000" b="1" dirty="0"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000" b="1" dirty="0" err="1"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cần</a:t>
              </a:r>
              <a:r>
                <a:rPr lang="en-US" sz="3000" b="1" dirty="0"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.</a:t>
              </a:r>
              <a:endParaRPr lang="vi-VN" sz="3000" b="1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endParaRPr>
            </a:p>
          </p:txBody>
        </p:sp>
        <p:pic>
          <p:nvPicPr>
            <p:cNvPr id="33" name="Picture 4" descr="Grandparents premium icon">
              <a:extLst>
                <a:ext uri="{FF2B5EF4-FFF2-40B4-BE49-F238E27FC236}">
                  <a16:creationId xmlns:a16="http://schemas.microsoft.com/office/drawing/2014/main" xmlns="" id="{ED38C853-7993-401B-9B45-C76CF31FC5B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77109" y="3233167"/>
              <a:ext cx="904561" cy="90456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35" name="Hình chữ nhật: Góc Tròn 34">
            <a:extLst>
              <a:ext uri="{FF2B5EF4-FFF2-40B4-BE49-F238E27FC236}">
                <a16:creationId xmlns:a16="http://schemas.microsoft.com/office/drawing/2014/main" xmlns="" id="{6CA0F0B6-B06B-4B57-9C7C-51B9027D704C}"/>
              </a:ext>
            </a:extLst>
          </p:cNvPr>
          <p:cNvSpPr/>
          <p:nvPr/>
        </p:nvSpPr>
        <p:spPr>
          <a:xfrm>
            <a:off x="2139687" y="1140366"/>
            <a:ext cx="9003445" cy="1009648"/>
          </a:xfrm>
          <a:prstGeom prst="roundRect">
            <a:avLst>
              <a:gd name="adj" fmla="val 50000"/>
            </a:avLst>
          </a:prstGeom>
          <a:solidFill>
            <a:schemeClr val="accent2">
              <a:lumMod val="20000"/>
              <a:lumOff val="80000"/>
            </a:schemeClr>
          </a:solidFill>
          <a:ln w="38100">
            <a:solidFill>
              <a:schemeClr val="accent6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300" b="1" dirty="0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Qua </a:t>
            </a:r>
            <a:r>
              <a:rPr lang="en-US" sz="3300" b="1" dirty="0" err="1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câu</a:t>
            </a:r>
            <a:r>
              <a:rPr lang="en-US" sz="3300" b="1" dirty="0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300" b="1" dirty="0" err="1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chuyện</a:t>
            </a:r>
            <a:r>
              <a:rPr lang="en-US" sz="3300" b="1" dirty="0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300" b="1" dirty="0" err="1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trên</a:t>
            </a:r>
            <a:r>
              <a:rPr lang="en-US" sz="3300" b="1" dirty="0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, </a:t>
            </a:r>
            <a:r>
              <a:rPr lang="en-US" sz="3300" b="1" dirty="0" err="1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em</a:t>
            </a:r>
            <a:r>
              <a:rPr lang="en-US" sz="3300" b="1" dirty="0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300" b="1" dirty="0" err="1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học</a:t>
            </a:r>
            <a:r>
              <a:rPr lang="en-US" sz="3300" b="1" dirty="0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300" b="1" dirty="0" err="1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được</a:t>
            </a:r>
            <a:r>
              <a:rPr lang="en-US" sz="3300" b="1" dirty="0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300" b="1" dirty="0" err="1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điều</a:t>
            </a:r>
            <a:r>
              <a:rPr lang="en-US" sz="3300" b="1" dirty="0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300" b="1" dirty="0" err="1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gì</a:t>
            </a:r>
            <a:r>
              <a:rPr lang="en-US" sz="3300" b="1" dirty="0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4" name="Hộp Văn bản 3">
            <a:extLst>
              <a:ext uri="{FF2B5EF4-FFF2-40B4-BE49-F238E27FC236}">
                <a16:creationId xmlns:a16="http://schemas.microsoft.com/office/drawing/2014/main" xmlns="" id="{912550D4-C6B5-4F74-A494-E15E043E0AA3}"/>
              </a:ext>
            </a:extLst>
          </p:cNvPr>
          <p:cNvSpPr txBox="1"/>
          <p:nvPr/>
        </p:nvSpPr>
        <p:spPr>
          <a:xfrm>
            <a:off x="845344" y="1412151"/>
            <a:ext cx="10192210" cy="2491634"/>
          </a:xfrm>
          <a:prstGeom prst="rect">
            <a:avLst/>
          </a:prstGeom>
          <a:noFill/>
        </p:spPr>
        <p:txBody>
          <a:bodyPr wrap="square" rtlCol="0">
            <a:prstTxWarp prst="textArchUp">
              <a:avLst>
                <a:gd name="adj" fmla="val 10696364"/>
              </a:avLst>
            </a:prstTxWarp>
            <a:spAutoFit/>
          </a:bodyPr>
          <a:lstStyle/>
          <a:p>
            <a:r>
              <a:rPr lang="en-US" sz="239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Thương</a:t>
            </a:r>
            <a:r>
              <a:rPr lang="en-US" sz="23900" b="1" dirty="0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39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người</a:t>
            </a:r>
            <a:r>
              <a:rPr lang="en-US" sz="23900" b="1" dirty="0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39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như</a:t>
            </a:r>
            <a:r>
              <a:rPr lang="en-US" sz="23900" b="1" dirty="0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39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thể</a:t>
            </a:r>
            <a:r>
              <a:rPr lang="en-US" sz="23900" b="1" dirty="0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39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thương</a:t>
            </a:r>
            <a:r>
              <a:rPr lang="en-US" sz="23900" b="1" dirty="0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39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thân</a:t>
            </a:r>
            <a:endParaRPr lang="vi-VN" sz="23900" b="1" dirty="0">
              <a:solidFill>
                <a:srgbClr val="FF0000"/>
              </a:solidFill>
              <a:latin typeface="Times New Roman" panose="020206030504050203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721981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7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9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40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4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4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bg/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3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45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46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47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48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55" dur="500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500"/>
                                        <p:tgtEl>
                                          <p:spTgt spid="3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  <p:bldP spid="35" grpId="0" build="p" animBg="1"/>
      <p:bldP spid="35" grpId="1" build="allAtOnce" animBg="1"/>
      <p:bldP spid="4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4" descr="Plantas_048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3306763"/>
            <a:ext cx="4572000" cy="3551237"/>
          </a:xfrm>
          <a:prstGeom prst="rect">
            <a:avLst/>
          </a:prstGeom>
          <a:solidFill>
            <a:srgbClr val="00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5" name="Picture 6" descr="Plantas_048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67687">
            <a:off x="1676400" y="381000"/>
            <a:ext cx="1066800" cy="1066800"/>
          </a:xfrm>
          <a:prstGeom prst="rect">
            <a:avLst/>
          </a:prstGeom>
          <a:solidFill>
            <a:srgbClr val="00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6" name="Picture 7" descr="Plantas_048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67687">
            <a:off x="1676400" y="1828800"/>
            <a:ext cx="2209800" cy="1600200"/>
          </a:xfrm>
          <a:prstGeom prst="rect">
            <a:avLst/>
          </a:prstGeom>
          <a:solidFill>
            <a:srgbClr val="00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7" name="Picture 8" descr="Plantas_048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0" y="5257800"/>
            <a:ext cx="2819400" cy="1600200"/>
          </a:xfrm>
          <a:prstGeom prst="rect">
            <a:avLst/>
          </a:prstGeom>
          <a:solidFill>
            <a:srgbClr val="00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8" name="Picture 9" descr="Plantas_048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63000" y="6000750"/>
            <a:ext cx="1905000" cy="857250"/>
          </a:xfrm>
          <a:prstGeom prst="rect">
            <a:avLst/>
          </a:prstGeom>
          <a:solidFill>
            <a:srgbClr val="00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8"/>
          <p:cNvSpPr/>
          <p:nvPr/>
        </p:nvSpPr>
        <p:spPr>
          <a:xfrm>
            <a:off x="4038601" y="1981201"/>
            <a:ext cx="5715001" cy="1323439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>
              <a:defRPr/>
            </a:pPr>
            <a:r>
              <a:rPr lang="en-US" sz="4000" b="1" spc="150" dirty="0" err="1">
                <a:ln w="11430"/>
                <a:solidFill>
                  <a:srgbClr val="FF00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Chúc</a:t>
            </a:r>
            <a:r>
              <a:rPr lang="en-US" sz="4000" b="1" spc="150" dirty="0">
                <a:ln w="11430"/>
                <a:solidFill>
                  <a:srgbClr val="FF00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spc="150" err="1">
                <a:ln w="11430"/>
                <a:solidFill>
                  <a:srgbClr val="FF00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4000" b="1" spc="150">
                <a:ln w="11430"/>
                <a:solidFill>
                  <a:srgbClr val="FF00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sz="4000" b="1" spc="150" dirty="0" err="1">
                <a:ln w="11430"/>
                <a:solidFill>
                  <a:srgbClr val="FF00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sức</a:t>
            </a:r>
            <a:r>
              <a:rPr lang="en-US" sz="4000" b="1" spc="150" dirty="0">
                <a:ln w="11430"/>
                <a:solidFill>
                  <a:srgbClr val="FF00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spc="150" dirty="0" err="1">
                <a:ln w="11430"/>
                <a:solidFill>
                  <a:srgbClr val="FF00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khỏe</a:t>
            </a:r>
            <a:r>
              <a:rPr lang="en-US" sz="4000" b="1" spc="150" dirty="0">
                <a:ln w="11430"/>
                <a:solidFill>
                  <a:srgbClr val="FF00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spc="150" dirty="0" err="1">
                <a:ln w="11430"/>
                <a:solidFill>
                  <a:srgbClr val="FF00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4000" b="1" spc="150" dirty="0">
                <a:ln w="11430"/>
                <a:solidFill>
                  <a:srgbClr val="FF00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spc="150" dirty="0" err="1">
                <a:ln w="11430"/>
                <a:solidFill>
                  <a:srgbClr val="FF00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4000" b="1" spc="150" dirty="0">
                <a:ln w="11430"/>
                <a:solidFill>
                  <a:srgbClr val="FF00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spc="150" dirty="0" err="1">
                <a:ln w="11430"/>
                <a:solidFill>
                  <a:srgbClr val="FF00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4000" b="1" spc="150" dirty="0">
                <a:ln w="11430"/>
                <a:solidFill>
                  <a:srgbClr val="FF00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spc="150" dirty="0" err="1">
                <a:ln w="11430"/>
                <a:solidFill>
                  <a:srgbClr val="FF00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tốt</a:t>
            </a:r>
            <a:r>
              <a:rPr lang="en-US" sz="4000" b="1" spc="150" dirty="0">
                <a:ln w="11430"/>
                <a:solidFill>
                  <a:srgbClr val="FF00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!</a:t>
            </a:r>
            <a:endParaRPr lang="en-US" sz="3600" b="1" spc="150" dirty="0">
              <a:ln w="11430"/>
              <a:solidFill>
                <a:srgbClr val="FF0000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68257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xmlns="" id="{0E42565C-E3CC-4EF0-8093-88FCC788A3C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02F429C4-ABC9-46FC-818A-B5429CDE4A9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5400000">
            <a:off x="-1270325" y="3369273"/>
            <a:ext cx="3200400" cy="15238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xmlns="" id="{2CEF98E4-3709-4952-8F42-2305CCE34FA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16200000">
            <a:off x="6374475" y="1040470"/>
            <a:ext cx="6858003" cy="4777047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xmlns="" id="{F10BCCF5-D685-47FF-B675-647EAEB72C8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387914" y="857786"/>
            <a:ext cx="8027347" cy="5208932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3425F866-DBAB-114C-8A8C-70764B2C82A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93980" y="1518701"/>
            <a:ext cx="7108911" cy="3011421"/>
          </a:xfrm>
        </p:spPr>
        <p:txBody>
          <a:bodyPr anchor="ctr">
            <a:normAutofit fontScale="90000"/>
          </a:bodyPr>
          <a:lstStyle/>
          <a:p>
            <a:pPr>
              <a:lnSpc>
                <a:spcPct val="150000"/>
              </a:lnSpc>
            </a:pPr>
            <a:r>
              <a:rPr lang="en-US" sz="3200" dirty="0">
                <a:latin typeface="Cambria" panose="02040503050406030204" pitchFamily="18" charset="0"/>
              </a:rPr>
              <a:t>           </a:t>
            </a:r>
            <a:br>
              <a:rPr lang="en-US" sz="3200" dirty="0">
                <a:latin typeface="Cambria" panose="02040503050406030204" pitchFamily="18" charset="0"/>
              </a:rPr>
            </a:b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20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tháng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9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2021                            </a:t>
            </a:r>
            <a:b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</a:t>
            </a:r>
            <a:r>
              <a:rPr lang="vi-VN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thăm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</a:t>
            </a:r>
            <a:r>
              <a:rPr lang="en-US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000" dirty="0"/>
              <a:t> </a:t>
            </a:r>
            <a:endParaRPr lang="en-US" sz="3600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xmlns="" id="{B0EE8A42-107A-4D4C-8D56-BBAE95C7FC0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5400000">
            <a:off x="-1524009" y="3366125"/>
            <a:ext cx="3200400" cy="15238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65611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: Shape 12">
            <a:extLst>
              <a:ext uri="{FF2B5EF4-FFF2-40B4-BE49-F238E27FC236}">
                <a16:creationId xmlns:a16="http://schemas.microsoft.com/office/drawing/2014/main" xmlns="" id="{A7789BCC-894B-E84A-B47A-3C50C7CF2FE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0208695" y="1"/>
            <a:ext cx="1135066" cy="477997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5" name="Arc 4">
            <a:extLst>
              <a:ext uri="{FF2B5EF4-FFF2-40B4-BE49-F238E27FC236}">
                <a16:creationId xmlns:a16="http://schemas.microsoft.com/office/drawing/2014/main" xmlns="" id="{680C3B94-8E07-634A-B87F-8854E5B6678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5400000" flipV="1">
            <a:off x="555710" y="2183223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A0BAE699-34AD-AD41-A359-1CC6BADE1CEF}"/>
              </a:ext>
            </a:extLst>
          </p:cNvPr>
          <p:cNvSpPr/>
          <p:nvPr/>
        </p:nvSpPr>
        <p:spPr>
          <a:xfrm>
            <a:off x="1043576" y="37077"/>
            <a:ext cx="45719" cy="721323"/>
          </a:xfrm>
          <a:prstGeom prst="rect">
            <a:avLst/>
          </a:prstGeom>
          <a:solidFill>
            <a:srgbClr val="FE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2" name="Nhóm 11">
            <a:extLst>
              <a:ext uri="{FF2B5EF4-FFF2-40B4-BE49-F238E27FC236}">
                <a16:creationId xmlns:a16="http://schemas.microsoft.com/office/drawing/2014/main" xmlns="" id="{67E0E165-6E83-41D9-AECF-636A6935B4AD}"/>
              </a:ext>
            </a:extLst>
          </p:cNvPr>
          <p:cNvGrpSpPr/>
          <p:nvPr/>
        </p:nvGrpSpPr>
        <p:grpSpPr>
          <a:xfrm>
            <a:off x="1423338" y="591344"/>
            <a:ext cx="8534814" cy="6300928"/>
            <a:chOff x="1872344" y="610800"/>
            <a:chExt cx="8023869" cy="5979546"/>
          </a:xfrm>
        </p:grpSpPr>
        <p:pic>
          <p:nvPicPr>
            <p:cNvPr id="9" name="Hình ảnh 8">
              <a:extLst>
                <a:ext uri="{FF2B5EF4-FFF2-40B4-BE49-F238E27FC236}">
                  <a16:creationId xmlns:a16="http://schemas.microsoft.com/office/drawing/2014/main" xmlns="" id="{3AF92765-FB93-47FC-BEF9-3EB8A07D6A8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872345" y="610800"/>
              <a:ext cx="8023868" cy="2972155"/>
            </a:xfrm>
            <a:prstGeom prst="rect">
              <a:avLst/>
            </a:prstGeom>
          </p:spPr>
        </p:pic>
        <p:pic>
          <p:nvPicPr>
            <p:cNvPr id="11" name="Hình ảnh 10">
              <a:extLst>
                <a:ext uri="{FF2B5EF4-FFF2-40B4-BE49-F238E27FC236}">
                  <a16:creationId xmlns:a16="http://schemas.microsoft.com/office/drawing/2014/main" xmlns="" id="{AC5E2B82-339D-460E-AA21-6A337D5FD83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872344" y="3475236"/>
              <a:ext cx="8011643" cy="3115110"/>
            </a:xfrm>
            <a:prstGeom prst="rect">
              <a:avLst/>
            </a:prstGeom>
          </p:spPr>
        </p:pic>
      </p:grpSp>
      <p:pic>
        <p:nvPicPr>
          <p:cNvPr id="29" name="Picture 2" descr="Free Reading Books Colored Outline Icon - Available in SVG, PNG, EPS, AI &amp;amp;  Icon fonts">
            <a:extLst>
              <a:ext uri="{FF2B5EF4-FFF2-40B4-BE49-F238E27FC236}">
                <a16:creationId xmlns:a16="http://schemas.microsoft.com/office/drawing/2014/main" xmlns="" id="{AA972D7F-8C0E-40A5-BF1B-9D5D90284AE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36855" y="69654"/>
            <a:ext cx="803985" cy="8039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Hình chữ nhật: Góc Tròn 9">
            <a:extLst>
              <a:ext uri="{FF2B5EF4-FFF2-40B4-BE49-F238E27FC236}">
                <a16:creationId xmlns:a16="http://schemas.microsoft.com/office/drawing/2014/main" xmlns="" id="{BEDD61D0-6ACA-40A8-874C-6A85826D672D}"/>
              </a:ext>
            </a:extLst>
          </p:cNvPr>
          <p:cNvSpPr/>
          <p:nvPr/>
        </p:nvSpPr>
        <p:spPr>
          <a:xfrm>
            <a:off x="10262998" y="2157293"/>
            <a:ext cx="1716454" cy="2471351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THƯ</a:t>
            </a:r>
            <a:r>
              <a:rPr lang="en-US" sz="3600" dirty="0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THĂM</a:t>
            </a:r>
            <a:r>
              <a:rPr lang="en-US" sz="3600" dirty="0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BẠN</a:t>
            </a:r>
            <a:endParaRPr lang="vi-VN" sz="3600" dirty="0">
              <a:solidFill>
                <a:schemeClr val="tx1"/>
              </a:solidFill>
              <a:latin typeface="Times New Roman" panose="020206030504050203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Oval 1"/>
          <p:cNvSpPr/>
          <p:nvPr/>
        </p:nvSpPr>
        <p:spPr>
          <a:xfrm>
            <a:off x="1317710" y="955964"/>
            <a:ext cx="487866" cy="387927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rgbClr val="C00000"/>
                </a:solidFill>
              </a:rPr>
              <a:t>1</a:t>
            </a:r>
            <a:endParaRPr lang="en-US" b="1" dirty="0">
              <a:solidFill>
                <a:srgbClr val="C00000"/>
              </a:solidFill>
            </a:endParaRPr>
          </a:p>
        </p:txBody>
      </p:sp>
      <p:sp>
        <p:nvSpPr>
          <p:cNvPr id="13" name="Oval 12"/>
          <p:cNvSpPr/>
          <p:nvPr/>
        </p:nvSpPr>
        <p:spPr>
          <a:xfrm>
            <a:off x="1317710" y="2618509"/>
            <a:ext cx="487866" cy="387927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C00000"/>
                </a:solidFill>
              </a:rPr>
              <a:t>2</a:t>
            </a:r>
            <a:endParaRPr lang="en-US" b="1" dirty="0">
              <a:solidFill>
                <a:srgbClr val="C00000"/>
              </a:solidFill>
            </a:endParaRPr>
          </a:p>
        </p:txBody>
      </p:sp>
      <p:sp>
        <p:nvSpPr>
          <p:cNvPr id="14" name="Oval 13"/>
          <p:cNvSpPr/>
          <p:nvPr/>
        </p:nvSpPr>
        <p:spPr>
          <a:xfrm>
            <a:off x="1373130" y="4476245"/>
            <a:ext cx="487866" cy="387927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rgbClr val="C00000"/>
                </a:solidFill>
              </a:rPr>
              <a:t>3</a:t>
            </a:r>
            <a:endParaRPr lang="en-US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7179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3" grpId="0" animBg="1"/>
      <p:bldP spid="1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xmlns="" id="{0E42565C-E3CC-4EF0-8093-88FCC788A3C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02F429C4-ABC9-46FC-818A-B5429CDE4A9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5400000">
            <a:off x="-1270325" y="3369273"/>
            <a:ext cx="3200400" cy="15238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xmlns="" id="{2CEF98E4-3709-4952-8F42-2305CCE34FA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16200000">
            <a:off x="6374475" y="1040470"/>
            <a:ext cx="6858003" cy="4777047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xmlns="" id="{F10BCCF5-D685-47FF-B675-647EAEB72C8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387914" y="857786"/>
            <a:ext cx="8027347" cy="5208932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3425F866-DBAB-114C-8A8C-70764B2C82A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93980" y="1518701"/>
            <a:ext cx="7108911" cy="3011421"/>
          </a:xfrm>
        </p:spPr>
        <p:txBody>
          <a:bodyPr anchor="ctr">
            <a:normAutofit/>
          </a:bodyPr>
          <a:lstStyle/>
          <a:p>
            <a:pPr>
              <a:lnSpc>
                <a:spcPct val="150000"/>
              </a:lnSpc>
            </a:pPr>
            <a:r>
              <a:rPr lang="en-US" sz="3200" dirty="0" smtClean="0">
                <a:latin typeface="Cambria" panose="02040503050406030204" pitchFamily="18" charset="0"/>
              </a:rPr>
              <a:t> </a:t>
            </a:r>
            <a:r>
              <a:rPr lang="en-US" sz="3200" b="1" dirty="0" smtClean="0">
                <a:latin typeface="Cambria" panose="02040503050406030204" pitchFamily="18" charset="0"/>
              </a:rPr>
              <a:t>1. LUYỆN ĐỌC ĐOẠN</a:t>
            </a:r>
            <a:r>
              <a:rPr lang="en-US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</a:t>
            </a:r>
            <a:r>
              <a:rPr lang="en-US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000" dirty="0"/>
              <a:t> </a:t>
            </a:r>
            <a:endParaRPr lang="en-US" sz="3600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xmlns="" id="{B0EE8A42-107A-4D4C-8D56-BBAE95C7FC0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5400000">
            <a:off x="-1524009" y="3366125"/>
            <a:ext cx="3200400" cy="15238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72063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: Shape 12">
            <a:extLst>
              <a:ext uri="{FF2B5EF4-FFF2-40B4-BE49-F238E27FC236}">
                <a16:creationId xmlns:a16="http://schemas.microsoft.com/office/drawing/2014/main" xmlns="" id="{A7789BCC-894B-E84A-B47A-3C50C7CF2FE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0208695" y="1"/>
            <a:ext cx="1135066" cy="477997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5" name="Arc 4">
            <a:extLst>
              <a:ext uri="{FF2B5EF4-FFF2-40B4-BE49-F238E27FC236}">
                <a16:creationId xmlns:a16="http://schemas.microsoft.com/office/drawing/2014/main" xmlns="" id="{680C3B94-8E07-634A-B87F-8854E5B6678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5400000" flipV="1">
            <a:off x="555710" y="2183223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A0BAE699-34AD-AD41-A359-1CC6BADE1CEF}"/>
              </a:ext>
            </a:extLst>
          </p:cNvPr>
          <p:cNvSpPr/>
          <p:nvPr/>
        </p:nvSpPr>
        <p:spPr>
          <a:xfrm>
            <a:off x="1043576" y="37077"/>
            <a:ext cx="45719" cy="721323"/>
          </a:xfrm>
          <a:prstGeom prst="rect">
            <a:avLst/>
          </a:prstGeom>
          <a:solidFill>
            <a:srgbClr val="FE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2" name="Nhóm 11">
            <a:extLst>
              <a:ext uri="{FF2B5EF4-FFF2-40B4-BE49-F238E27FC236}">
                <a16:creationId xmlns:a16="http://schemas.microsoft.com/office/drawing/2014/main" xmlns="" id="{67E0E165-6E83-41D9-AECF-636A6935B4AD}"/>
              </a:ext>
            </a:extLst>
          </p:cNvPr>
          <p:cNvGrpSpPr/>
          <p:nvPr/>
        </p:nvGrpSpPr>
        <p:grpSpPr>
          <a:xfrm>
            <a:off x="1423338" y="591344"/>
            <a:ext cx="8534814" cy="6300928"/>
            <a:chOff x="1872344" y="610800"/>
            <a:chExt cx="8023869" cy="5979546"/>
          </a:xfrm>
        </p:grpSpPr>
        <p:pic>
          <p:nvPicPr>
            <p:cNvPr id="9" name="Hình ảnh 8">
              <a:extLst>
                <a:ext uri="{FF2B5EF4-FFF2-40B4-BE49-F238E27FC236}">
                  <a16:creationId xmlns:a16="http://schemas.microsoft.com/office/drawing/2014/main" xmlns="" id="{3AF92765-FB93-47FC-BEF9-3EB8A07D6A8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872345" y="610800"/>
              <a:ext cx="8023868" cy="2972155"/>
            </a:xfrm>
            <a:prstGeom prst="rect">
              <a:avLst/>
            </a:prstGeom>
          </p:spPr>
        </p:pic>
        <p:pic>
          <p:nvPicPr>
            <p:cNvPr id="11" name="Hình ảnh 10">
              <a:extLst>
                <a:ext uri="{FF2B5EF4-FFF2-40B4-BE49-F238E27FC236}">
                  <a16:creationId xmlns:a16="http://schemas.microsoft.com/office/drawing/2014/main" xmlns="" id="{AC5E2B82-339D-460E-AA21-6A337D5FD83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872344" y="3475236"/>
              <a:ext cx="8011643" cy="3115110"/>
            </a:xfrm>
            <a:prstGeom prst="rect">
              <a:avLst/>
            </a:prstGeom>
          </p:spPr>
        </p:pic>
      </p:grpSp>
      <p:pic>
        <p:nvPicPr>
          <p:cNvPr id="29" name="Picture 2" descr="Free Reading Books Colored Outline Icon - Available in SVG, PNG, EPS, AI &amp;amp;  Icon fonts">
            <a:extLst>
              <a:ext uri="{FF2B5EF4-FFF2-40B4-BE49-F238E27FC236}">
                <a16:creationId xmlns:a16="http://schemas.microsoft.com/office/drawing/2014/main" xmlns="" id="{AA972D7F-8C0E-40A5-BF1B-9D5D90284AE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36855" y="69654"/>
            <a:ext cx="803985" cy="8039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Hình chữ nhật: Góc Tròn 9">
            <a:extLst>
              <a:ext uri="{FF2B5EF4-FFF2-40B4-BE49-F238E27FC236}">
                <a16:creationId xmlns:a16="http://schemas.microsoft.com/office/drawing/2014/main" xmlns="" id="{BEDD61D0-6ACA-40A8-874C-6A85826D672D}"/>
              </a:ext>
            </a:extLst>
          </p:cNvPr>
          <p:cNvSpPr/>
          <p:nvPr/>
        </p:nvSpPr>
        <p:spPr>
          <a:xfrm>
            <a:off x="10262998" y="2157293"/>
            <a:ext cx="1716454" cy="2471351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THƯ</a:t>
            </a:r>
            <a:r>
              <a:rPr lang="en-US" sz="3600" dirty="0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THĂM</a:t>
            </a:r>
            <a:r>
              <a:rPr lang="en-US" sz="3600" dirty="0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BẠN</a:t>
            </a:r>
            <a:endParaRPr lang="vi-VN" sz="3600" dirty="0">
              <a:solidFill>
                <a:schemeClr val="tx1"/>
              </a:solidFill>
              <a:latin typeface="Times New Roman" panose="020206030504050203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Oval 1"/>
          <p:cNvSpPr/>
          <p:nvPr/>
        </p:nvSpPr>
        <p:spPr>
          <a:xfrm>
            <a:off x="1317710" y="955964"/>
            <a:ext cx="487866" cy="387927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rgbClr val="C00000"/>
                </a:solidFill>
              </a:rPr>
              <a:t>1</a:t>
            </a:r>
            <a:endParaRPr lang="en-US" b="1" dirty="0">
              <a:solidFill>
                <a:srgbClr val="C00000"/>
              </a:solidFill>
            </a:endParaRPr>
          </a:p>
        </p:txBody>
      </p:sp>
      <p:sp>
        <p:nvSpPr>
          <p:cNvPr id="13" name="Oval 12"/>
          <p:cNvSpPr/>
          <p:nvPr/>
        </p:nvSpPr>
        <p:spPr>
          <a:xfrm>
            <a:off x="1317710" y="2618509"/>
            <a:ext cx="487866" cy="387927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C00000"/>
                </a:solidFill>
              </a:rPr>
              <a:t>2</a:t>
            </a:r>
            <a:endParaRPr lang="en-US" b="1" dirty="0">
              <a:solidFill>
                <a:srgbClr val="C00000"/>
              </a:solidFill>
            </a:endParaRPr>
          </a:p>
        </p:txBody>
      </p:sp>
      <p:sp>
        <p:nvSpPr>
          <p:cNvPr id="14" name="Oval 13"/>
          <p:cNvSpPr/>
          <p:nvPr/>
        </p:nvSpPr>
        <p:spPr>
          <a:xfrm>
            <a:off x="1373130" y="4476245"/>
            <a:ext cx="487866" cy="387927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rgbClr val="C00000"/>
                </a:solidFill>
              </a:rPr>
              <a:t>3</a:t>
            </a:r>
            <a:endParaRPr lang="en-US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08351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3" grpId="0" animBg="1"/>
      <p:bldP spid="1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76" name="Text Box 20"/>
          <p:cNvSpPr txBox="1">
            <a:spLocks noChangeArrowheads="1"/>
          </p:cNvSpPr>
          <p:nvPr/>
        </p:nvSpPr>
        <p:spPr bwMode="auto">
          <a:xfrm>
            <a:off x="609599" y="273050"/>
            <a:ext cx="10410825" cy="23083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</a:t>
            </a:r>
            <a:r>
              <a:rPr lang="en-US" alt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lang="en-US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hiểu</a:t>
            </a:r>
            <a:r>
              <a:rPr lang="en-US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Hồng</a:t>
            </a:r>
            <a:r>
              <a:rPr lang="en-US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đau</a:t>
            </a:r>
            <a:r>
              <a:rPr lang="en-US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đớn</a:t>
            </a:r>
            <a:r>
              <a:rPr lang="en-US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thiệt</a:t>
            </a:r>
            <a:r>
              <a:rPr lang="en-US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thòi</a:t>
            </a:r>
            <a:r>
              <a:rPr lang="en-US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thế </a:t>
            </a:r>
            <a:r>
              <a:rPr lang="en-US" alt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ba</a:t>
            </a:r>
            <a:r>
              <a:rPr lang="en-US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Hồng</a:t>
            </a:r>
            <a:r>
              <a:rPr lang="en-US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mãi</a:t>
            </a:r>
            <a:r>
              <a:rPr lang="en-US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mãi</a:t>
            </a:r>
            <a:r>
              <a:rPr lang="en-US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alt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Nhưng</a:t>
            </a:r>
            <a:r>
              <a:rPr lang="en-US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chắc</a:t>
            </a:r>
            <a:r>
              <a:rPr lang="en-US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Hồng</a:t>
            </a:r>
            <a:r>
              <a:rPr lang="en-US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cũng</a:t>
            </a:r>
            <a:r>
              <a:rPr lang="en-US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hào</a:t>
            </a:r>
            <a:r>
              <a:rPr lang="en-US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tấm</a:t>
            </a:r>
            <a:r>
              <a:rPr lang="en-US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gương</a:t>
            </a:r>
            <a:r>
              <a:rPr lang="en-US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dũng</a:t>
            </a:r>
            <a:r>
              <a:rPr lang="en-US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US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ba</a:t>
            </a:r>
            <a:r>
              <a:rPr lang="en-US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xả</a:t>
            </a:r>
            <a:r>
              <a:rPr lang="en-US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thân</a:t>
            </a:r>
            <a:r>
              <a:rPr lang="en-US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cứu</a:t>
            </a:r>
            <a:r>
              <a:rPr lang="en-US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giữa</a:t>
            </a:r>
            <a:r>
              <a:rPr lang="en-US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dòng</a:t>
            </a:r>
            <a:r>
              <a:rPr lang="en-US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lũ</a:t>
            </a:r>
            <a:r>
              <a:rPr lang="en-US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2" name="Rectangle 1"/>
          <p:cNvSpPr/>
          <p:nvPr/>
        </p:nvSpPr>
        <p:spPr>
          <a:xfrm>
            <a:off x="888137" y="2785586"/>
            <a:ext cx="7608173" cy="584775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n-US" alt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alt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alt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alt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 </a:t>
            </a:r>
            <a:r>
              <a:rPr lang="en-US" alt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ngắt</a:t>
            </a:r>
            <a:r>
              <a:rPr lang="en-US" alt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hơi</a:t>
            </a:r>
            <a:r>
              <a:rPr lang="en-US" alt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thế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3200" b="1" dirty="0"/>
          </a:p>
        </p:txBody>
      </p:sp>
      <p:cxnSp>
        <p:nvCxnSpPr>
          <p:cNvPr id="5" name="Straight Connector 4"/>
          <p:cNvCxnSpPr/>
          <p:nvPr/>
        </p:nvCxnSpPr>
        <p:spPr>
          <a:xfrm flipH="1">
            <a:off x="6234545" y="415636"/>
            <a:ext cx="69273" cy="374073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 flipH="1">
            <a:off x="3075708" y="1496487"/>
            <a:ext cx="69273" cy="374073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 flipH="1">
            <a:off x="9393380" y="1565951"/>
            <a:ext cx="69273" cy="374073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718936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194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194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76" grpId="0"/>
      <p:bldP spid="2" grpId="0" animBg="1"/>
      <p:bldP spid="2" grpId="1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xmlns="" id="{0E42565C-E3CC-4EF0-8093-88FCC788A3C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02F429C4-ABC9-46FC-818A-B5429CDE4A9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5400000">
            <a:off x="-1270325" y="3369273"/>
            <a:ext cx="3200400" cy="15238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xmlns="" id="{2CEF98E4-3709-4952-8F42-2305CCE34FA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16200000">
            <a:off x="6374475" y="1040470"/>
            <a:ext cx="6858003" cy="4777047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xmlns="" id="{F10BCCF5-D685-47FF-B675-647EAEB72C8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387914" y="857786"/>
            <a:ext cx="8027347" cy="5208932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3425F866-DBAB-114C-8A8C-70764B2C82A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93980" y="1518701"/>
            <a:ext cx="7108911" cy="3011421"/>
          </a:xfrm>
        </p:spPr>
        <p:txBody>
          <a:bodyPr anchor="ctr">
            <a:normAutofit/>
          </a:bodyPr>
          <a:lstStyle/>
          <a:p>
            <a:pPr>
              <a:lnSpc>
                <a:spcPct val="150000"/>
              </a:lnSpc>
            </a:pPr>
            <a:r>
              <a:rPr lang="en-US" sz="3200" dirty="0" smtClean="0">
                <a:latin typeface="Cambria" panose="02040503050406030204" pitchFamily="18" charset="0"/>
              </a:rPr>
              <a:t> </a:t>
            </a:r>
            <a:r>
              <a:rPr lang="en-US" sz="3200" b="1" dirty="0" smtClean="0">
                <a:latin typeface="Cambria" panose="02040503050406030204" pitchFamily="18" charset="0"/>
              </a:rPr>
              <a:t>1. LUYỆN ĐỌC ĐOẠN</a:t>
            </a:r>
            <a:r>
              <a:rPr lang="en-US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</a:t>
            </a:r>
            <a:r>
              <a:rPr lang="en-US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000" dirty="0"/>
              <a:t> </a:t>
            </a:r>
            <a:endParaRPr lang="en-US" sz="3600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xmlns="" id="{B0EE8A42-107A-4D4C-8D56-BBAE95C7FC0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5400000">
            <a:off x="-1524009" y="3366125"/>
            <a:ext cx="3200400" cy="15238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6322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10.0&quot;&gt;&lt;object type=&quot;1&quot; unique_id=&quot;10001&quot;&gt;&lt;object type=&quot;2&quot; unique_id=&quot;10002&quot;&gt;&lt;object type=&quot;3&quot; unique_id=&quot;10003&quot;&gt;&lt;property id=&quot;20148&quot; value=&quot;5&quot;/&gt;&lt;property id=&quot;20300&quot; value=&quot;Slide 1&quot;/&gt;&lt;property id=&quot;20307&quot; value=&quot;292&quot;/&gt;&lt;/object&gt;&lt;object type=&quot;3&quot; unique_id=&quot;10004&quot;&gt;&lt;property id=&quot;20148&quot; value=&quot;5&quot;/&gt;&lt;property id=&quot;20300&quot; value=&quot;Slide 2 - &amp;quot;KHỞI ĐỘNG&amp;quot;&quot;/&gt;&lt;property id=&quot;20307&quot; value=&quot;293&quot;/&gt;&lt;/object&gt;&lt;object type=&quot;3&quot; unique_id=&quot;10005&quot;&gt;&lt;property id=&quot;20148&quot; value=&quot;5&quot;/&gt;&lt;property id=&quot;20300&quot; value=&quot;Slide 3&quot;/&gt;&lt;property id=&quot;20307&quot; value=&quot;294&quot;/&gt;&lt;/object&gt;&lt;object type=&quot;3&quot; unique_id=&quot;10006&quot;&gt;&lt;property id=&quot;20148&quot; value=&quot;5&quot;/&gt;&lt;property id=&quot;20300&quot; value=&quot;Slide 4 - &amp;quot;            Thứ hai ngày 20 tháng 9 năm 2021                             Tập đọc Thư thăm bạn                      &quot;/&gt;&lt;property id=&quot;20307&quot; value=&quot;256&quot;/&gt;&lt;/object&gt;&lt;object type=&quot;3&quot; unique_id=&quot;10008&quot;&gt;&lt;property id=&quot;20148&quot; value=&quot;5&quot;/&gt;&lt;property id=&quot;20300&quot; value=&quot;Slide 8&quot;/&gt;&lt;property id=&quot;20307&quot; value=&quot;296&quot;/&gt;&lt;/object&gt;&lt;object type=&quot;3&quot; unique_id=&quot;10009&quot;&gt;&lt;property id=&quot;20148&quot; value=&quot;5&quot;/&gt;&lt;property id=&quot;20300&quot; value=&quot;Slide 11 - &amp;quot;Giải nghĩa từ&amp;quot;&quot;/&gt;&lt;property id=&quot;20307&quot; value=&quot;278&quot;/&gt;&lt;/object&gt;&lt;object type=&quot;3&quot; unique_id=&quot;10011&quot;&gt;&lt;property id=&quot;20148&quot; value=&quot;5&quot;/&gt;&lt;property id=&quot;20300&quot; value=&quot;Slide 12 - &amp;quot;Giải nghĩa từ&amp;quot;&quot;/&gt;&lt;property id=&quot;20307&quot; value=&quot;280&quot;/&gt;&lt;/object&gt;&lt;object type=&quot;3&quot; unique_id=&quot;10012&quot;&gt;&lt;property id=&quot;20148&quot; value=&quot;5&quot;/&gt;&lt;property id=&quot;20300&quot; value=&quot;Slide 13 - &amp;quot; Giải nghĩa từ&amp;quot;&quot;/&gt;&lt;property id=&quot;20307&quot; value=&quot;279&quot;/&gt;&lt;/object&gt;&lt;object type=&quot;3&quot; unique_id=&quot;10013&quot;&gt;&lt;property id=&quot;20148&quot; value=&quot;5&quot;/&gt;&lt;property id=&quot;20300&quot; value=&quot;Slide 15 - &amp;quot; 2. TÌM HIỂU BÀI&amp;quot;&quot;/&gt;&lt;property id=&quot;20307&quot; value=&quot;298&quot;/&gt;&lt;/object&gt;&lt;object type=&quot;3&quot; unique_id=&quot;10014&quot;&gt;&lt;property id=&quot;20148&quot; value=&quot;5&quot;/&gt;&lt;property id=&quot;20300&quot; value=&quot;Slide 16&quot;/&gt;&lt;property id=&quot;20307&quot; value=&quot;273&quot;/&gt;&lt;/object&gt;&lt;object type=&quot;3&quot; unique_id=&quot;10015&quot;&gt;&lt;property id=&quot;20148&quot; value=&quot;5&quot;/&gt;&lt;property id=&quot;20300&quot; value=&quot;Slide 17&quot;/&gt;&lt;property id=&quot;20307&quot; value=&quot;302&quot;/&gt;&lt;/object&gt;&lt;object type=&quot;3&quot; unique_id=&quot;10016&quot;&gt;&lt;property id=&quot;20148&quot; value=&quot;5&quot;/&gt;&lt;property id=&quot;20300&quot; value=&quot;Slide 18&quot;/&gt;&lt;property id=&quot;20307&quot; value=&quot;281&quot;/&gt;&lt;/object&gt;&lt;object type=&quot;3&quot; unique_id=&quot;10017&quot;&gt;&lt;property id=&quot;20148&quot; value=&quot;5&quot;/&gt;&lt;property id=&quot;20300&quot; value=&quot;Slide 19&quot;/&gt;&lt;property id=&quot;20307&quot; value=&quot;276&quot;/&gt;&lt;/object&gt;&lt;object type=&quot;3&quot; unique_id=&quot;10018&quot;&gt;&lt;property id=&quot;20148&quot; value=&quot;5&quot;/&gt;&lt;property id=&quot;20300&quot; value=&quot;Slide 20&quot;/&gt;&lt;property id=&quot;20307&quot; value=&quot;303&quot;/&gt;&lt;/object&gt;&lt;object type=&quot;3&quot; unique_id=&quot;10019&quot;&gt;&lt;property id=&quot;20148&quot; value=&quot;5&quot;/&gt;&lt;property id=&quot;20300&quot; value=&quot;Slide 21&quot;/&gt;&lt;property id=&quot;20307&quot; value=&quot;269&quot;/&gt;&lt;/object&gt;&lt;object type=&quot;3&quot; unique_id=&quot;10020&quot;&gt;&lt;property id=&quot;20148&quot; value=&quot;5&quot;/&gt;&lt;property id=&quot;20300&quot; value=&quot;Slide 24&quot;/&gt;&lt;property id=&quot;20307&quot; value=&quot;270&quot;/&gt;&lt;/object&gt;&lt;object type=&quot;3&quot; unique_id=&quot;10022&quot;&gt;&lt;property id=&quot;20148&quot; value=&quot;5&quot;/&gt;&lt;property id=&quot;20300&quot; value=&quot;Slide 25&quot;/&gt;&lt;property id=&quot;20307&quot; value=&quot;285&quot;/&gt;&lt;/object&gt;&lt;object type=&quot;3&quot; unique_id=&quot;10023&quot;&gt;&lt;property id=&quot;20148&quot; value=&quot;5&quot;/&gt;&lt;property id=&quot;20300&quot; value=&quot;Slide 26&quot;/&gt;&lt;property id=&quot;20307&quot; value=&quot;288&quot;/&gt;&lt;/object&gt;&lt;object type=&quot;3&quot; unique_id=&quot;10025&quot;&gt;&lt;property id=&quot;20148&quot; value=&quot;5&quot;/&gt;&lt;property id=&quot;20300&quot; value=&quot;Slide 27 - &amp;quot;3. LUYỆN ĐỌC DIỄN CẢM&amp;quot;&quot;/&gt;&lt;property id=&quot;20307&quot; value=&quot;306&quot;/&gt;&lt;/object&gt;&lt;object type=&quot;3&quot; unique_id=&quot;10026&quot;&gt;&lt;property id=&quot;20148&quot; value=&quot;5&quot;/&gt;&lt;property id=&quot;20300&quot; value=&quot;Slide 29&quot;/&gt;&lt;property id=&quot;20307&quot; value=&quot;283&quot;/&gt;&lt;/object&gt;&lt;object type=&quot;3&quot; unique_id=&quot;10028&quot;&gt;&lt;property id=&quot;20148&quot; value=&quot;5&quot;/&gt;&lt;property id=&quot;20300&quot; value=&quot;Slide 31 - &amp;quot;Vận dụng, trải nghiệm&amp;quot;&quot;/&gt;&lt;property id=&quot;20307&quot; value=&quot;261&quot;/&gt;&lt;/object&gt;&lt;object type=&quot;3&quot; unique_id=&quot;10029&quot;&gt;&lt;property id=&quot;20148&quot; value=&quot;5&quot;/&gt;&lt;property id=&quot;20300&quot; value=&quot;Slide 32&quot;/&gt;&lt;property id=&quot;20307&quot; value=&quot;287&quot;/&gt;&lt;/object&gt;&lt;object type=&quot;3&quot; unique_id=&quot;10031&quot;&gt;&lt;property id=&quot;20148&quot; value=&quot;5&quot;/&gt;&lt;property id=&quot;20300&quot; value=&quot;Slide 35&quot;/&gt;&lt;property id=&quot;20307&quot; value=&quot;289&quot;/&gt;&lt;/object&gt;&lt;object type=&quot;3&quot; unique_id=&quot;10466&quot;&gt;&lt;property id=&quot;20148&quot; value=&quot;5&quot;/&gt;&lt;property id=&quot;20300&quot; value=&quot;Slide 5&quot;/&gt;&lt;property id=&quot;20307&quot; value=&quot;308&quot;/&gt;&lt;/object&gt;&lt;object type=&quot;3&quot; unique_id=&quot;10467&quot;&gt;&lt;property id=&quot;20148&quot; value=&quot;5&quot;/&gt;&lt;property id=&quot;20300&quot; value=&quot;Slide 6 - &amp;quot; 1. LUYỆN ĐỌC ĐOẠN                                                             &amp;quot;&quot;/&gt;&lt;property id=&quot;20307&quot; value=&quot;309&quot;/&gt;&lt;/object&gt;&lt;object type=&quot;3&quot; unique_id=&quot;10468&quot;&gt;&lt;property id=&quot;20148&quot; value=&quot;5&quot;/&gt;&lt;property id=&quot;20300&quot; value=&quot;Slide 7&quot;/&gt;&lt;property id=&quot;20307&quot; value=&quot;310&quot;/&gt;&lt;/object&gt;&lt;object type=&quot;3&quot; unique_id=&quot;10469&quot;&gt;&lt;property id=&quot;20148&quot; value=&quot;5&quot;/&gt;&lt;property id=&quot;20300&quot; value=&quot;Slide 9 - &amp;quot; 1. LUYỆN ĐỌC ĐOẠN                                                             &amp;quot;&quot;/&gt;&lt;property id=&quot;20307&quot; value=&quot;312&quot;/&gt;&lt;/object&gt;&lt;object type=&quot;3&quot; unique_id=&quot;10470&quot;&gt;&lt;property id=&quot;20148&quot; value=&quot;5&quot;/&gt;&lt;property id=&quot;20300&quot; value=&quot;Slide 10&quot;/&gt;&lt;property id=&quot;20307&quot; value=&quot;311&quot;/&gt;&lt;/object&gt;&lt;object type=&quot;3&quot; unique_id=&quot;10471&quot;&gt;&lt;property id=&quot;20148&quot; value=&quot;5&quot;/&gt;&lt;property id=&quot;20300&quot; value=&quot;Slide 14&quot;/&gt;&lt;property id=&quot;20307&quot; value=&quot;313&quot;/&gt;&lt;/object&gt;&lt;object type=&quot;3&quot; unique_id=&quot;10472&quot;&gt;&lt;property id=&quot;20148&quot; value=&quot;5&quot;/&gt;&lt;property id=&quot;20300&quot; value=&quot;Slide 22&quot;/&gt;&lt;property id=&quot;20307&quot; value=&quot;314&quot;/&gt;&lt;/object&gt;&lt;object type=&quot;3&quot; unique_id=&quot;10473&quot;&gt;&lt;property id=&quot;20148&quot; value=&quot;5&quot;/&gt;&lt;property id=&quot;20300&quot; value=&quot;Slide 23&quot;/&gt;&lt;property id=&quot;20307&quot; value=&quot;315&quot;/&gt;&lt;/object&gt;&lt;object type=&quot;3&quot; unique_id=&quot;10474&quot;&gt;&lt;property id=&quot;20148&quot; value=&quot;5&quot;/&gt;&lt;property id=&quot;20300&quot; value=&quot;Slide 28&quot;/&gt;&lt;property id=&quot;20307&quot; value=&quot;317&quot;/&gt;&lt;/object&gt;&lt;object type=&quot;3&quot; unique_id=&quot;10475&quot;&gt;&lt;property id=&quot;20148&quot; value=&quot;5&quot;/&gt;&lt;property id=&quot;20300&quot; value=&quot;Slide 30&quot;/&gt;&lt;property id=&quot;20307&quot; value=&quot;318&quot;/&gt;&lt;/object&gt;&lt;object type=&quot;3&quot; unique_id=&quot;10476&quot;&gt;&lt;property id=&quot;20148&quot; value=&quot;5&quot;/&gt;&lt;property id=&quot;20300&quot; value=&quot;Slide 33 - &amp;quot;Vận dụng, trải nghiệm&amp;quot;&quot;/&gt;&lt;property id=&quot;20307&quot; value=&quot;319&quot;/&gt;&lt;/object&gt;&lt;object type=&quot;3&quot; unique_id=&quot;10477&quot;&gt;&lt;property id=&quot;20148&quot; value=&quot;5&quot;/&gt;&lt;property id=&quot;20300&quot; value=&quot;Slide 34&quot;/&gt;&lt;property id=&quot;20307&quot; value=&quot;316&quot;/&gt;&lt;/object&gt;&lt;/object&gt;&lt;object type=&quot;8&quot; unique_id=&quot;10062&quot;&gt;&lt;/object&gt;&lt;/object&gt;&lt;/database&gt;"/>
  <p:tag name="SECTOMILLISECCONVERTED" val="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Template NSHN" id="{B3AB7CF0-2F81-CD40-8C4E-4DF2374EB817}" vid="{620BBC11-F122-A547-8711-8C701BDC61B4}"/>
    </a:ext>
  </a:extLst>
</a:theme>
</file>

<file path=ppt/theme/theme2.xml><?xml version="1.0" encoding="utf-8"?>
<a:theme xmlns:a="http://schemas.openxmlformats.org/drawingml/2006/main" name="Chủ đề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1709</TotalTime>
  <Words>1178</Words>
  <Application>Microsoft Office PowerPoint</Application>
  <PresentationFormat>Custom</PresentationFormat>
  <Paragraphs>147</Paragraphs>
  <Slides>35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35</vt:i4>
      </vt:variant>
    </vt:vector>
  </HeadingPairs>
  <TitlesOfParts>
    <vt:vector size="36" baseType="lpstr">
      <vt:lpstr>Office Theme</vt:lpstr>
      <vt:lpstr>PowerPoint Presentation</vt:lpstr>
      <vt:lpstr>KHỞI ĐỘNG</vt:lpstr>
      <vt:lpstr>PowerPoint Presentation</vt:lpstr>
      <vt:lpstr>            Thứ hai ngày 20 tháng 9 năm 2021                             Tập đọc Thư thăm bạn                                      </vt:lpstr>
      <vt:lpstr>PowerPoint Presentation</vt:lpstr>
      <vt:lpstr> 1. LUYỆN ĐỌC ĐOẠN                                                             </vt:lpstr>
      <vt:lpstr>PowerPoint Presentation</vt:lpstr>
      <vt:lpstr>PowerPoint Presentation</vt:lpstr>
      <vt:lpstr> 1. LUYỆN ĐỌC ĐOẠN                                                             </vt:lpstr>
      <vt:lpstr>PowerPoint Presentation</vt:lpstr>
      <vt:lpstr>Giải nghĩa từ</vt:lpstr>
      <vt:lpstr>Giải nghĩa từ</vt:lpstr>
      <vt:lpstr> Giải nghĩa từ</vt:lpstr>
      <vt:lpstr>PowerPoint Presentation</vt:lpstr>
      <vt:lpstr> 2. TÌM HIỂU BÀI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3. LUYỆN ĐỌC DIỄN CẢM</vt:lpstr>
      <vt:lpstr>PowerPoint Presentation</vt:lpstr>
      <vt:lpstr>PowerPoint Presentation</vt:lpstr>
      <vt:lpstr>PowerPoint Presentation</vt:lpstr>
      <vt:lpstr>Vận dụng, trải nghiệm</vt:lpstr>
      <vt:lpstr>PowerPoint Presentation</vt:lpstr>
      <vt:lpstr>Vận dụng, trải nghiệm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[Tiết …] [Môn:…] [Tên bài dạy] Giáo viên: […]  </dc:title>
  <dc:creator>nguyen trang</dc:creator>
  <cp:lastModifiedBy>MTC</cp:lastModifiedBy>
  <cp:revision>78</cp:revision>
  <dcterms:created xsi:type="dcterms:W3CDTF">2020-04-01T17:32:11Z</dcterms:created>
  <dcterms:modified xsi:type="dcterms:W3CDTF">2021-09-19T09:41:00Z</dcterms:modified>
</cp:coreProperties>
</file>