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968" r:id="rId2"/>
    <p:sldId id="270" r:id="rId3"/>
    <p:sldId id="3980" r:id="rId4"/>
    <p:sldId id="3979" r:id="rId5"/>
    <p:sldId id="3981" r:id="rId6"/>
    <p:sldId id="3982" r:id="rId7"/>
    <p:sldId id="3971" r:id="rId8"/>
    <p:sldId id="3983" r:id="rId9"/>
    <p:sldId id="3972" r:id="rId10"/>
    <p:sldId id="3973" r:id="rId11"/>
    <p:sldId id="3984" r:id="rId12"/>
    <p:sldId id="3985" r:id="rId13"/>
    <p:sldId id="3974" r:id="rId14"/>
    <p:sldId id="306" r:id="rId15"/>
    <p:sldId id="309" r:id="rId16"/>
    <p:sldId id="3978" r:id="rId17"/>
    <p:sldId id="3975" r:id="rId18"/>
    <p:sldId id="3976" r:id="rId19"/>
    <p:sldId id="3969" r:id="rId20"/>
  </p:sldIdLst>
  <p:sldSz cx="12192000" cy="6858000"/>
  <p:notesSz cx="6858000" cy="9144000"/>
  <p:embeddedFontLst>
    <p:embeddedFont>
      <p:font typeface="等线" panose="020B0604020202020204" charset="-122"/>
      <p:regular r:id="rId22"/>
      <p:bold r:id="rId23"/>
    </p:embeddedFont>
    <p:embeddedFont>
      <p:font typeface="宋体" panose="02010600030101010101" pitchFamily="2" charset="-122"/>
      <p:regular r:id="rId24"/>
    </p:embeddedFont>
    <p:embeddedFont>
      <p:font typeface="Garamond" panose="02020404030301010803" pitchFamily="18" charset="0"/>
      <p:regular r:id="rId25"/>
      <p:bold r:id="rId26"/>
      <p:italic r:id="rId27"/>
    </p:embeddedFont>
    <p:embeddedFont>
      <p:font typeface="微软雅黑" panose="020B0503020204020204" pitchFamily="34" charset="-122"/>
      <p:regular r:id="rId28"/>
      <p:bold r:id="rId29"/>
    </p:embeddedFont>
    <p:embeddedFont>
      <p:font typeface="等线 Light" panose="020B0604020202020204" charset="-122"/>
      <p:regular r:id="rId30"/>
    </p:embeddedFont>
    <p:embeddedFont>
      <p:font typeface="Calibri" panose="020F0502020204030204" pitchFamily="34" charset="0"/>
      <p:regular r:id="rId31"/>
      <p:bold r:id="rId32"/>
      <p:italic r:id="rId33"/>
      <p:boldItalic r:id="rId34"/>
    </p:embeddedFont>
    <p:embeddedFont>
      <p:font typeface="微软雅黑" panose="020B0503020204020204" pitchFamily="34" charset="-122"/>
      <p:regular r:id="rId28"/>
      <p:bold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CBB9"/>
    <a:srgbClr val="FFFFFF"/>
    <a:srgbClr val="765C3C"/>
    <a:srgbClr val="00B050"/>
    <a:srgbClr val="5D8462"/>
    <a:srgbClr val="F65B59"/>
    <a:srgbClr val="A77D4D"/>
    <a:srgbClr val="FFFBE0"/>
    <a:srgbClr val="80D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6314" autoAdjust="0"/>
  </p:normalViewPr>
  <p:slideViewPr>
    <p:cSldViewPr snapToGrid="0" showGuides="1">
      <p:cViewPr varScale="1">
        <p:scale>
          <a:sx n="69" d="100"/>
          <a:sy n="69"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59AD9-8EF7-465A-A258-9CE11F79484B}" type="datetimeFigureOut">
              <a:rPr lang="zh-CN" altLang="en-US" smtClean="0"/>
              <a:t>2021/9/1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0916E-804B-4709-B2A6-F17F6A551C56}" type="slidenum">
              <a:rPr lang="zh-CN" altLang="en-US" smtClean="0"/>
              <a:t>‹#›</a:t>
            </a:fld>
            <a:endParaRPr lang="zh-CN" altLang="en-US"/>
          </a:p>
        </p:txBody>
      </p:sp>
    </p:spTree>
    <p:extLst>
      <p:ext uri="{BB962C8B-B14F-4D97-AF65-F5344CB8AC3E}">
        <p14:creationId xmlns:p14="http://schemas.microsoft.com/office/powerpoint/2010/main" val="345624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0916E-804B-4709-B2A6-F17F6A551C56}" type="slidenum">
              <a:rPr lang="zh-CN" altLang="en-US" smtClean="0"/>
              <a:t>7</a:t>
            </a:fld>
            <a:endParaRPr lang="zh-CN" altLang="en-US"/>
          </a:p>
        </p:txBody>
      </p:sp>
    </p:spTree>
    <p:extLst>
      <p:ext uri="{BB962C8B-B14F-4D97-AF65-F5344CB8AC3E}">
        <p14:creationId xmlns:p14="http://schemas.microsoft.com/office/powerpoint/2010/main" val="39804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8AC0A-E0A0-4EC0-BFF4-2CDDD81138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9FD1008-1F3E-4F5B-8384-5B8CA58FC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2A405CF-81FF-4074-B26A-A86C8587CB16}"/>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5" name="页脚占位符 4">
            <a:extLst>
              <a:ext uri="{FF2B5EF4-FFF2-40B4-BE49-F238E27FC236}">
                <a16:creationId xmlns:a16="http://schemas.microsoft.com/office/drawing/2014/main" id="{A9B4883F-9DB8-4AAC-AAB8-C7A461CB11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33B3B3-6A63-420D-92E4-A93450DBCA14}"/>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56033667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2FAE01-18E6-480E-9471-08F41ADB44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A547EA2-F4CB-4AE3-8405-41CEFEA627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0CB4E3-053C-47AE-9DDA-9EA477EAAA23}"/>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5" name="页脚占位符 4">
            <a:extLst>
              <a:ext uri="{FF2B5EF4-FFF2-40B4-BE49-F238E27FC236}">
                <a16:creationId xmlns:a16="http://schemas.microsoft.com/office/drawing/2014/main" id="{A7CBEE50-18B7-4E07-91F0-4F7A7A614D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E8351E-8E60-4FE4-B1EE-487E4F1EB98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8018375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3B2EC8-DF39-4F6E-B933-FB0F65222F9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10901B6-E078-4728-A454-9D9AEF0DC0B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739B2C0-B317-442B-A050-F12F5233BD88}"/>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5" name="页脚占位符 4">
            <a:extLst>
              <a:ext uri="{FF2B5EF4-FFF2-40B4-BE49-F238E27FC236}">
                <a16:creationId xmlns:a16="http://schemas.microsoft.com/office/drawing/2014/main" id="{E5D9719C-C81D-4EFB-95EA-D8B05D9F30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7FC620-EA40-4D8E-82F6-0AE3C1CBC9A0}"/>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1168001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6FA06E-B6FA-4510-BC9A-9499B7F255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244E21-1DFA-4C2B-B31A-39D12540DF6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2B71C8-2CB8-404C-A98C-E2DC1521FFA8}"/>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5" name="页脚占位符 4">
            <a:extLst>
              <a:ext uri="{FF2B5EF4-FFF2-40B4-BE49-F238E27FC236}">
                <a16:creationId xmlns:a16="http://schemas.microsoft.com/office/drawing/2014/main" id="{426F8CEB-6BA1-499E-8848-DB1E00B010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80886F-C149-4A4B-BB57-3663AF408481}"/>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17766354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C2ACD-B914-4C3C-8047-7150955085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DB3EC3C-7227-4CEB-9A38-E813CC2FF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41CA316-9830-4A9C-884F-483D2C55D093}"/>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5" name="页脚占位符 4">
            <a:extLst>
              <a:ext uri="{FF2B5EF4-FFF2-40B4-BE49-F238E27FC236}">
                <a16:creationId xmlns:a16="http://schemas.microsoft.com/office/drawing/2014/main" id="{84363F3F-5999-40C9-9980-51000E3917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C0E15B-141B-4FDF-9AA4-C44811166AAF}"/>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6919208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517C70-848C-4DAD-A99F-DF851DF24D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E0DB37-358D-4AF5-82FA-C32585E7C1E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25446A0-303D-4701-9C1C-37788EB0C42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234BC92-0B3E-4C40-8EF7-0E040FF961C1}"/>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6" name="页脚占位符 5">
            <a:extLst>
              <a:ext uri="{FF2B5EF4-FFF2-40B4-BE49-F238E27FC236}">
                <a16:creationId xmlns:a16="http://schemas.microsoft.com/office/drawing/2014/main" id="{3BE248A4-0DE2-4A73-B1DB-3AC41A30CA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F5A083-C78E-42A9-81F2-F6EA8682134B}"/>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66503305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2E6DB1-9B6B-461A-A992-2D8C7F8E45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F55F184-2965-4011-A752-4CAAB0764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80F002F-D24F-4976-AE35-CFCD391E442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68EF648-887E-4932-BA61-C482D420F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EBDB00A-0A1A-4212-9F25-3C96AF066BB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AC541E-5715-486D-AC18-3052F812FB40}"/>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8" name="页脚占位符 7">
            <a:extLst>
              <a:ext uri="{FF2B5EF4-FFF2-40B4-BE49-F238E27FC236}">
                <a16:creationId xmlns:a16="http://schemas.microsoft.com/office/drawing/2014/main" id="{F283D688-1674-4405-9FD2-4F406F94664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0B2F09E-EC73-49BE-A91C-A12707E3657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68911893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E4060A-B532-4964-8BDB-EB58237CA8D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2EF33C2-E211-4BD3-8B90-A863528DB846}"/>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4" name="页脚占位符 3">
            <a:extLst>
              <a:ext uri="{FF2B5EF4-FFF2-40B4-BE49-F238E27FC236}">
                <a16:creationId xmlns:a16="http://schemas.microsoft.com/office/drawing/2014/main" id="{2920C4C9-DD64-4324-9276-F7C191031E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9147E02-D828-47A9-AC8B-1E069353CC96}"/>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10835661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E3600B1-3301-4FFB-B669-E1989413EFF5}"/>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3" name="页脚占位符 2">
            <a:extLst>
              <a:ext uri="{FF2B5EF4-FFF2-40B4-BE49-F238E27FC236}">
                <a16:creationId xmlns:a16="http://schemas.microsoft.com/office/drawing/2014/main" id="{88BDAF8D-556E-42B4-A11F-793BD4E3EE3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54D611B-9A9D-4CD4-A1EB-692A831BC3C2}"/>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pic>
        <p:nvPicPr>
          <p:cNvPr id="5" name="图片 4">
            <a:extLst>
              <a:ext uri="{FF2B5EF4-FFF2-40B4-BE49-F238E27FC236}">
                <a16:creationId xmlns:a16="http://schemas.microsoft.com/office/drawing/2014/main" id="{B40CDD8E-9798-4122-8DCB-0628A84FCE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2784"/>
          <a:stretch/>
        </p:blipFill>
        <p:spPr>
          <a:xfrm>
            <a:off x="0" y="4991545"/>
            <a:ext cx="12192000" cy="1866455"/>
          </a:xfrm>
          <a:prstGeom prst="rect">
            <a:avLst/>
          </a:prstGeom>
        </p:spPr>
      </p:pic>
    </p:spTree>
    <p:extLst>
      <p:ext uri="{BB962C8B-B14F-4D97-AF65-F5344CB8AC3E}">
        <p14:creationId xmlns:p14="http://schemas.microsoft.com/office/powerpoint/2010/main" val="339713754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C1394D-034F-4E96-93C9-B825F04CAE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B4F4445-669D-475B-B785-8B698AFD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8F408A-7A59-43EB-8843-13BC38CF4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4778F8-A7CC-4AFB-AF2E-0FD85F3614C3}"/>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6" name="页脚占位符 5">
            <a:extLst>
              <a:ext uri="{FF2B5EF4-FFF2-40B4-BE49-F238E27FC236}">
                <a16:creationId xmlns:a16="http://schemas.microsoft.com/office/drawing/2014/main" id="{9D603C86-6999-4191-A307-2950940D72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D27825-D876-40EC-BE84-ADB33C4F180C}"/>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206430689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B89345-F27F-4806-9D7B-137A56685A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E0675E1-3F5C-4132-B5AB-312A72311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F58B89-E2D0-4F44-B80D-44104B40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56FE45C-530F-4F3B-98E9-626576D02C9B}"/>
              </a:ext>
            </a:extLst>
          </p:cNvPr>
          <p:cNvSpPr>
            <a:spLocks noGrp="1"/>
          </p:cNvSpPr>
          <p:nvPr>
            <p:ph type="dt" sz="half" idx="10"/>
          </p:nvPr>
        </p:nvSpPr>
        <p:spPr/>
        <p:txBody>
          <a:bodyPr/>
          <a:lstStyle/>
          <a:p>
            <a:fld id="{080460D0-DB4D-4405-8086-F13CFD5977F8}" type="datetimeFigureOut">
              <a:rPr lang="zh-CN" altLang="en-US" smtClean="0"/>
              <a:t>2021/9/1</a:t>
            </a:fld>
            <a:endParaRPr lang="zh-CN" altLang="en-US"/>
          </a:p>
        </p:txBody>
      </p:sp>
      <p:sp>
        <p:nvSpPr>
          <p:cNvPr id="6" name="页脚占位符 5">
            <a:extLst>
              <a:ext uri="{FF2B5EF4-FFF2-40B4-BE49-F238E27FC236}">
                <a16:creationId xmlns:a16="http://schemas.microsoft.com/office/drawing/2014/main" id="{3B1EB689-02D9-4EE6-AA77-0962234A4F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87103F-5220-4991-A4C3-0B35522340D9}"/>
              </a:ext>
            </a:extLst>
          </p:cNvPr>
          <p:cNvSpPr>
            <a:spLocks noGrp="1"/>
          </p:cNvSpPr>
          <p:nvPr>
            <p:ph type="sldNum" sz="quarter" idx="12"/>
          </p:nvPr>
        </p:nvSpPr>
        <p:spPr/>
        <p:txBody>
          <a:body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42210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6202ABF-69B6-4973-9FFB-C9CA90350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087CFFA-DC37-4C30-A01E-A2AD3D1B1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2A704E-A7E3-4B91-BA5F-B949A16E7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460D0-DB4D-4405-8086-F13CFD5977F8}" type="datetimeFigureOut">
              <a:rPr lang="zh-CN" altLang="en-US" smtClean="0"/>
              <a:t>2021/9/1</a:t>
            </a:fld>
            <a:endParaRPr lang="zh-CN" altLang="en-US"/>
          </a:p>
        </p:txBody>
      </p:sp>
      <p:sp>
        <p:nvSpPr>
          <p:cNvPr id="5" name="页脚占位符 4">
            <a:extLst>
              <a:ext uri="{FF2B5EF4-FFF2-40B4-BE49-F238E27FC236}">
                <a16:creationId xmlns:a16="http://schemas.microsoft.com/office/drawing/2014/main" id="{178AF7FF-B2AF-4C26-BC67-C43C5E4E4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15EE9-826D-49F3-996B-3DB392E57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42FD3-B2D7-4888-8374-5916F424AE76}" type="slidenum">
              <a:rPr lang="zh-CN" altLang="en-US" smtClean="0"/>
              <a:t>‹#›</a:t>
            </a:fld>
            <a:endParaRPr lang="zh-CN" altLang="en-US"/>
          </a:p>
        </p:txBody>
      </p:sp>
    </p:spTree>
    <p:extLst>
      <p:ext uri="{BB962C8B-B14F-4D97-AF65-F5344CB8AC3E}">
        <p14:creationId xmlns:p14="http://schemas.microsoft.com/office/powerpoint/2010/main" val="364167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hyperlink" Target="H&#7891;%20Ba%20B&#7875;%20%20Phim%20Ho&#7841;t%20H&#236;nh%20Hay%20Nh&#7845;t%20Truy&#7879;n%20c&#7893;%20t&#237;ch%203D.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4" name="图片 3">
            <a:extLst>
              <a:ext uri="{FF2B5EF4-FFF2-40B4-BE49-F238E27FC236}">
                <a16:creationId xmlns:a16="http://schemas.microsoft.com/office/drawing/2014/main" id="{9206AA1A-0C21-4580-97D6-7668E0330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3" t="61505" r="16018"/>
          <a:stretch/>
        </p:blipFill>
        <p:spPr>
          <a:xfrm flipH="1">
            <a:off x="9054500" y="4167712"/>
            <a:ext cx="3136492" cy="2639961"/>
          </a:xfrm>
          <a:prstGeom prst="rect">
            <a:avLst/>
          </a:prstGeom>
        </p:spPr>
      </p:pic>
      <p:sp>
        <p:nvSpPr>
          <p:cNvPr id="11" name="任意多边形: 形状 10">
            <a:extLst>
              <a:ext uri="{FF2B5EF4-FFF2-40B4-BE49-F238E27FC236}">
                <a16:creationId xmlns:a16="http://schemas.microsoft.com/office/drawing/2014/main" id="{8611AC2B-E747-4F7C-B4DF-9E1759E9853D}"/>
              </a:ext>
            </a:extLst>
          </p:cNvPr>
          <p:cNvSpPr/>
          <p:nvPr/>
        </p:nvSpPr>
        <p:spPr>
          <a:xfrm>
            <a:off x="2194193" y="1539656"/>
            <a:ext cx="7875639" cy="3140819"/>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C53F533D-8098-4DC6-85CB-13FAF1936BE0}"/>
              </a:ext>
            </a:extLst>
          </p:cNvPr>
          <p:cNvSpPr txBox="1"/>
          <p:nvPr/>
        </p:nvSpPr>
        <p:spPr>
          <a:xfrm>
            <a:off x="3632771" y="1981789"/>
            <a:ext cx="4998484" cy="2554545"/>
          </a:xfrm>
          <a:prstGeom prst="rect">
            <a:avLst/>
          </a:prstGeom>
          <a:noFill/>
        </p:spPr>
        <p:txBody>
          <a:bodyPr wrap="none" rtlCol="0">
            <a:spAutoFit/>
          </a:bodyPr>
          <a:lstStyle/>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rPr>
              <a:t>Thế nào là</a:t>
            </a:r>
          </a:p>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rPr>
              <a:t>kể chuyện?</a:t>
            </a:r>
            <a:endParaRPr lang="zh-CN" altLang="en-US" sz="80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endParaRPr>
          </a:p>
        </p:txBody>
      </p:sp>
      <p:pic>
        <p:nvPicPr>
          <p:cNvPr id="22" name="图片 21">
            <a:extLst>
              <a:ext uri="{FF2B5EF4-FFF2-40B4-BE49-F238E27FC236}">
                <a16:creationId xmlns:a16="http://schemas.microsoft.com/office/drawing/2014/main" id="{A94F08A6-C8F4-4E0F-851E-378F34C0C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7807" y="238725"/>
            <a:ext cx="2126894" cy="3140819"/>
          </a:xfrm>
          <a:prstGeom prst="rect">
            <a:avLst/>
          </a:prstGeom>
        </p:spPr>
      </p:pic>
      <p:sp>
        <p:nvSpPr>
          <p:cNvPr id="2" name="TextBox 1">
            <a:extLst>
              <a:ext uri="{FF2B5EF4-FFF2-40B4-BE49-F238E27FC236}">
                <a16:creationId xmlns:a16="http://schemas.microsoft.com/office/drawing/2014/main" id="{54E52A36-3C89-455C-BC9C-1B18BC57B4C5}"/>
              </a:ext>
            </a:extLst>
          </p:cNvPr>
          <p:cNvSpPr txBox="1"/>
          <p:nvPr/>
        </p:nvSpPr>
        <p:spPr>
          <a:xfrm>
            <a:off x="4330879" y="687629"/>
            <a:ext cx="4057521" cy="707886"/>
          </a:xfrm>
          <a:prstGeom prst="rect">
            <a:avLst/>
          </a:prstGeom>
          <a:noFill/>
        </p:spPr>
        <p:txBody>
          <a:bodyPr wrap="none" rtlCol="0">
            <a:spAutoFit/>
          </a:bodyPr>
          <a:lstStyle/>
          <a:p>
            <a:r>
              <a:rPr lang="en-US" sz="4000">
                <a:ln w="19050">
                  <a:solidFill>
                    <a:schemeClr val="bg1"/>
                  </a:solidFill>
                </a:ln>
                <a:solidFill>
                  <a:srgbClr val="F65B59"/>
                </a:solidFill>
                <a:latin typeface="UTM Rockwell" panose="02040603050506020204" pitchFamily="18" charset="0"/>
              </a:rPr>
              <a:t>Tập làm văn</a:t>
            </a:r>
          </a:p>
        </p:txBody>
      </p:sp>
      <p:pic>
        <p:nvPicPr>
          <p:cNvPr id="14" name="图片 20">
            <a:extLst>
              <a:ext uri="{FF2B5EF4-FFF2-40B4-BE49-F238E27FC236}">
                <a16:creationId xmlns:a16="http://schemas.microsoft.com/office/drawing/2014/main" id="{22C3EE93-49F4-4752-8B5F-470DCEEF57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307" y="558952"/>
            <a:ext cx="1198404" cy="980704"/>
          </a:xfrm>
          <a:prstGeom prst="rect">
            <a:avLst/>
          </a:prstGeom>
        </p:spPr>
      </p:pic>
    </p:spTree>
    <p:extLst>
      <p:ext uri="{BB962C8B-B14F-4D97-AF65-F5344CB8AC3E}">
        <p14:creationId xmlns:p14="http://schemas.microsoft.com/office/powerpoint/2010/main" val="38942761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500"/>
                                        <p:tgtEl>
                                          <p:spTgt spid="7"/>
                                        </p:tgtEl>
                                      </p:cBhvr>
                                    </p:animEffect>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4000"/>
                            </p:stCondLst>
                            <p:childTnLst>
                              <p:par>
                                <p:cTn id="28" presetID="16" presetClass="entr" presetSubtype="37"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outVertical)">
                                      <p:cBhvr>
                                        <p:cTn id="30" dur="1000"/>
                                        <p:tgtEl>
                                          <p:spTgt spid="12"/>
                                        </p:tgtEl>
                                      </p:cBhvr>
                                    </p:animEffect>
                                  </p:childTnLst>
                                </p:cTn>
                              </p:par>
                              <p:par>
                                <p:cTn id="31" presetID="42" presetClass="entr" presetSubtype="0" fill="hold" nodeType="withEffect">
                                  <p:stCondLst>
                                    <p:cond delay="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500"/>
                                        <p:tgtEl>
                                          <p:spTgt spid="22"/>
                                        </p:tgtEl>
                                      </p:cBhvr>
                                    </p:animEffect>
                                    <p:anim calcmode="lin" valueType="num">
                                      <p:cBhvr>
                                        <p:cTn id="34" dur="1500" fill="hold"/>
                                        <p:tgtEl>
                                          <p:spTgt spid="22"/>
                                        </p:tgtEl>
                                        <p:attrNameLst>
                                          <p:attrName>ppt_x</p:attrName>
                                        </p:attrNameLst>
                                      </p:cBhvr>
                                      <p:tavLst>
                                        <p:tav tm="0">
                                          <p:val>
                                            <p:strVal val="#ppt_x"/>
                                          </p:val>
                                        </p:tav>
                                        <p:tav tm="100000">
                                          <p:val>
                                            <p:strVal val="#ppt_x"/>
                                          </p:val>
                                        </p:tav>
                                      </p:tavLst>
                                    </p:anim>
                                    <p:anim calcmode="lin" valueType="num">
                                      <p:cBhvr>
                                        <p:cTn id="35"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
            <a:extLst>
              <a:ext uri="{FF2B5EF4-FFF2-40B4-BE49-F238E27FC236}">
                <a16:creationId xmlns:a16="http://schemas.microsoft.com/office/drawing/2014/main" id="{309A7C1B-FF8A-4594-838D-FDF0F97B8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466" y="375470"/>
            <a:ext cx="11126812" cy="6062794"/>
          </a:xfrm>
          <a:prstGeom prst="rect">
            <a:avLst/>
          </a:prstGeom>
          <a:effectLst>
            <a:outerShdw blurRad="50800" dist="38100" dir="5400000" algn="t" rotWithShape="0">
              <a:prstClr val="black">
                <a:alpha val="40000"/>
              </a:prstClr>
            </a:outerShdw>
          </a:effectLst>
        </p:spPr>
      </p:pic>
      <p:sp>
        <p:nvSpPr>
          <p:cNvPr id="2" name="Rectangle 1">
            <a:extLst>
              <a:ext uri="{FF2B5EF4-FFF2-40B4-BE49-F238E27FC236}">
                <a16:creationId xmlns:a16="http://schemas.microsoft.com/office/drawing/2014/main" id="{1F4A4F51-9C28-435C-AACA-9A0977345812}"/>
              </a:ext>
            </a:extLst>
          </p:cNvPr>
          <p:cNvSpPr/>
          <p:nvPr/>
        </p:nvSpPr>
        <p:spPr>
          <a:xfrm>
            <a:off x="1297173" y="1166842"/>
            <a:ext cx="9601200" cy="4647426"/>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ct val="0"/>
              </a:spcBef>
            </a:pPr>
            <a:r>
              <a:rPr lang="en-US" altLang="en-US" sz="3200" b="1" dirty="0" err="1">
                <a:solidFill>
                  <a:srgbClr val="765C3C"/>
                </a:solidFill>
                <a:latin typeface="Times New Roman" panose="02020603050405020304" pitchFamily="18" charset="0"/>
              </a:rPr>
              <a:t>Hồ</a:t>
            </a:r>
            <a:r>
              <a:rPr lang="en-US" altLang="en-US" sz="3200" b="1" dirty="0">
                <a:solidFill>
                  <a:srgbClr val="765C3C"/>
                </a:solidFill>
                <a:latin typeface="Times New Roman" panose="02020603050405020304" pitchFamily="18" charset="0"/>
              </a:rPr>
              <a:t> Ba </a:t>
            </a:r>
            <a:r>
              <a:rPr lang="en-US" altLang="en-US" sz="3200" b="1" dirty="0" err="1">
                <a:solidFill>
                  <a:srgbClr val="765C3C"/>
                </a:solidFill>
                <a:latin typeface="Times New Roman" panose="02020603050405020304" pitchFamily="18" charset="0"/>
              </a:rPr>
              <a:t>Bể</a:t>
            </a:r>
            <a:endParaRPr lang="en-US" altLang="en-US" sz="3200" b="1" dirty="0">
              <a:solidFill>
                <a:srgbClr val="765C3C"/>
              </a:solidFill>
              <a:latin typeface="Times New Roman" panose="02020603050405020304" pitchFamily="18" charset="0"/>
            </a:endParaRPr>
          </a:p>
          <a:p>
            <a:pPr algn="just">
              <a:spcBef>
                <a:spcPct val="0"/>
              </a:spcBef>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nằm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giữa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bốn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vách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1200 </a:t>
            </a:r>
            <a:r>
              <a:rPr lang="en-US" altLang="en-US" sz="2400" b="1" dirty="0" err="1">
                <a:latin typeface="Times New Roman" panose="02020603050405020304" pitchFamily="18" charset="0"/>
              </a:rPr>
              <a:t>mét</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mực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nước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bằng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buổi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chèo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mộc</a:t>
            </a:r>
            <a:r>
              <a:rPr lang="en-US" altLang="en-US" sz="2400" b="1" dirty="0">
                <a:latin typeface="Times New Roman" panose="02020603050405020304" pitchFamily="18" charset="0"/>
              </a:rPr>
              <a:t>. Hai </a:t>
            </a:r>
            <a:r>
              <a:rPr lang="en-US" altLang="en-US" sz="2400" b="1" dirty="0" err="1">
                <a:latin typeface="Times New Roman" panose="02020603050405020304" pitchFamily="18" charset="0"/>
              </a:rPr>
              <a:t>bên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ngon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núi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cao</a:t>
            </a:r>
            <a:r>
              <a:rPr lang="en-US" altLang="en-US" sz="2400" b="1" dirty="0">
                <a:latin typeface="Times New Roman" panose="02020603050405020304" pitchFamily="18" charset="0"/>
              </a:rPr>
              <a:t> chia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thành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phần</a:t>
            </a:r>
            <a:r>
              <a:rPr lang="en-US" altLang="en-US" sz="2400" b="1" dirty="0">
                <a:latin typeface="Times New Roman" panose="02020603050405020304" pitchFamily="18" charset="0"/>
              </a:rPr>
              <a:t> </a:t>
            </a:r>
            <a:r>
              <a:rPr lang="en-US" altLang="en-US" sz="2400" b="1" err="1">
                <a:latin typeface="Times New Roman" panose="02020603050405020304" pitchFamily="18" charset="0"/>
              </a:rPr>
              <a:t>liền</a:t>
            </a:r>
            <a:r>
              <a:rPr lang="en-US" altLang="en-US" sz="2400" b="1">
                <a:latin typeface="Times New Roman" panose="02020603050405020304" pitchFamily="18" charset="0"/>
              </a:rPr>
              <a:t> nhau: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Lầm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Lèng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Lù</a:t>
            </a:r>
            <a:r>
              <a:rPr lang="en-US" altLang="en-US" sz="2400" b="1" dirty="0">
                <a:latin typeface="Times New Roman" panose="02020603050405020304" pitchFamily="18" charset="0"/>
              </a:rPr>
              <a:t>.</a:t>
            </a:r>
          </a:p>
          <a:p>
            <a:pPr algn="just">
              <a:spcBef>
                <a:spcPct val="0"/>
              </a:spcBef>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Mỗi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mỗi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thú</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chim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loài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thủy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gắn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tích</a:t>
            </a:r>
            <a:r>
              <a:rPr lang="en-US" altLang="en-US" sz="2400" b="1" dirty="0">
                <a:latin typeface="Times New Roman" panose="02020603050405020304" pitchFamily="18" charset="0"/>
              </a:rPr>
              <a:t> li </a:t>
            </a:r>
            <a:r>
              <a:rPr lang="en-US" altLang="en-US" sz="2400" b="1" dirty="0" err="1">
                <a:latin typeface="Times New Roman" panose="02020603050405020304" pitchFamily="18" charset="0"/>
              </a:rPr>
              <a:t>kì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nước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trời</a:t>
            </a:r>
            <a:r>
              <a:rPr lang="en-US" altLang="en-US" sz="2400" b="1" dirty="0">
                <a:latin typeface="Times New Roman" panose="02020603050405020304" pitchFamily="18" charset="0"/>
              </a:rPr>
              <a:t> ở </a:t>
            </a:r>
            <a:r>
              <a:rPr lang="en-US" altLang="en-US" sz="2400" b="1" dirty="0" err="1">
                <a:latin typeface="Times New Roman" panose="02020603050405020304" pitchFamily="18" charset="0"/>
              </a:rPr>
              <a:t>đây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mang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thoại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cô</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ngồi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khung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cửi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thổ</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cẩm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soi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bóng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xuống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hồ</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Người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Bắc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nói</a:t>
            </a:r>
            <a:r>
              <a:rPr lang="en-US" altLang="en-US" sz="2400" b="1">
                <a:latin typeface="Times New Roman" panose="02020603050405020304" pitchFamily="18" charset="0"/>
              </a:rPr>
              <a:t> rằng: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hát</a:t>
            </a:r>
            <a:r>
              <a:rPr lang="en-US" altLang="en-US" sz="2400" b="1" dirty="0">
                <a:latin typeface="Times New Roman" panose="02020603050405020304" pitchFamily="18" charset="0"/>
              </a:rPr>
              <a:t> bao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hát</a:t>
            </a:r>
            <a:r>
              <a:rPr lang="en-US" altLang="en-US" sz="2400" b="1" dirty="0">
                <a:latin typeface="Times New Roman" panose="02020603050405020304" pitchFamily="18" charset="0"/>
              </a:rPr>
              <a:t>. 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làm</a:t>
            </a:r>
            <a:r>
              <a:rPr lang="en-US" altLang="en-US" sz="2400" b="1">
                <a:latin typeface="Times New Roman" panose="02020603050405020304" pitchFamily="18" charset="0"/>
              </a:rPr>
              <a:t> thơ”. </a:t>
            </a:r>
            <a:r>
              <a:rPr lang="en-US" altLang="en-US" sz="2400" b="1" dirty="0">
                <a:latin typeface="Times New Roman" panose="02020603050405020304" pitchFamily="18" charset="0"/>
              </a:rPr>
              <a:t>Ai </a:t>
            </a:r>
            <a:r>
              <a:rPr lang="en-US" altLang="en-US" sz="2400" b="1" dirty="0" err="1">
                <a:latin typeface="Times New Roman" panose="02020603050405020304" pitchFamily="18" charset="0"/>
              </a:rPr>
              <a:t>chưa</a:t>
            </a:r>
            <a:r>
              <a:rPr lang="en-US" altLang="en-US" sz="2400" b="1" dirty="0">
                <a:latin typeface="Times New Roman" panose="02020603050405020304" pitchFamily="18" charset="0"/>
              </a:rPr>
              <a:t> tin </a:t>
            </a:r>
            <a:r>
              <a:rPr lang="en-US" altLang="en-US" sz="2400" b="1" dirty="0" err="1">
                <a:latin typeface="Times New Roman" panose="02020603050405020304" pitchFamily="18" charset="0"/>
              </a:rPr>
              <a:t>điều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xin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Ba </a:t>
            </a:r>
            <a:r>
              <a:rPr lang="en-US" altLang="en-US" sz="2400" b="1" dirty="0" err="1">
                <a:latin typeface="Times New Roman" panose="02020603050405020304" pitchFamily="18" charset="0"/>
              </a:rPr>
              <a:t>Bể</a:t>
            </a:r>
            <a:r>
              <a:rPr lang="en-US" altLang="en-US" sz="2400" b="1" dirty="0">
                <a:latin typeface="Times New Roman" panose="02020603050405020304" pitchFamily="18" charset="0"/>
              </a:rPr>
              <a:t> </a:t>
            </a:r>
            <a:r>
              <a:rPr lang="en-US" altLang="en-US" sz="2400" b="1" err="1">
                <a:latin typeface="Times New Roman" panose="02020603050405020304" pitchFamily="18" charset="0"/>
              </a:rPr>
              <a:t>một</a:t>
            </a:r>
            <a:r>
              <a:rPr lang="en-US" altLang="en-US" sz="2400" b="1">
                <a:latin typeface="Times New Roman" panose="02020603050405020304" pitchFamily="18" charset="0"/>
              </a:rPr>
              <a:t> lần.</a:t>
            </a:r>
            <a:endParaRPr lang="en-US" altLang="en-US" sz="2400" b="1" dirty="0">
              <a:latin typeface="Times New Roman" panose="02020603050405020304" pitchFamily="18" charset="0"/>
            </a:endParaRPr>
          </a:p>
          <a:p>
            <a:pPr algn="r">
              <a:spcBef>
                <a:spcPct val="0"/>
              </a:spcBef>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Dương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Thuấn</a:t>
            </a:r>
            <a:endParaRPr lang="en-US" altLang="en-US" sz="2400" b="1" dirty="0">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B704CAEF-E566-4B9D-8276-75B393FEFDC6}"/>
              </a:ext>
            </a:extLst>
          </p:cNvPr>
          <p:cNvSpPr/>
          <p:nvPr/>
        </p:nvSpPr>
        <p:spPr>
          <a:xfrm>
            <a:off x="2413590" y="301909"/>
            <a:ext cx="7602279" cy="692851"/>
          </a:xfrm>
          <a:custGeom>
            <a:avLst/>
            <a:gdLst>
              <a:gd name="connsiteX0" fmla="*/ 0 w 7602279"/>
              <a:gd name="connsiteY0" fmla="*/ 115477 h 692851"/>
              <a:gd name="connsiteX1" fmla="*/ 115477 w 7602279"/>
              <a:gd name="connsiteY1" fmla="*/ 0 h 692851"/>
              <a:gd name="connsiteX2" fmla="*/ 535076 w 7602279"/>
              <a:gd name="connsiteY2" fmla="*/ 0 h 692851"/>
              <a:gd name="connsiteX3" fmla="*/ 1028387 w 7602279"/>
              <a:gd name="connsiteY3" fmla="*/ 0 h 692851"/>
              <a:gd name="connsiteX4" fmla="*/ 1669126 w 7602279"/>
              <a:gd name="connsiteY4" fmla="*/ 0 h 692851"/>
              <a:gd name="connsiteX5" fmla="*/ 2309864 w 7602279"/>
              <a:gd name="connsiteY5" fmla="*/ 0 h 692851"/>
              <a:gd name="connsiteX6" fmla="*/ 2950602 w 7602279"/>
              <a:gd name="connsiteY6" fmla="*/ 0 h 692851"/>
              <a:gd name="connsiteX7" fmla="*/ 3370201 w 7602279"/>
              <a:gd name="connsiteY7" fmla="*/ 0 h 692851"/>
              <a:gd name="connsiteX8" fmla="*/ 3863512 w 7602279"/>
              <a:gd name="connsiteY8" fmla="*/ 0 h 692851"/>
              <a:gd name="connsiteX9" fmla="*/ 4430537 w 7602279"/>
              <a:gd name="connsiteY9" fmla="*/ 0 h 692851"/>
              <a:gd name="connsiteX10" fmla="*/ 4923849 w 7602279"/>
              <a:gd name="connsiteY10" fmla="*/ 0 h 692851"/>
              <a:gd name="connsiteX11" fmla="*/ 5564587 w 7602279"/>
              <a:gd name="connsiteY11" fmla="*/ 0 h 692851"/>
              <a:gd name="connsiteX12" fmla="*/ 6279039 w 7602279"/>
              <a:gd name="connsiteY12" fmla="*/ 0 h 692851"/>
              <a:gd name="connsiteX13" fmla="*/ 6846064 w 7602279"/>
              <a:gd name="connsiteY13" fmla="*/ 0 h 692851"/>
              <a:gd name="connsiteX14" fmla="*/ 7486802 w 7602279"/>
              <a:gd name="connsiteY14" fmla="*/ 0 h 692851"/>
              <a:gd name="connsiteX15" fmla="*/ 7602279 w 7602279"/>
              <a:gd name="connsiteY15" fmla="*/ 115477 h 692851"/>
              <a:gd name="connsiteX16" fmla="*/ 7602279 w 7602279"/>
              <a:gd name="connsiteY16" fmla="*/ 577374 h 692851"/>
              <a:gd name="connsiteX17" fmla="*/ 7486802 w 7602279"/>
              <a:gd name="connsiteY17" fmla="*/ 692851 h 692851"/>
              <a:gd name="connsiteX18" fmla="*/ 7140917 w 7602279"/>
              <a:gd name="connsiteY18" fmla="*/ 692851 h 692851"/>
              <a:gd name="connsiteX19" fmla="*/ 6795031 w 7602279"/>
              <a:gd name="connsiteY19" fmla="*/ 692851 h 692851"/>
              <a:gd name="connsiteX20" fmla="*/ 6375433 w 7602279"/>
              <a:gd name="connsiteY20" fmla="*/ 692851 h 692851"/>
              <a:gd name="connsiteX21" fmla="*/ 6029548 w 7602279"/>
              <a:gd name="connsiteY21" fmla="*/ 692851 h 692851"/>
              <a:gd name="connsiteX22" fmla="*/ 5462523 w 7602279"/>
              <a:gd name="connsiteY22" fmla="*/ 692851 h 692851"/>
              <a:gd name="connsiteX23" fmla="*/ 4748071 w 7602279"/>
              <a:gd name="connsiteY23" fmla="*/ 692851 h 692851"/>
              <a:gd name="connsiteX24" fmla="*/ 4328473 w 7602279"/>
              <a:gd name="connsiteY24" fmla="*/ 692851 h 692851"/>
              <a:gd name="connsiteX25" fmla="*/ 3614021 w 7602279"/>
              <a:gd name="connsiteY25" fmla="*/ 692851 h 692851"/>
              <a:gd name="connsiteX26" fmla="*/ 3120710 w 7602279"/>
              <a:gd name="connsiteY26" fmla="*/ 692851 h 692851"/>
              <a:gd name="connsiteX27" fmla="*/ 2479971 w 7602279"/>
              <a:gd name="connsiteY27" fmla="*/ 692851 h 692851"/>
              <a:gd name="connsiteX28" fmla="*/ 1912946 w 7602279"/>
              <a:gd name="connsiteY28" fmla="*/ 692851 h 692851"/>
              <a:gd name="connsiteX29" fmla="*/ 1567061 w 7602279"/>
              <a:gd name="connsiteY29" fmla="*/ 692851 h 692851"/>
              <a:gd name="connsiteX30" fmla="*/ 852609 w 7602279"/>
              <a:gd name="connsiteY30" fmla="*/ 692851 h 692851"/>
              <a:gd name="connsiteX31" fmla="*/ 115477 w 7602279"/>
              <a:gd name="connsiteY31" fmla="*/ 692851 h 692851"/>
              <a:gd name="connsiteX32" fmla="*/ 0 w 7602279"/>
              <a:gd name="connsiteY32" fmla="*/ 577374 h 692851"/>
              <a:gd name="connsiteX33" fmla="*/ 0 w 7602279"/>
              <a:gd name="connsiteY33" fmla="*/ 115477 h 69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2279" h="692851" fill="none" extrusionOk="0">
                <a:moveTo>
                  <a:pt x="0" y="115477"/>
                </a:moveTo>
                <a:cubicBezTo>
                  <a:pt x="-8422" y="37024"/>
                  <a:pt x="34342" y="5016"/>
                  <a:pt x="115477" y="0"/>
                </a:cubicBezTo>
                <a:cubicBezTo>
                  <a:pt x="306808" y="-47597"/>
                  <a:pt x="450472" y="11890"/>
                  <a:pt x="535076" y="0"/>
                </a:cubicBezTo>
                <a:cubicBezTo>
                  <a:pt x="619680" y="-11890"/>
                  <a:pt x="835808" y="8818"/>
                  <a:pt x="1028387" y="0"/>
                </a:cubicBezTo>
                <a:cubicBezTo>
                  <a:pt x="1220966" y="-8818"/>
                  <a:pt x="1444802" y="5897"/>
                  <a:pt x="1669126" y="0"/>
                </a:cubicBezTo>
                <a:cubicBezTo>
                  <a:pt x="1893450" y="-5897"/>
                  <a:pt x="1991570" y="76888"/>
                  <a:pt x="2309864" y="0"/>
                </a:cubicBezTo>
                <a:cubicBezTo>
                  <a:pt x="2628158" y="-76888"/>
                  <a:pt x="2666959" y="39811"/>
                  <a:pt x="2950602" y="0"/>
                </a:cubicBezTo>
                <a:cubicBezTo>
                  <a:pt x="3234245" y="-39811"/>
                  <a:pt x="3191761" y="24151"/>
                  <a:pt x="3370201" y="0"/>
                </a:cubicBezTo>
                <a:cubicBezTo>
                  <a:pt x="3548641" y="-24151"/>
                  <a:pt x="3674511" y="29884"/>
                  <a:pt x="3863512" y="0"/>
                </a:cubicBezTo>
                <a:cubicBezTo>
                  <a:pt x="4052513" y="-29884"/>
                  <a:pt x="4220292" y="31461"/>
                  <a:pt x="4430537" y="0"/>
                </a:cubicBezTo>
                <a:cubicBezTo>
                  <a:pt x="4640783" y="-31461"/>
                  <a:pt x="4682216" y="20124"/>
                  <a:pt x="4923849" y="0"/>
                </a:cubicBezTo>
                <a:cubicBezTo>
                  <a:pt x="5165482" y="-20124"/>
                  <a:pt x="5271266" y="25655"/>
                  <a:pt x="5564587" y="0"/>
                </a:cubicBezTo>
                <a:cubicBezTo>
                  <a:pt x="5857908" y="-25655"/>
                  <a:pt x="6124546" y="77364"/>
                  <a:pt x="6279039" y="0"/>
                </a:cubicBezTo>
                <a:cubicBezTo>
                  <a:pt x="6433532" y="-77364"/>
                  <a:pt x="6582951" y="61326"/>
                  <a:pt x="6846064" y="0"/>
                </a:cubicBezTo>
                <a:cubicBezTo>
                  <a:pt x="7109178" y="-61326"/>
                  <a:pt x="7256531" y="69949"/>
                  <a:pt x="7486802" y="0"/>
                </a:cubicBezTo>
                <a:cubicBezTo>
                  <a:pt x="7543089" y="-10963"/>
                  <a:pt x="7600773" y="55536"/>
                  <a:pt x="7602279" y="115477"/>
                </a:cubicBezTo>
                <a:cubicBezTo>
                  <a:pt x="7604108" y="336816"/>
                  <a:pt x="7598414" y="390122"/>
                  <a:pt x="7602279" y="577374"/>
                </a:cubicBezTo>
                <a:cubicBezTo>
                  <a:pt x="7611822" y="639245"/>
                  <a:pt x="7548275" y="693157"/>
                  <a:pt x="7486802" y="692851"/>
                </a:cubicBezTo>
                <a:cubicBezTo>
                  <a:pt x="7416942" y="696767"/>
                  <a:pt x="7259921" y="658871"/>
                  <a:pt x="7140917" y="692851"/>
                </a:cubicBezTo>
                <a:cubicBezTo>
                  <a:pt x="7021914" y="726831"/>
                  <a:pt x="6894188" y="684040"/>
                  <a:pt x="6795031" y="692851"/>
                </a:cubicBezTo>
                <a:cubicBezTo>
                  <a:pt x="6695874" y="701662"/>
                  <a:pt x="6494377" y="649539"/>
                  <a:pt x="6375433" y="692851"/>
                </a:cubicBezTo>
                <a:cubicBezTo>
                  <a:pt x="6256489" y="736163"/>
                  <a:pt x="6163387" y="677888"/>
                  <a:pt x="6029548" y="692851"/>
                </a:cubicBezTo>
                <a:cubicBezTo>
                  <a:pt x="5895709" y="707814"/>
                  <a:pt x="5586062" y="627633"/>
                  <a:pt x="5462523" y="692851"/>
                </a:cubicBezTo>
                <a:cubicBezTo>
                  <a:pt x="5338984" y="758069"/>
                  <a:pt x="4986424" y="657683"/>
                  <a:pt x="4748071" y="692851"/>
                </a:cubicBezTo>
                <a:cubicBezTo>
                  <a:pt x="4509718" y="728019"/>
                  <a:pt x="4459161" y="682656"/>
                  <a:pt x="4328473" y="692851"/>
                </a:cubicBezTo>
                <a:cubicBezTo>
                  <a:pt x="4197785" y="703046"/>
                  <a:pt x="3764289" y="658647"/>
                  <a:pt x="3614021" y="692851"/>
                </a:cubicBezTo>
                <a:cubicBezTo>
                  <a:pt x="3463753" y="727055"/>
                  <a:pt x="3245164" y="637685"/>
                  <a:pt x="3120710" y="692851"/>
                </a:cubicBezTo>
                <a:cubicBezTo>
                  <a:pt x="2996256" y="748017"/>
                  <a:pt x="2737560" y="617086"/>
                  <a:pt x="2479971" y="692851"/>
                </a:cubicBezTo>
                <a:cubicBezTo>
                  <a:pt x="2222382" y="768616"/>
                  <a:pt x="2188577" y="626024"/>
                  <a:pt x="1912946" y="692851"/>
                </a:cubicBezTo>
                <a:cubicBezTo>
                  <a:pt x="1637315" y="759678"/>
                  <a:pt x="1662688" y="654943"/>
                  <a:pt x="1567061" y="692851"/>
                </a:cubicBezTo>
                <a:cubicBezTo>
                  <a:pt x="1471434" y="730759"/>
                  <a:pt x="1068440" y="637561"/>
                  <a:pt x="852609" y="692851"/>
                </a:cubicBezTo>
                <a:cubicBezTo>
                  <a:pt x="636778" y="748141"/>
                  <a:pt x="445399" y="680553"/>
                  <a:pt x="115477" y="692851"/>
                </a:cubicBezTo>
                <a:cubicBezTo>
                  <a:pt x="43367" y="678741"/>
                  <a:pt x="-18487" y="643430"/>
                  <a:pt x="0" y="577374"/>
                </a:cubicBezTo>
                <a:cubicBezTo>
                  <a:pt x="-39399" y="381085"/>
                  <a:pt x="40538" y="317276"/>
                  <a:pt x="0" y="115477"/>
                </a:cubicBezTo>
                <a:close/>
              </a:path>
              <a:path w="7602279" h="692851" stroke="0" extrusionOk="0">
                <a:moveTo>
                  <a:pt x="0" y="115477"/>
                </a:moveTo>
                <a:cubicBezTo>
                  <a:pt x="9258" y="47828"/>
                  <a:pt x="52339" y="-3016"/>
                  <a:pt x="115477" y="0"/>
                </a:cubicBezTo>
                <a:cubicBezTo>
                  <a:pt x="285743" y="-48430"/>
                  <a:pt x="405510" y="38595"/>
                  <a:pt x="608789" y="0"/>
                </a:cubicBezTo>
                <a:cubicBezTo>
                  <a:pt x="812068" y="-38595"/>
                  <a:pt x="1006671" y="11139"/>
                  <a:pt x="1175814" y="0"/>
                </a:cubicBezTo>
                <a:cubicBezTo>
                  <a:pt x="1344958" y="-11139"/>
                  <a:pt x="1458968" y="12128"/>
                  <a:pt x="1669126" y="0"/>
                </a:cubicBezTo>
                <a:cubicBezTo>
                  <a:pt x="1879284" y="-12128"/>
                  <a:pt x="1881520" y="39364"/>
                  <a:pt x="2015011" y="0"/>
                </a:cubicBezTo>
                <a:cubicBezTo>
                  <a:pt x="2148502" y="-39364"/>
                  <a:pt x="2316324" y="46395"/>
                  <a:pt x="2582036" y="0"/>
                </a:cubicBezTo>
                <a:cubicBezTo>
                  <a:pt x="2847749" y="-46395"/>
                  <a:pt x="2904269" y="55056"/>
                  <a:pt x="3075348" y="0"/>
                </a:cubicBezTo>
                <a:cubicBezTo>
                  <a:pt x="3246427" y="-55056"/>
                  <a:pt x="3446691" y="15312"/>
                  <a:pt x="3642373" y="0"/>
                </a:cubicBezTo>
                <a:cubicBezTo>
                  <a:pt x="3838056" y="-15312"/>
                  <a:pt x="3987185" y="24842"/>
                  <a:pt x="4135684" y="0"/>
                </a:cubicBezTo>
                <a:cubicBezTo>
                  <a:pt x="4284183" y="-24842"/>
                  <a:pt x="4615098" y="31649"/>
                  <a:pt x="4850136" y="0"/>
                </a:cubicBezTo>
                <a:cubicBezTo>
                  <a:pt x="5085174" y="-31649"/>
                  <a:pt x="5043973" y="9030"/>
                  <a:pt x="5196021" y="0"/>
                </a:cubicBezTo>
                <a:cubicBezTo>
                  <a:pt x="5348070" y="-9030"/>
                  <a:pt x="5702213" y="54378"/>
                  <a:pt x="5910472" y="0"/>
                </a:cubicBezTo>
                <a:cubicBezTo>
                  <a:pt x="6118731" y="-54378"/>
                  <a:pt x="6245054" y="16317"/>
                  <a:pt x="6403784" y="0"/>
                </a:cubicBezTo>
                <a:cubicBezTo>
                  <a:pt x="6562514" y="-16317"/>
                  <a:pt x="6690553" y="54972"/>
                  <a:pt x="6897096" y="0"/>
                </a:cubicBezTo>
                <a:cubicBezTo>
                  <a:pt x="7103639" y="-54972"/>
                  <a:pt x="7235150" y="39083"/>
                  <a:pt x="7486802" y="0"/>
                </a:cubicBezTo>
                <a:cubicBezTo>
                  <a:pt x="7558504" y="11477"/>
                  <a:pt x="7606710" y="42083"/>
                  <a:pt x="7602279" y="115477"/>
                </a:cubicBezTo>
                <a:cubicBezTo>
                  <a:pt x="7623815" y="225255"/>
                  <a:pt x="7568974" y="391653"/>
                  <a:pt x="7602279" y="577374"/>
                </a:cubicBezTo>
                <a:cubicBezTo>
                  <a:pt x="7599487" y="643425"/>
                  <a:pt x="7552848" y="684122"/>
                  <a:pt x="7486802" y="692851"/>
                </a:cubicBezTo>
                <a:cubicBezTo>
                  <a:pt x="7328714" y="727881"/>
                  <a:pt x="7261936" y="679583"/>
                  <a:pt x="7140917" y="692851"/>
                </a:cubicBezTo>
                <a:cubicBezTo>
                  <a:pt x="7019899" y="706119"/>
                  <a:pt x="6880144" y="680322"/>
                  <a:pt x="6721318" y="692851"/>
                </a:cubicBezTo>
                <a:cubicBezTo>
                  <a:pt x="6562492" y="705380"/>
                  <a:pt x="6424414" y="657676"/>
                  <a:pt x="6154293" y="692851"/>
                </a:cubicBezTo>
                <a:cubicBezTo>
                  <a:pt x="5884173" y="728026"/>
                  <a:pt x="5719879" y="621455"/>
                  <a:pt x="5439842" y="692851"/>
                </a:cubicBezTo>
                <a:cubicBezTo>
                  <a:pt x="5159805" y="764247"/>
                  <a:pt x="5092845" y="649221"/>
                  <a:pt x="4872817" y="692851"/>
                </a:cubicBezTo>
                <a:cubicBezTo>
                  <a:pt x="4652789" y="736481"/>
                  <a:pt x="4373871" y="682326"/>
                  <a:pt x="4232078" y="692851"/>
                </a:cubicBezTo>
                <a:cubicBezTo>
                  <a:pt x="4090285" y="703376"/>
                  <a:pt x="3943809" y="668687"/>
                  <a:pt x="3812480" y="692851"/>
                </a:cubicBezTo>
                <a:cubicBezTo>
                  <a:pt x="3681151" y="717015"/>
                  <a:pt x="3451501" y="690347"/>
                  <a:pt x="3171742" y="692851"/>
                </a:cubicBezTo>
                <a:cubicBezTo>
                  <a:pt x="2891983" y="695355"/>
                  <a:pt x="2993774" y="685999"/>
                  <a:pt x="2825856" y="692851"/>
                </a:cubicBezTo>
                <a:cubicBezTo>
                  <a:pt x="2657938" y="699703"/>
                  <a:pt x="2496604" y="649100"/>
                  <a:pt x="2406258" y="692851"/>
                </a:cubicBezTo>
                <a:cubicBezTo>
                  <a:pt x="2315912" y="736602"/>
                  <a:pt x="1953334" y="683397"/>
                  <a:pt x="1765520" y="692851"/>
                </a:cubicBezTo>
                <a:cubicBezTo>
                  <a:pt x="1577706" y="702305"/>
                  <a:pt x="1465691" y="644540"/>
                  <a:pt x="1198495" y="692851"/>
                </a:cubicBezTo>
                <a:cubicBezTo>
                  <a:pt x="931299" y="741162"/>
                  <a:pt x="596674" y="567176"/>
                  <a:pt x="115477" y="692851"/>
                </a:cubicBezTo>
                <a:cubicBezTo>
                  <a:pt x="49571" y="685063"/>
                  <a:pt x="1430" y="648826"/>
                  <a:pt x="0" y="577374"/>
                </a:cubicBezTo>
                <a:cubicBezTo>
                  <a:pt x="-23100" y="484778"/>
                  <a:pt x="9194" y="335268"/>
                  <a:pt x="0" y="115477"/>
                </a:cubicBezTo>
                <a:close/>
              </a:path>
            </a:pathLst>
          </a:custGeom>
          <a:ln w="19050">
            <a:solidFill>
              <a:srgbClr val="A77D4D"/>
            </a:solidFill>
            <a:extLst>
              <a:ext uri="{C807C97D-BFC1-408E-A445-0C87EB9F89A2}">
                <ask:lineSketchStyleProps xmlns:ask="http://schemas.microsoft.com/office/drawing/2018/sketchyshapes" xmlns="" sd="4066756316">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Đây</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3200" b="1" dirty="0">
                <a:ln w="0"/>
                <a:solidFill>
                  <a:srgbClr val="765C3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4" name="图片 2">
            <a:extLst>
              <a:ext uri="{FF2B5EF4-FFF2-40B4-BE49-F238E27FC236}">
                <a16:creationId xmlns:a16="http://schemas.microsoft.com/office/drawing/2014/main" id="{3D09F0FB-B23B-4D42-9ED5-EBE65FEA17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37" t="20592" r="38151" b="19259"/>
          <a:stretch/>
        </p:blipFill>
        <p:spPr>
          <a:xfrm>
            <a:off x="10650554" y="4508205"/>
            <a:ext cx="1472475" cy="2202925"/>
          </a:xfrm>
          <a:prstGeom prst="rect">
            <a:avLst/>
          </a:prstGeom>
        </p:spPr>
      </p:pic>
      <p:sp>
        <p:nvSpPr>
          <p:cNvPr id="6" name="Content Placeholder 2">
            <a:extLst>
              <a:ext uri="{FF2B5EF4-FFF2-40B4-BE49-F238E27FC236}">
                <a16:creationId xmlns:a16="http://schemas.microsoft.com/office/drawing/2014/main" id="{FCE517F4-F731-4B6D-A77B-AAF161C113F3}"/>
              </a:ext>
            </a:extLst>
          </p:cNvPr>
          <p:cNvSpPr txBox="1"/>
          <p:nvPr/>
        </p:nvSpPr>
        <p:spPr>
          <a:xfrm>
            <a:off x="104594" y="13398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8851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Giải nghĩa từ</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893257" y="934493"/>
            <a:ext cx="3296542" cy="553998"/>
          </a:xfrm>
          <a:custGeom>
            <a:avLst/>
            <a:gdLst>
              <a:gd name="connsiteX0" fmla="*/ 0 w 3296542"/>
              <a:gd name="connsiteY0" fmla="*/ 0 h 553998"/>
              <a:gd name="connsiteX1" fmla="*/ 516458 w 3296542"/>
              <a:gd name="connsiteY1" fmla="*/ 0 h 553998"/>
              <a:gd name="connsiteX2" fmla="*/ 999951 w 3296542"/>
              <a:gd name="connsiteY2" fmla="*/ 0 h 553998"/>
              <a:gd name="connsiteX3" fmla="*/ 1516409 w 3296542"/>
              <a:gd name="connsiteY3" fmla="*/ 0 h 553998"/>
              <a:gd name="connsiteX4" fmla="*/ 1999902 w 3296542"/>
              <a:gd name="connsiteY4" fmla="*/ 0 h 553998"/>
              <a:gd name="connsiteX5" fmla="*/ 2483395 w 3296542"/>
              <a:gd name="connsiteY5" fmla="*/ 0 h 553998"/>
              <a:gd name="connsiteX6" fmla="*/ 3296542 w 3296542"/>
              <a:gd name="connsiteY6" fmla="*/ 0 h 553998"/>
              <a:gd name="connsiteX7" fmla="*/ 3296542 w 3296542"/>
              <a:gd name="connsiteY7" fmla="*/ 553998 h 553998"/>
              <a:gd name="connsiteX8" fmla="*/ 2846015 w 3296542"/>
              <a:gd name="connsiteY8" fmla="*/ 553998 h 553998"/>
              <a:gd name="connsiteX9" fmla="*/ 2329556 w 3296542"/>
              <a:gd name="connsiteY9" fmla="*/ 553998 h 553998"/>
              <a:gd name="connsiteX10" fmla="*/ 1714202 w 3296542"/>
              <a:gd name="connsiteY10" fmla="*/ 553998 h 553998"/>
              <a:gd name="connsiteX11" fmla="*/ 1164778 w 3296542"/>
              <a:gd name="connsiteY11" fmla="*/ 553998 h 553998"/>
              <a:gd name="connsiteX12" fmla="*/ 648320 w 3296542"/>
              <a:gd name="connsiteY12" fmla="*/ 553998 h 553998"/>
              <a:gd name="connsiteX13" fmla="*/ 0 w 3296542"/>
              <a:gd name="connsiteY13" fmla="*/ 553998 h 553998"/>
              <a:gd name="connsiteX14" fmla="*/ 0 w 3296542"/>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542" h="553998" fill="none" extrusionOk="0">
                <a:moveTo>
                  <a:pt x="0" y="0"/>
                </a:moveTo>
                <a:cubicBezTo>
                  <a:pt x="200370" y="-12336"/>
                  <a:pt x="341650" y="58019"/>
                  <a:pt x="516458" y="0"/>
                </a:cubicBezTo>
                <a:cubicBezTo>
                  <a:pt x="691266" y="-58019"/>
                  <a:pt x="844450" y="5889"/>
                  <a:pt x="999951" y="0"/>
                </a:cubicBezTo>
                <a:cubicBezTo>
                  <a:pt x="1155452" y="-5889"/>
                  <a:pt x="1278161" y="44452"/>
                  <a:pt x="1516409" y="0"/>
                </a:cubicBezTo>
                <a:cubicBezTo>
                  <a:pt x="1754657" y="-44452"/>
                  <a:pt x="1786698" y="18061"/>
                  <a:pt x="1999902" y="0"/>
                </a:cubicBezTo>
                <a:cubicBezTo>
                  <a:pt x="2213106" y="-18061"/>
                  <a:pt x="2321025" y="32474"/>
                  <a:pt x="2483395" y="0"/>
                </a:cubicBezTo>
                <a:cubicBezTo>
                  <a:pt x="2645765" y="-32474"/>
                  <a:pt x="3001774" y="45109"/>
                  <a:pt x="3296542" y="0"/>
                </a:cubicBezTo>
                <a:cubicBezTo>
                  <a:pt x="3358934" y="180121"/>
                  <a:pt x="3263763" y="434030"/>
                  <a:pt x="3296542" y="553998"/>
                </a:cubicBezTo>
                <a:cubicBezTo>
                  <a:pt x="3135810" y="573081"/>
                  <a:pt x="2959491" y="521093"/>
                  <a:pt x="2846015" y="553998"/>
                </a:cubicBezTo>
                <a:cubicBezTo>
                  <a:pt x="2732539" y="586903"/>
                  <a:pt x="2579435" y="512255"/>
                  <a:pt x="2329556" y="553998"/>
                </a:cubicBezTo>
                <a:cubicBezTo>
                  <a:pt x="2079677" y="595741"/>
                  <a:pt x="1944664" y="488166"/>
                  <a:pt x="1714202" y="553998"/>
                </a:cubicBezTo>
                <a:cubicBezTo>
                  <a:pt x="1483740" y="619830"/>
                  <a:pt x="1437491" y="530491"/>
                  <a:pt x="1164778" y="553998"/>
                </a:cubicBezTo>
                <a:cubicBezTo>
                  <a:pt x="892065" y="577505"/>
                  <a:pt x="888931" y="495735"/>
                  <a:pt x="648320" y="553998"/>
                </a:cubicBezTo>
                <a:cubicBezTo>
                  <a:pt x="407709" y="612261"/>
                  <a:pt x="318891" y="549845"/>
                  <a:pt x="0" y="553998"/>
                </a:cubicBezTo>
                <a:cubicBezTo>
                  <a:pt x="-54651" y="430829"/>
                  <a:pt x="9716" y="255977"/>
                  <a:pt x="0" y="0"/>
                </a:cubicBezTo>
                <a:close/>
              </a:path>
              <a:path w="3296542" h="553998" stroke="0" extrusionOk="0">
                <a:moveTo>
                  <a:pt x="0" y="0"/>
                </a:moveTo>
                <a:cubicBezTo>
                  <a:pt x="137561" y="-51083"/>
                  <a:pt x="298714" y="26947"/>
                  <a:pt x="483493" y="0"/>
                </a:cubicBezTo>
                <a:cubicBezTo>
                  <a:pt x="668272" y="-26947"/>
                  <a:pt x="760367" y="35393"/>
                  <a:pt x="966986" y="0"/>
                </a:cubicBezTo>
                <a:cubicBezTo>
                  <a:pt x="1173605" y="-35393"/>
                  <a:pt x="1417571" y="26005"/>
                  <a:pt x="1582340" y="0"/>
                </a:cubicBezTo>
                <a:cubicBezTo>
                  <a:pt x="1747109" y="-26005"/>
                  <a:pt x="2014894" y="11084"/>
                  <a:pt x="2197695" y="0"/>
                </a:cubicBezTo>
                <a:cubicBezTo>
                  <a:pt x="2380497" y="-11084"/>
                  <a:pt x="2474848" y="49509"/>
                  <a:pt x="2714153" y="0"/>
                </a:cubicBezTo>
                <a:cubicBezTo>
                  <a:pt x="2953458" y="-49509"/>
                  <a:pt x="3046012" y="48286"/>
                  <a:pt x="3296542" y="0"/>
                </a:cubicBezTo>
                <a:cubicBezTo>
                  <a:pt x="3310741" y="192459"/>
                  <a:pt x="3269670" y="298835"/>
                  <a:pt x="3296542" y="553998"/>
                </a:cubicBezTo>
                <a:cubicBezTo>
                  <a:pt x="3106377" y="598839"/>
                  <a:pt x="2915610" y="503108"/>
                  <a:pt x="2681187" y="553998"/>
                </a:cubicBezTo>
                <a:cubicBezTo>
                  <a:pt x="2446765" y="604888"/>
                  <a:pt x="2209579" y="535766"/>
                  <a:pt x="2065833" y="553998"/>
                </a:cubicBezTo>
                <a:cubicBezTo>
                  <a:pt x="1922087" y="572230"/>
                  <a:pt x="1824977" y="524064"/>
                  <a:pt x="1615306" y="553998"/>
                </a:cubicBezTo>
                <a:cubicBezTo>
                  <a:pt x="1405635" y="583932"/>
                  <a:pt x="1239591" y="533342"/>
                  <a:pt x="999951" y="553998"/>
                </a:cubicBezTo>
                <a:cubicBezTo>
                  <a:pt x="760312" y="574654"/>
                  <a:pt x="750430" y="529555"/>
                  <a:pt x="549424" y="553998"/>
                </a:cubicBezTo>
                <a:cubicBezTo>
                  <a:pt x="348418" y="578441"/>
                  <a:pt x="138324" y="518814"/>
                  <a:pt x="0" y="553998"/>
                </a:cubicBezTo>
                <a:cubicBezTo>
                  <a:pt x="-23785" y="353271"/>
                  <a:pt x="62218" y="115386"/>
                  <a:pt x="0" y="0"/>
                </a:cubicBezTo>
                <a:close/>
              </a:path>
            </a:pathLst>
          </a:custGeom>
          <a:solidFill>
            <a:schemeClr val="bg1"/>
          </a:solidFill>
          <a:ln>
            <a:solidFill>
              <a:srgbClr val="12CBB9"/>
            </a:solidFill>
            <a:extLst>
              <a:ext uri="{C807C97D-BFC1-408E-A445-0C87EB9F89A2}">
                <ask:lineSketchStyleProps xmlns:ask="http://schemas.microsoft.com/office/drawing/2018/sketchyshapes" xmln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Thuyền độc mộc</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pic>
        <p:nvPicPr>
          <p:cNvPr id="6" name="Picture 5" descr="A picture containing water, boat, sky, outdoor&#10;&#10;Description automatically generated">
            <a:extLst>
              <a:ext uri="{FF2B5EF4-FFF2-40B4-BE49-F238E27FC236}">
                <a16:creationId xmlns:a16="http://schemas.microsoft.com/office/drawing/2014/main" id="{C2E8079A-2AE4-4B27-95B4-A982E70F3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202" y="327613"/>
            <a:ext cx="4341941" cy="6202773"/>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9" name="Picture 28" descr="A picture containing water, outdoor, mountain, boat&#10;&#10;Description automatically generated">
            <a:extLst>
              <a:ext uri="{FF2B5EF4-FFF2-40B4-BE49-F238E27FC236}">
                <a16:creationId xmlns:a16="http://schemas.microsoft.com/office/drawing/2014/main" id="{28989873-7F50-4993-AAEA-252B3926F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916" y="1706038"/>
            <a:ext cx="5685350" cy="4503814"/>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64390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Giải nghĩa từ</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893257" y="934493"/>
            <a:ext cx="3296542" cy="553998"/>
          </a:xfrm>
          <a:custGeom>
            <a:avLst/>
            <a:gdLst>
              <a:gd name="connsiteX0" fmla="*/ 0 w 3296542"/>
              <a:gd name="connsiteY0" fmla="*/ 0 h 553998"/>
              <a:gd name="connsiteX1" fmla="*/ 516458 w 3296542"/>
              <a:gd name="connsiteY1" fmla="*/ 0 h 553998"/>
              <a:gd name="connsiteX2" fmla="*/ 999951 w 3296542"/>
              <a:gd name="connsiteY2" fmla="*/ 0 h 553998"/>
              <a:gd name="connsiteX3" fmla="*/ 1516409 w 3296542"/>
              <a:gd name="connsiteY3" fmla="*/ 0 h 553998"/>
              <a:gd name="connsiteX4" fmla="*/ 1999902 w 3296542"/>
              <a:gd name="connsiteY4" fmla="*/ 0 h 553998"/>
              <a:gd name="connsiteX5" fmla="*/ 2483395 w 3296542"/>
              <a:gd name="connsiteY5" fmla="*/ 0 h 553998"/>
              <a:gd name="connsiteX6" fmla="*/ 3296542 w 3296542"/>
              <a:gd name="connsiteY6" fmla="*/ 0 h 553998"/>
              <a:gd name="connsiteX7" fmla="*/ 3296542 w 3296542"/>
              <a:gd name="connsiteY7" fmla="*/ 553998 h 553998"/>
              <a:gd name="connsiteX8" fmla="*/ 2846015 w 3296542"/>
              <a:gd name="connsiteY8" fmla="*/ 553998 h 553998"/>
              <a:gd name="connsiteX9" fmla="*/ 2329556 w 3296542"/>
              <a:gd name="connsiteY9" fmla="*/ 553998 h 553998"/>
              <a:gd name="connsiteX10" fmla="*/ 1714202 w 3296542"/>
              <a:gd name="connsiteY10" fmla="*/ 553998 h 553998"/>
              <a:gd name="connsiteX11" fmla="*/ 1164778 w 3296542"/>
              <a:gd name="connsiteY11" fmla="*/ 553998 h 553998"/>
              <a:gd name="connsiteX12" fmla="*/ 648320 w 3296542"/>
              <a:gd name="connsiteY12" fmla="*/ 553998 h 553998"/>
              <a:gd name="connsiteX13" fmla="*/ 0 w 3296542"/>
              <a:gd name="connsiteY13" fmla="*/ 553998 h 553998"/>
              <a:gd name="connsiteX14" fmla="*/ 0 w 3296542"/>
              <a:gd name="connsiteY14"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542" h="553998" fill="none" extrusionOk="0">
                <a:moveTo>
                  <a:pt x="0" y="0"/>
                </a:moveTo>
                <a:cubicBezTo>
                  <a:pt x="200370" y="-12336"/>
                  <a:pt x="341650" y="58019"/>
                  <a:pt x="516458" y="0"/>
                </a:cubicBezTo>
                <a:cubicBezTo>
                  <a:pt x="691266" y="-58019"/>
                  <a:pt x="844450" y="5889"/>
                  <a:pt x="999951" y="0"/>
                </a:cubicBezTo>
                <a:cubicBezTo>
                  <a:pt x="1155452" y="-5889"/>
                  <a:pt x="1278161" y="44452"/>
                  <a:pt x="1516409" y="0"/>
                </a:cubicBezTo>
                <a:cubicBezTo>
                  <a:pt x="1754657" y="-44452"/>
                  <a:pt x="1786698" y="18061"/>
                  <a:pt x="1999902" y="0"/>
                </a:cubicBezTo>
                <a:cubicBezTo>
                  <a:pt x="2213106" y="-18061"/>
                  <a:pt x="2321025" y="32474"/>
                  <a:pt x="2483395" y="0"/>
                </a:cubicBezTo>
                <a:cubicBezTo>
                  <a:pt x="2645765" y="-32474"/>
                  <a:pt x="3001774" y="45109"/>
                  <a:pt x="3296542" y="0"/>
                </a:cubicBezTo>
                <a:cubicBezTo>
                  <a:pt x="3358934" y="180121"/>
                  <a:pt x="3263763" y="434030"/>
                  <a:pt x="3296542" y="553998"/>
                </a:cubicBezTo>
                <a:cubicBezTo>
                  <a:pt x="3135810" y="573081"/>
                  <a:pt x="2959491" y="521093"/>
                  <a:pt x="2846015" y="553998"/>
                </a:cubicBezTo>
                <a:cubicBezTo>
                  <a:pt x="2732539" y="586903"/>
                  <a:pt x="2579435" y="512255"/>
                  <a:pt x="2329556" y="553998"/>
                </a:cubicBezTo>
                <a:cubicBezTo>
                  <a:pt x="2079677" y="595741"/>
                  <a:pt x="1944664" y="488166"/>
                  <a:pt x="1714202" y="553998"/>
                </a:cubicBezTo>
                <a:cubicBezTo>
                  <a:pt x="1483740" y="619830"/>
                  <a:pt x="1437491" y="530491"/>
                  <a:pt x="1164778" y="553998"/>
                </a:cubicBezTo>
                <a:cubicBezTo>
                  <a:pt x="892065" y="577505"/>
                  <a:pt x="888931" y="495735"/>
                  <a:pt x="648320" y="553998"/>
                </a:cubicBezTo>
                <a:cubicBezTo>
                  <a:pt x="407709" y="612261"/>
                  <a:pt x="318891" y="549845"/>
                  <a:pt x="0" y="553998"/>
                </a:cubicBezTo>
                <a:cubicBezTo>
                  <a:pt x="-54651" y="430829"/>
                  <a:pt x="9716" y="255977"/>
                  <a:pt x="0" y="0"/>
                </a:cubicBezTo>
                <a:close/>
              </a:path>
              <a:path w="3296542" h="553998" stroke="0" extrusionOk="0">
                <a:moveTo>
                  <a:pt x="0" y="0"/>
                </a:moveTo>
                <a:cubicBezTo>
                  <a:pt x="137561" y="-51083"/>
                  <a:pt x="298714" y="26947"/>
                  <a:pt x="483493" y="0"/>
                </a:cubicBezTo>
                <a:cubicBezTo>
                  <a:pt x="668272" y="-26947"/>
                  <a:pt x="760367" y="35393"/>
                  <a:pt x="966986" y="0"/>
                </a:cubicBezTo>
                <a:cubicBezTo>
                  <a:pt x="1173605" y="-35393"/>
                  <a:pt x="1417571" y="26005"/>
                  <a:pt x="1582340" y="0"/>
                </a:cubicBezTo>
                <a:cubicBezTo>
                  <a:pt x="1747109" y="-26005"/>
                  <a:pt x="2014894" y="11084"/>
                  <a:pt x="2197695" y="0"/>
                </a:cubicBezTo>
                <a:cubicBezTo>
                  <a:pt x="2380497" y="-11084"/>
                  <a:pt x="2474848" y="49509"/>
                  <a:pt x="2714153" y="0"/>
                </a:cubicBezTo>
                <a:cubicBezTo>
                  <a:pt x="2953458" y="-49509"/>
                  <a:pt x="3046012" y="48286"/>
                  <a:pt x="3296542" y="0"/>
                </a:cubicBezTo>
                <a:cubicBezTo>
                  <a:pt x="3310741" y="192459"/>
                  <a:pt x="3269670" y="298835"/>
                  <a:pt x="3296542" y="553998"/>
                </a:cubicBezTo>
                <a:cubicBezTo>
                  <a:pt x="3106377" y="598839"/>
                  <a:pt x="2915610" y="503108"/>
                  <a:pt x="2681187" y="553998"/>
                </a:cubicBezTo>
                <a:cubicBezTo>
                  <a:pt x="2446765" y="604888"/>
                  <a:pt x="2209579" y="535766"/>
                  <a:pt x="2065833" y="553998"/>
                </a:cubicBezTo>
                <a:cubicBezTo>
                  <a:pt x="1922087" y="572230"/>
                  <a:pt x="1824977" y="524064"/>
                  <a:pt x="1615306" y="553998"/>
                </a:cubicBezTo>
                <a:cubicBezTo>
                  <a:pt x="1405635" y="583932"/>
                  <a:pt x="1239591" y="533342"/>
                  <a:pt x="999951" y="553998"/>
                </a:cubicBezTo>
                <a:cubicBezTo>
                  <a:pt x="760312" y="574654"/>
                  <a:pt x="750430" y="529555"/>
                  <a:pt x="549424" y="553998"/>
                </a:cubicBezTo>
                <a:cubicBezTo>
                  <a:pt x="348418" y="578441"/>
                  <a:pt x="138324" y="518814"/>
                  <a:pt x="0" y="553998"/>
                </a:cubicBezTo>
                <a:cubicBezTo>
                  <a:pt x="-23785" y="353271"/>
                  <a:pt x="62218" y="115386"/>
                  <a:pt x="0" y="0"/>
                </a:cubicBezTo>
                <a:close/>
              </a:path>
            </a:pathLst>
          </a:custGeom>
          <a:solidFill>
            <a:schemeClr val="bg1"/>
          </a:solidFill>
          <a:ln>
            <a:solidFill>
              <a:srgbClr val="12CBB9"/>
            </a:solidFill>
            <a:extLst>
              <a:ext uri="{C807C97D-BFC1-408E-A445-0C87EB9F89A2}">
                <ask:lineSketchStyleProps xmlns:ask="http://schemas.microsoft.com/office/drawing/2018/sketchyshapes" xmln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Thổ cẩm</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C2E8079A-2AE4-4B27-95B4-A982E70F39E2}"/>
              </a:ext>
            </a:extLst>
          </p:cNvPr>
          <p:cNvPicPr>
            <a:picLocks noChangeAspect="1"/>
          </p:cNvPicPr>
          <p:nvPr/>
        </p:nvPicPr>
        <p:blipFill>
          <a:blip r:embed="rId3">
            <a:extLst>
              <a:ext uri="{28A0092B-C50C-407E-A947-70E740481C1C}">
                <a14:useLocalDpi xmlns:a14="http://schemas.microsoft.com/office/drawing/2010/main" val="0"/>
              </a:ext>
            </a:extLst>
          </a:blip>
          <a:srcRect l="30322" r="30322"/>
          <a:stretch/>
        </p:blipFill>
        <p:spPr>
          <a:xfrm>
            <a:off x="7002202" y="327613"/>
            <a:ext cx="4341941" cy="6202773"/>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9" name="Picture 28">
            <a:extLst>
              <a:ext uri="{FF2B5EF4-FFF2-40B4-BE49-F238E27FC236}">
                <a16:creationId xmlns:a16="http://schemas.microsoft.com/office/drawing/2014/main" id="{28989873-7F50-4993-AAEA-252B3926F43B}"/>
              </a:ext>
            </a:extLst>
          </p:cNvPr>
          <p:cNvPicPr>
            <a:picLocks noChangeAspect="1"/>
          </p:cNvPicPr>
          <p:nvPr/>
        </p:nvPicPr>
        <p:blipFill>
          <a:blip r:embed="rId4">
            <a:extLst>
              <a:ext uri="{28A0092B-C50C-407E-A947-70E740481C1C}">
                <a14:useLocalDpi xmlns:a14="http://schemas.microsoft.com/office/drawing/2010/main" val="0"/>
              </a:ext>
            </a:extLst>
          </a:blip>
          <a:srcRect l="9184" r="9184"/>
          <a:stretch/>
        </p:blipFill>
        <p:spPr>
          <a:xfrm>
            <a:off x="932916" y="1706038"/>
            <a:ext cx="5685350" cy="4503814"/>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22929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 presetClass="entr" presetSubtype="8"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C1ECE50-ABCC-4BB4-A634-6CF2FD5A4EFE}"/>
              </a:ext>
            </a:extLst>
          </p:cNvPr>
          <p:cNvPicPr>
            <a:picLocks noChangeAspect="1"/>
          </p:cNvPicPr>
          <p:nvPr/>
        </p:nvPicPr>
        <p:blipFill rotWithShape="1">
          <a:blip r:embed="rId2" cstate="print"/>
          <a:srcRect/>
          <a:stretch>
            <a:fillRect/>
          </a:stretch>
        </p:blipFill>
        <p:spPr>
          <a:xfrm>
            <a:off x="1573899" y="5413951"/>
            <a:ext cx="9044201" cy="522044"/>
          </a:xfrm>
          <a:prstGeom prst="rect">
            <a:avLst/>
          </a:prstGeom>
        </p:spPr>
      </p:pic>
      <p:sp>
        <p:nvSpPr>
          <p:cNvPr id="7" name="Rectangle 6">
            <a:extLst>
              <a:ext uri="{FF2B5EF4-FFF2-40B4-BE49-F238E27FC236}">
                <a16:creationId xmlns:a16="http://schemas.microsoft.com/office/drawing/2014/main" id="{E92D4DEA-4DE2-4C07-903D-5A450EE53A8E}"/>
              </a:ext>
            </a:extLst>
          </p:cNvPr>
          <p:cNvSpPr/>
          <p:nvPr/>
        </p:nvSpPr>
        <p:spPr>
          <a:xfrm>
            <a:off x="7934857" y="1237750"/>
            <a:ext cx="4164214" cy="2400657"/>
          </a:xfrm>
          <a:custGeom>
            <a:avLst/>
            <a:gdLst>
              <a:gd name="connsiteX0" fmla="*/ 0 w 4164214"/>
              <a:gd name="connsiteY0" fmla="*/ 0 h 2400657"/>
              <a:gd name="connsiteX1" fmla="*/ 511603 w 4164214"/>
              <a:gd name="connsiteY1" fmla="*/ 0 h 2400657"/>
              <a:gd name="connsiteX2" fmla="*/ 1023207 w 4164214"/>
              <a:gd name="connsiteY2" fmla="*/ 0 h 2400657"/>
              <a:gd name="connsiteX3" fmla="*/ 1701379 w 4164214"/>
              <a:gd name="connsiteY3" fmla="*/ 0 h 2400657"/>
              <a:gd name="connsiteX4" fmla="*/ 2379551 w 4164214"/>
              <a:gd name="connsiteY4" fmla="*/ 0 h 2400657"/>
              <a:gd name="connsiteX5" fmla="*/ 2932796 w 4164214"/>
              <a:gd name="connsiteY5" fmla="*/ 0 h 2400657"/>
              <a:gd name="connsiteX6" fmla="*/ 3486042 w 4164214"/>
              <a:gd name="connsiteY6" fmla="*/ 0 h 2400657"/>
              <a:gd name="connsiteX7" fmla="*/ 4164214 w 4164214"/>
              <a:gd name="connsiteY7" fmla="*/ 0 h 2400657"/>
              <a:gd name="connsiteX8" fmla="*/ 4164214 w 4164214"/>
              <a:gd name="connsiteY8" fmla="*/ 408112 h 2400657"/>
              <a:gd name="connsiteX9" fmla="*/ 4164214 w 4164214"/>
              <a:gd name="connsiteY9" fmla="*/ 840230 h 2400657"/>
              <a:gd name="connsiteX10" fmla="*/ 4164214 w 4164214"/>
              <a:gd name="connsiteY10" fmla="*/ 1272348 h 2400657"/>
              <a:gd name="connsiteX11" fmla="*/ 4164214 w 4164214"/>
              <a:gd name="connsiteY11" fmla="*/ 1704466 h 2400657"/>
              <a:gd name="connsiteX12" fmla="*/ 4164214 w 4164214"/>
              <a:gd name="connsiteY12" fmla="*/ 2400657 h 2400657"/>
              <a:gd name="connsiteX13" fmla="*/ 3694253 w 4164214"/>
              <a:gd name="connsiteY13" fmla="*/ 2400657 h 2400657"/>
              <a:gd name="connsiteX14" fmla="*/ 3141007 w 4164214"/>
              <a:gd name="connsiteY14" fmla="*/ 2400657 h 2400657"/>
              <a:gd name="connsiteX15" fmla="*/ 2587762 w 4164214"/>
              <a:gd name="connsiteY15" fmla="*/ 2400657 h 2400657"/>
              <a:gd name="connsiteX16" fmla="*/ 1909590 w 4164214"/>
              <a:gd name="connsiteY16" fmla="*/ 2400657 h 2400657"/>
              <a:gd name="connsiteX17" fmla="*/ 1314702 w 4164214"/>
              <a:gd name="connsiteY17" fmla="*/ 2400657 h 2400657"/>
              <a:gd name="connsiteX18" fmla="*/ 803098 w 4164214"/>
              <a:gd name="connsiteY18" fmla="*/ 2400657 h 2400657"/>
              <a:gd name="connsiteX19" fmla="*/ 0 w 4164214"/>
              <a:gd name="connsiteY19" fmla="*/ 2400657 h 2400657"/>
              <a:gd name="connsiteX20" fmla="*/ 0 w 4164214"/>
              <a:gd name="connsiteY20" fmla="*/ 1896519 h 2400657"/>
              <a:gd name="connsiteX21" fmla="*/ 0 w 4164214"/>
              <a:gd name="connsiteY21" fmla="*/ 1488407 h 2400657"/>
              <a:gd name="connsiteX22" fmla="*/ 0 w 4164214"/>
              <a:gd name="connsiteY22" fmla="*/ 984269 h 2400657"/>
              <a:gd name="connsiteX23" fmla="*/ 0 w 4164214"/>
              <a:gd name="connsiteY23" fmla="*/ 552151 h 2400657"/>
              <a:gd name="connsiteX24" fmla="*/ 0 w 4164214"/>
              <a:gd name="connsiteY24" fmla="*/ 0 h 240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64214" h="2400657" extrusionOk="0">
                <a:moveTo>
                  <a:pt x="0" y="0"/>
                </a:moveTo>
                <a:cubicBezTo>
                  <a:pt x="175423" y="-58302"/>
                  <a:pt x="346690" y="36158"/>
                  <a:pt x="511603" y="0"/>
                </a:cubicBezTo>
                <a:cubicBezTo>
                  <a:pt x="676516" y="-36158"/>
                  <a:pt x="888324" y="28013"/>
                  <a:pt x="1023207" y="0"/>
                </a:cubicBezTo>
                <a:cubicBezTo>
                  <a:pt x="1158090" y="-28013"/>
                  <a:pt x="1557227" y="59412"/>
                  <a:pt x="1701379" y="0"/>
                </a:cubicBezTo>
                <a:cubicBezTo>
                  <a:pt x="1845531" y="-59412"/>
                  <a:pt x="2085064" y="18646"/>
                  <a:pt x="2379551" y="0"/>
                </a:cubicBezTo>
                <a:cubicBezTo>
                  <a:pt x="2674038" y="-18646"/>
                  <a:pt x="2816758" y="1"/>
                  <a:pt x="2932796" y="0"/>
                </a:cubicBezTo>
                <a:cubicBezTo>
                  <a:pt x="3048834" y="-1"/>
                  <a:pt x="3320137" y="60368"/>
                  <a:pt x="3486042" y="0"/>
                </a:cubicBezTo>
                <a:cubicBezTo>
                  <a:pt x="3651947" y="-60368"/>
                  <a:pt x="3915690" y="30519"/>
                  <a:pt x="4164214" y="0"/>
                </a:cubicBezTo>
                <a:cubicBezTo>
                  <a:pt x="4166089" y="168927"/>
                  <a:pt x="4117200" y="260103"/>
                  <a:pt x="4164214" y="408112"/>
                </a:cubicBezTo>
                <a:cubicBezTo>
                  <a:pt x="4211228" y="556121"/>
                  <a:pt x="4143640" y="693165"/>
                  <a:pt x="4164214" y="840230"/>
                </a:cubicBezTo>
                <a:cubicBezTo>
                  <a:pt x="4184788" y="987295"/>
                  <a:pt x="4154165" y="1115873"/>
                  <a:pt x="4164214" y="1272348"/>
                </a:cubicBezTo>
                <a:cubicBezTo>
                  <a:pt x="4174263" y="1428823"/>
                  <a:pt x="4148277" y="1582574"/>
                  <a:pt x="4164214" y="1704466"/>
                </a:cubicBezTo>
                <a:cubicBezTo>
                  <a:pt x="4180151" y="1826358"/>
                  <a:pt x="4093461" y="2241779"/>
                  <a:pt x="4164214" y="2400657"/>
                </a:cubicBezTo>
                <a:cubicBezTo>
                  <a:pt x="3981225" y="2436764"/>
                  <a:pt x="3866508" y="2368770"/>
                  <a:pt x="3694253" y="2400657"/>
                </a:cubicBezTo>
                <a:cubicBezTo>
                  <a:pt x="3521998" y="2432544"/>
                  <a:pt x="3385390" y="2400318"/>
                  <a:pt x="3141007" y="2400657"/>
                </a:cubicBezTo>
                <a:cubicBezTo>
                  <a:pt x="2896624" y="2400996"/>
                  <a:pt x="2730688" y="2390283"/>
                  <a:pt x="2587762" y="2400657"/>
                </a:cubicBezTo>
                <a:cubicBezTo>
                  <a:pt x="2444837" y="2411031"/>
                  <a:pt x="2212579" y="2373344"/>
                  <a:pt x="1909590" y="2400657"/>
                </a:cubicBezTo>
                <a:cubicBezTo>
                  <a:pt x="1606601" y="2427970"/>
                  <a:pt x="1500864" y="2342660"/>
                  <a:pt x="1314702" y="2400657"/>
                </a:cubicBezTo>
                <a:cubicBezTo>
                  <a:pt x="1128540" y="2458654"/>
                  <a:pt x="1009075" y="2368259"/>
                  <a:pt x="803098" y="2400657"/>
                </a:cubicBezTo>
                <a:cubicBezTo>
                  <a:pt x="597121" y="2433055"/>
                  <a:pt x="273618" y="2352625"/>
                  <a:pt x="0" y="2400657"/>
                </a:cubicBezTo>
                <a:cubicBezTo>
                  <a:pt x="-23736" y="2204888"/>
                  <a:pt x="23588" y="2021642"/>
                  <a:pt x="0" y="1896519"/>
                </a:cubicBezTo>
                <a:cubicBezTo>
                  <a:pt x="-23588" y="1771396"/>
                  <a:pt x="46465" y="1600815"/>
                  <a:pt x="0" y="1488407"/>
                </a:cubicBezTo>
                <a:cubicBezTo>
                  <a:pt x="-46465" y="1375999"/>
                  <a:pt x="54383" y="1137394"/>
                  <a:pt x="0" y="984269"/>
                </a:cubicBezTo>
                <a:cubicBezTo>
                  <a:pt x="-54383" y="831144"/>
                  <a:pt x="13050" y="766106"/>
                  <a:pt x="0" y="552151"/>
                </a:cubicBezTo>
                <a:cubicBezTo>
                  <a:pt x="-13050" y="338196"/>
                  <a:pt x="58254" y="265035"/>
                  <a:pt x="0" y="0"/>
                </a:cubicBezTo>
                <a:close/>
              </a:path>
            </a:pathLst>
          </a:custGeom>
          <a:noFill/>
          <a:ln>
            <a:solidFill>
              <a:srgbClr val="12CBB9"/>
            </a:solidFill>
            <a:extLst>
              <a:ext uri="{C807C97D-BFC1-408E-A445-0C87EB9F89A2}">
                <ask:lineSketchStyleProps xmlns:ask="http://schemas.microsoft.com/office/drawing/2018/sketchyshapes" xmln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3000" b="1">
                <a:latin typeface="Times New Roman" panose="02020603050405020304" pitchFamily="18" charset="0"/>
                <a:cs typeface="Times New Roman" panose="02020603050405020304" pitchFamily="18" charset="0"/>
              </a:rPr>
              <a:t>	Chỉ </a:t>
            </a:r>
            <a:r>
              <a:rPr lang="en-US" altLang="en-US" sz="3000" b="1" dirty="0" err="1">
                <a:latin typeface="Times New Roman" panose="02020603050405020304" pitchFamily="18" charset="0"/>
                <a:cs typeface="Times New Roman" panose="02020603050405020304" pitchFamily="18" charset="0"/>
              </a:rPr>
              <a:t>có</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những</a:t>
            </a:r>
            <a:r>
              <a:rPr lang="en-US" altLang="en-US" sz="3000" b="1" dirty="0">
                <a:latin typeface="Times New Roman" panose="02020603050405020304" pitchFamily="18" charset="0"/>
                <a:cs typeface="Times New Roman" panose="02020603050405020304" pitchFamily="18" charset="0"/>
              </a:rPr>
              <a:t> chi </a:t>
            </a:r>
            <a:r>
              <a:rPr lang="en-US" altLang="en-US" sz="3000" b="1" dirty="0" err="1">
                <a:latin typeface="Times New Roman" panose="02020603050405020304" pitchFamily="18" charset="0"/>
                <a:cs typeface="Times New Roman" panose="02020603050405020304" pitchFamily="18" charset="0"/>
              </a:rPr>
              <a:t>tiết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giới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thiệu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về</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hồ</a:t>
            </a:r>
            <a:r>
              <a:rPr lang="en-US" altLang="en-US" sz="3000" b="1" dirty="0">
                <a:latin typeface="Times New Roman" panose="02020603050405020304" pitchFamily="18" charset="0"/>
                <a:cs typeface="Times New Roman" panose="02020603050405020304" pitchFamily="18" charset="0"/>
              </a:rPr>
              <a:t> Ba </a:t>
            </a:r>
            <a:r>
              <a:rPr lang="en-US" altLang="en-US" sz="3000" b="1" dirty="0" err="1">
                <a:latin typeface="Times New Roman" panose="02020603050405020304" pitchFamily="18" charset="0"/>
                <a:cs typeface="Times New Roman" panose="02020603050405020304" pitchFamily="18" charset="0"/>
              </a:rPr>
              <a:t>Bể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vị</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trí</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độ</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cao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chiều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dài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đặc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điểm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địa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hình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khung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cảnh</a:t>
            </a:r>
            <a:r>
              <a:rPr lang="en-US" altLang="en-US" sz="3000" b="1" dirty="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a16="http://schemas.microsoft.com/office/drawing/2014/main" id="{9FC3DAD1-A33F-4DFF-BC1A-795485D50D63}"/>
              </a:ext>
            </a:extLst>
          </p:cNvPr>
          <p:cNvSpPr/>
          <p:nvPr/>
        </p:nvSpPr>
        <p:spPr>
          <a:xfrm>
            <a:off x="948585" y="4421227"/>
            <a:ext cx="754912" cy="693876"/>
          </a:xfrm>
          <a:prstGeom prst="rightArrow">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5F527722-9129-4E92-B31D-0D698980AE93}"/>
              </a:ext>
            </a:extLst>
          </p:cNvPr>
          <p:cNvGrpSpPr/>
          <p:nvPr/>
        </p:nvGrpSpPr>
        <p:grpSpPr>
          <a:xfrm>
            <a:off x="282257" y="1241337"/>
            <a:ext cx="8459690" cy="876426"/>
            <a:chOff x="4574857" y="1180391"/>
            <a:chExt cx="8459690" cy="876426"/>
          </a:xfrm>
        </p:grpSpPr>
        <p:sp>
          <p:nvSpPr>
            <p:cNvPr id="10" name="Content Placeholder 2">
              <a:extLst>
                <a:ext uri="{FF2B5EF4-FFF2-40B4-BE49-F238E27FC236}">
                  <a16:creationId xmlns:a16="http://schemas.microsoft.com/office/drawing/2014/main" id="{C61BDDD9-72FC-418C-80B6-1A4344281712}"/>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a:t>
              </a:r>
              <a:r>
                <a:rPr lang="en-US" altLang="en-US" sz="3200" b="1">
                  <a:solidFill>
                    <a:srgbClr val="F65B59"/>
                  </a:solidFill>
                  <a:latin typeface="Times New Roman" panose="02020603050405020304" pitchFamily="18" charset="0"/>
                  <a:cs typeface="Times New Roman" panose="02020603050405020304" pitchFamily="18" charset="0"/>
                </a:rPr>
                <a:t>. </a:t>
              </a:r>
              <a:r>
                <a:rPr lang="en-US" altLang="en-US" sz="3200" b="1" i="0">
                  <a:solidFill>
                    <a:srgbClr val="F65B59"/>
                  </a:solidFill>
                  <a:latin typeface="Times New Roman" panose="02020603050405020304" pitchFamily="18" charset="0"/>
                  <a:cs typeface="Times New Roman" panose="02020603050405020304" pitchFamily="18" charset="0"/>
                </a:rPr>
                <a:t>Bài “Hồ Ba Bể” có nhân vật không?</a:t>
              </a:r>
              <a:endParaRPr lang="en-US" altLang="en-US" sz="3200" b="1" dirty="0">
                <a:solidFill>
                  <a:srgbClr val="F65B59"/>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F1E1311E-0D66-4216-B5D7-8DAE98AD6191}"/>
                </a:ext>
              </a:extLst>
            </p:cNvPr>
            <p:cNvGrpSpPr/>
            <p:nvPr/>
          </p:nvGrpSpPr>
          <p:grpSpPr>
            <a:xfrm>
              <a:off x="4574857" y="1220469"/>
              <a:ext cx="6717272" cy="836348"/>
              <a:chOff x="4574857" y="1220469"/>
              <a:chExt cx="6717272" cy="836348"/>
            </a:xfrm>
          </p:grpSpPr>
          <p:grpSp>
            <p:nvGrpSpPr>
              <p:cNvPr id="12" name="组合 32">
                <a:extLst>
                  <a:ext uri="{FF2B5EF4-FFF2-40B4-BE49-F238E27FC236}">
                    <a16:creationId xmlns:a16="http://schemas.microsoft.com/office/drawing/2014/main" id="{2A6B0DE0-3C66-4B98-8A93-B50337516199}"/>
                  </a:ext>
                </a:extLst>
              </p:cNvPr>
              <p:cNvGrpSpPr/>
              <p:nvPr/>
            </p:nvGrpSpPr>
            <p:grpSpPr>
              <a:xfrm>
                <a:off x="4574857" y="1220469"/>
                <a:ext cx="3695519" cy="836348"/>
                <a:chOff x="6096000" y="397960"/>
                <a:chExt cx="3695519" cy="836348"/>
              </a:xfrm>
            </p:grpSpPr>
            <p:pic>
              <p:nvPicPr>
                <p:cNvPr id="14" name="图片 34">
                  <a:extLst>
                    <a:ext uri="{FF2B5EF4-FFF2-40B4-BE49-F238E27FC236}">
                      <a16:creationId xmlns:a16="http://schemas.microsoft.com/office/drawing/2014/main" id="{094D3A9C-B632-4E4F-AA46-778FF2A85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5" name="图片 35">
                  <a:extLst>
                    <a:ext uri="{FF2B5EF4-FFF2-40B4-BE49-F238E27FC236}">
                      <a16:creationId xmlns:a16="http://schemas.microsoft.com/office/drawing/2014/main" id="{C0B85307-C6CD-4ECE-9E7D-E66FC8BF2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3" name="图片 20">
                <a:extLst>
                  <a:ext uri="{FF2B5EF4-FFF2-40B4-BE49-F238E27FC236}">
                    <a16:creationId xmlns:a16="http://schemas.microsoft.com/office/drawing/2014/main" id="{E0BE74CA-6269-4E1C-A8FD-3B1AA2FCA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6" name="Group 15">
            <a:extLst>
              <a:ext uri="{FF2B5EF4-FFF2-40B4-BE49-F238E27FC236}">
                <a16:creationId xmlns:a16="http://schemas.microsoft.com/office/drawing/2014/main" id="{C9018241-1BF7-4C18-AC44-1ECEF35D8E10}"/>
              </a:ext>
            </a:extLst>
          </p:cNvPr>
          <p:cNvGrpSpPr/>
          <p:nvPr/>
        </p:nvGrpSpPr>
        <p:grpSpPr>
          <a:xfrm>
            <a:off x="289778" y="2448497"/>
            <a:ext cx="7389882" cy="1193361"/>
            <a:chOff x="4684943" y="1286222"/>
            <a:chExt cx="7389882" cy="1193361"/>
          </a:xfrm>
        </p:grpSpPr>
        <p:sp>
          <p:nvSpPr>
            <p:cNvPr id="17" name="Content Placeholder 2">
              <a:extLst>
                <a:ext uri="{FF2B5EF4-FFF2-40B4-BE49-F238E27FC236}">
                  <a16:creationId xmlns:a16="http://schemas.microsoft.com/office/drawing/2014/main" id="{F3C996DC-359C-4F6D-A9F3-119634FFE65C}"/>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Bài “Hồ Ba Bể” có kể các sự việc xảy ra đối với nhân vật không?</a:t>
              </a:r>
              <a:endParaRPr lang="en-US" altLang="en-US" sz="3200" b="1" dirty="0">
                <a:solidFill>
                  <a:srgbClr val="0070C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A762788A-EF72-4328-81FF-E03FE079B153}"/>
                </a:ext>
              </a:extLst>
            </p:cNvPr>
            <p:cNvGrpSpPr/>
            <p:nvPr/>
          </p:nvGrpSpPr>
          <p:grpSpPr>
            <a:xfrm>
              <a:off x="4684943" y="1672918"/>
              <a:ext cx="6740532" cy="806665"/>
              <a:chOff x="4684943" y="1672918"/>
              <a:chExt cx="6740532" cy="806665"/>
            </a:xfrm>
          </p:grpSpPr>
          <p:grpSp>
            <p:nvGrpSpPr>
              <p:cNvPr id="19" name="组合 32">
                <a:extLst>
                  <a:ext uri="{FF2B5EF4-FFF2-40B4-BE49-F238E27FC236}">
                    <a16:creationId xmlns:a16="http://schemas.microsoft.com/office/drawing/2014/main" id="{0B126C26-A4CE-4077-9E70-A9F9D610255D}"/>
                  </a:ext>
                </a:extLst>
              </p:cNvPr>
              <p:cNvGrpSpPr/>
              <p:nvPr/>
            </p:nvGrpSpPr>
            <p:grpSpPr>
              <a:xfrm>
                <a:off x="4684943" y="1672918"/>
                <a:ext cx="3723097" cy="806665"/>
                <a:chOff x="6206086" y="850409"/>
                <a:chExt cx="3723097" cy="806665"/>
              </a:xfrm>
            </p:grpSpPr>
            <p:pic>
              <p:nvPicPr>
                <p:cNvPr id="21" name="图片 34">
                  <a:extLst>
                    <a:ext uri="{FF2B5EF4-FFF2-40B4-BE49-F238E27FC236}">
                      <a16:creationId xmlns:a16="http://schemas.microsoft.com/office/drawing/2014/main" id="{0763A32C-F8B2-437C-91C5-DCEC7A382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2" name="图片 35">
                  <a:extLst>
                    <a:ext uri="{FF2B5EF4-FFF2-40B4-BE49-F238E27FC236}">
                      <a16:creationId xmlns:a16="http://schemas.microsoft.com/office/drawing/2014/main" id="{5A5BC030-0FF2-4BEF-9BE6-77FE2F657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0" name="图片 20">
                <a:extLst>
                  <a:ext uri="{FF2B5EF4-FFF2-40B4-BE49-F238E27FC236}">
                    <a16:creationId xmlns:a16="http://schemas.microsoft.com/office/drawing/2014/main" id="{4AAD28A5-20CB-4AF7-8769-328C2D3BA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3" name="组合 5">
            <a:extLst>
              <a:ext uri="{FF2B5EF4-FFF2-40B4-BE49-F238E27FC236}">
                <a16:creationId xmlns:a16="http://schemas.microsoft.com/office/drawing/2014/main" id="{1BB42044-E7CC-404E-81EE-8EDA518A6A3C}"/>
              </a:ext>
            </a:extLst>
          </p:cNvPr>
          <p:cNvGrpSpPr/>
          <p:nvPr/>
        </p:nvGrpSpPr>
        <p:grpSpPr>
          <a:xfrm>
            <a:off x="218495" y="18446"/>
            <a:ext cx="3991530" cy="901096"/>
            <a:chOff x="218495" y="18446"/>
            <a:chExt cx="3991530" cy="901096"/>
          </a:xfrm>
        </p:grpSpPr>
        <p:pic>
          <p:nvPicPr>
            <p:cNvPr id="24" name="图片 6">
              <a:extLst>
                <a:ext uri="{FF2B5EF4-FFF2-40B4-BE49-F238E27FC236}">
                  <a16:creationId xmlns:a16="http://schemas.microsoft.com/office/drawing/2014/main" id="{F367A563-D817-4C75-AB62-10CBD2C2CE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25" name="Rectangle 2">
              <a:extLst>
                <a:ext uri="{FF2B5EF4-FFF2-40B4-BE49-F238E27FC236}">
                  <a16:creationId xmlns:a16="http://schemas.microsoft.com/office/drawing/2014/main" id="{FC161AA0-096B-485F-A6BE-214B48A6EF1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Nhận xét</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26" name="Rectangle 25">
            <a:extLst>
              <a:ext uri="{FF2B5EF4-FFF2-40B4-BE49-F238E27FC236}">
                <a16:creationId xmlns:a16="http://schemas.microsoft.com/office/drawing/2014/main" id="{662599DC-E936-4823-B64E-361EDA562225}"/>
              </a:ext>
            </a:extLst>
          </p:cNvPr>
          <p:cNvSpPr/>
          <p:nvPr/>
        </p:nvSpPr>
        <p:spPr>
          <a:xfrm>
            <a:off x="1921501" y="4491166"/>
            <a:ext cx="9710967" cy="553998"/>
          </a:xfrm>
          <a:custGeom>
            <a:avLst/>
            <a:gdLst>
              <a:gd name="connsiteX0" fmla="*/ 0 w 9710967"/>
              <a:gd name="connsiteY0" fmla="*/ 0 h 553998"/>
              <a:gd name="connsiteX1" fmla="*/ 571233 w 9710967"/>
              <a:gd name="connsiteY1" fmla="*/ 0 h 553998"/>
              <a:gd name="connsiteX2" fmla="*/ 1336686 w 9710967"/>
              <a:gd name="connsiteY2" fmla="*/ 0 h 553998"/>
              <a:gd name="connsiteX3" fmla="*/ 2102139 w 9710967"/>
              <a:gd name="connsiteY3" fmla="*/ 0 h 553998"/>
              <a:gd name="connsiteX4" fmla="*/ 2770482 w 9710967"/>
              <a:gd name="connsiteY4" fmla="*/ 0 h 553998"/>
              <a:gd name="connsiteX5" fmla="*/ 3438825 w 9710967"/>
              <a:gd name="connsiteY5" fmla="*/ 0 h 553998"/>
              <a:gd name="connsiteX6" fmla="*/ 4204277 w 9710967"/>
              <a:gd name="connsiteY6" fmla="*/ 0 h 553998"/>
              <a:gd name="connsiteX7" fmla="*/ 4872621 w 9710967"/>
              <a:gd name="connsiteY7" fmla="*/ 0 h 553998"/>
              <a:gd name="connsiteX8" fmla="*/ 5540964 w 9710967"/>
              <a:gd name="connsiteY8" fmla="*/ 0 h 553998"/>
              <a:gd name="connsiteX9" fmla="*/ 5820868 w 9710967"/>
              <a:gd name="connsiteY9" fmla="*/ 0 h 553998"/>
              <a:gd name="connsiteX10" fmla="*/ 6586321 w 9710967"/>
              <a:gd name="connsiteY10" fmla="*/ 0 h 553998"/>
              <a:gd name="connsiteX11" fmla="*/ 6866225 w 9710967"/>
              <a:gd name="connsiteY11" fmla="*/ 0 h 553998"/>
              <a:gd name="connsiteX12" fmla="*/ 7146129 w 9710967"/>
              <a:gd name="connsiteY12" fmla="*/ 0 h 553998"/>
              <a:gd name="connsiteX13" fmla="*/ 7717363 w 9710967"/>
              <a:gd name="connsiteY13" fmla="*/ 0 h 553998"/>
              <a:gd name="connsiteX14" fmla="*/ 8191486 w 9710967"/>
              <a:gd name="connsiteY14" fmla="*/ 0 h 553998"/>
              <a:gd name="connsiteX15" fmla="*/ 8471391 w 9710967"/>
              <a:gd name="connsiteY15" fmla="*/ 0 h 553998"/>
              <a:gd name="connsiteX16" fmla="*/ 9042624 w 9710967"/>
              <a:gd name="connsiteY16" fmla="*/ 0 h 553998"/>
              <a:gd name="connsiteX17" fmla="*/ 9710967 w 9710967"/>
              <a:gd name="connsiteY17" fmla="*/ 0 h 553998"/>
              <a:gd name="connsiteX18" fmla="*/ 9710967 w 9710967"/>
              <a:gd name="connsiteY18" fmla="*/ 553998 h 553998"/>
              <a:gd name="connsiteX19" fmla="*/ 9139734 w 9710967"/>
              <a:gd name="connsiteY19" fmla="*/ 553998 h 553998"/>
              <a:gd name="connsiteX20" fmla="*/ 8374281 w 9710967"/>
              <a:gd name="connsiteY20" fmla="*/ 553998 h 553998"/>
              <a:gd name="connsiteX21" fmla="*/ 7705938 w 9710967"/>
              <a:gd name="connsiteY21" fmla="*/ 553998 h 553998"/>
              <a:gd name="connsiteX22" fmla="*/ 7134705 w 9710967"/>
              <a:gd name="connsiteY22" fmla="*/ 553998 h 553998"/>
              <a:gd name="connsiteX23" fmla="*/ 6563471 w 9710967"/>
              <a:gd name="connsiteY23" fmla="*/ 553998 h 553998"/>
              <a:gd name="connsiteX24" fmla="*/ 6089348 w 9710967"/>
              <a:gd name="connsiteY24" fmla="*/ 553998 h 553998"/>
              <a:gd name="connsiteX25" fmla="*/ 5518114 w 9710967"/>
              <a:gd name="connsiteY25" fmla="*/ 553998 h 553998"/>
              <a:gd name="connsiteX26" fmla="*/ 5238210 w 9710967"/>
              <a:gd name="connsiteY26" fmla="*/ 553998 h 553998"/>
              <a:gd name="connsiteX27" fmla="*/ 4958306 w 9710967"/>
              <a:gd name="connsiteY27" fmla="*/ 553998 h 553998"/>
              <a:gd name="connsiteX28" fmla="*/ 4581291 w 9710967"/>
              <a:gd name="connsiteY28" fmla="*/ 553998 h 553998"/>
              <a:gd name="connsiteX29" fmla="*/ 3815839 w 9710967"/>
              <a:gd name="connsiteY29" fmla="*/ 553998 h 553998"/>
              <a:gd name="connsiteX30" fmla="*/ 3438825 w 9710967"/>
              <a:gd name="connsiteY30" fmla="*/ 553998 h 553998"/>
              <a:gd name="connsiteX31" fmla="*/ 3158920 w 9710967"/>
              <a:gd name="connsiteY31" fmla="*/ 553998 h 553998"/>
              <a:gd name="connsiteX32" fmla="*/ 2781906 w 9710967"/>
              <a:gd name="connsiteY32" fmla="*/ 553998 h 553998"/>
              <a:gd name="connsiteX33" fmla="*/ 2307783 w 9710967"/>
              <a:gd name="connsiteY33" fmla="*/ 553998 h 553998"/>
              <a:gd name="connsiteX34" fmla="*/ 1930769 w 9710967"/>
              <a:gd name="connsiteY34" fmla="*/ 553998 h 553998"/>
              <a:gd name="connsiteX35" fmla="*/ 1262426 w 9710967"/>
              <a:gd name="connsiteY35" fmla="*/ 553998 h 553998"/>
              <a:gd name="connsiteX36" fmla="*/ 594083 w 9710967"/>
              <a:gd name="connsiteY36" fmla="*/ 553998 h 553998"/>
              <a:gd name="connsiteX37" fmla="*/ 0 w 9710967"/>
              <a:gd name="connsiteY37" fmla="*/ 553998 h 553998"/>
              <a:gd name="connsiteX38" fmla="*/ 0 w 9710967"/>
              <a:gd name="connsiteY38"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10967" h="553998" fill="none" extrusionOk="0">
                <a:moveTo>
                  <a:pt x="0" y="0"/>
                </a:moveTo>
                <a:cubicBezTo>
                  <a:pt x="180175" y="-33780"/>
                  <a:pt x="397233" y="26960"/>
                  <a:pt x="571233" y="0"/>
                </a:cubicBezTo>
                <a:cubicBezTo>
                  <a:pt x="745233" y="-26960"/>
                  <a:pt x="1067441" y="17971"/>
                  <a:pt x="1336686" y="0"/>
                </a:cubicBezTo>
                <a:cubicBezTo>
                  <a:pt x="1605931" y="-17971"/>
                  <a:pt x="1809759" y="9079"/>
                  <a:pt x="2102139" y="0"/>
                </a:cubicBezTo>
                <a:cubicBezTo>
                  <a:pt x="2394519" y="-9079"/>
                  <a:pt x="2531624" y="3756"/>
                  <a:pt x="2770482" y="0"/>
                </a:cubicBezTo>
                <a:cubicBezTo>
                  <a:pt x="3009340" y="-3756"/>
                  <a:pt x="3276140" y="13860"/>
                  <a:pt x="3438825" y="0"/>
                </a:cubicBezTo>
                <a:cubicBezTo>
                  <a:pt x="3601510" y="-13860"/>
                  <a:pt x="3941693" y="74354"/>
                  <a:pt x="4204277" y="0"/>
                </a:cubicBezTo>
                <a:cubicBezTo>
                  <a:pt x="4466861" y="-74354"/>
                  <a:pt x="4654902" y="68782"/>
                  <a:pt x="4872621" y="0"/>
                </a:cubicBezTo>
                <a:cubicBezTo>
                  <a:pt x="5090340" y="-68782"/>
                  <a:pt x="5366155" y="78994"/>
                  <a:pt x="5540964" y="0"/>
                </a:cubicBezTo>
                <a:cubicBezTo>
                  <a:pt x="5715773" y="-78994"/>
                  <a:pt x="5690827" y="27059"/>
                  <a:pt x="5820868" y="0"/>
                </a:cubicBezTo>
                <a:cubicBezTo>
                  <a:pt x="5950909" y="-27059"/>
                  <a:pt x="6358837" y="84161"/>
                  <a:pt x="6586321" y="0"/>
                </a:cubicBezTo>
                <a:cubicBezTo>
                  <a:pt x="6813805" y="-84161"/>
                  <a:pt x="6797873" y="18863"/>
                  <a:pt x="6866225" y="0"/>
                </a:cubicBezTo>
                <a:cubicBezTo>
                  <a:pt x="6934577" y="-18863"/>
                  <a:pt x="7070106" y="5602"/>
                  <a:pt x="7146129" y="0"/>
                </a:cubicBezTo>
                <a:cubicBezTo>
                  <a:pt x="7222152" y="-5602"/>
                  <a:pt x="7579757" y="39537"/>
                  <a:pt x="7717363" y="0"/>
                </a:cubicBezTo>
                <a:cubicBezTo>
                  <a:pt x="7854969" y="-39537"/>
                  <a:pt x="7960745" y="39076"/>
                  <a:pt x="8191486" y="0"/>
                </a:cubicBezTo>
                <a:cubicBezTo>
                  <a:pt x="8422227" y="-39076"/>
                  <a:pt x="8380685" y="6387"/>
                  <a:pt x="8471391" y="0"/>
                </a:cubicBezTo>
                <a:cubicBezTo>
                  <a:pt x="8562097" y="-6387"/>
                  <a:pt x="8792831" y="48009"/>
                  <a:pt x="9042624" y="0"/>
                </a:cubicBezTo>
                <a:cubicBezTo>
                  <a:pt x="9292417" y="-48009"/>
                  <a:pt x="9390787" y="54397"/>
                  <a:pt x="9710967" y="0"/>
                </a:cubicBezTo>
                <a:cubicBezTo>
                  <a:pt x="9776954" y="235747"/>
                  <a:pt x="9647017" y="286373"/>
                  <a:pt x="9710967" y="553998"/>
                </a:cubicBezTo>
                <a:cubicBezTo>
                  <a:pt x="9488875" y="594070"/>
                  <a:pt x="9316900" y="496367"/>
                  <a:pt x="9139734" y="553998"/>
                </a:cubicBezTo>
                <a:cubicBezTo>
                  <a:pt x="8962568" y="611629"/>
                  <a:pt x="8690171" y="494725"/>
                  <a:pt x="8374281" y="553998"/>
                </a:cubicBezTo>
                <a:cubicBezTo>
                  <a:pt x="8058391" y="613271"/>
                  <a:pt x="8028151" y="526511"/>
                  <a:pt x="7705938" y="553998"/>
                </a:cubicBezTo>
                <a:cubicBezTo>
                  <a:pt x="7383725" y="581485"/>
                  <a:pt x="7269170" y="534178"/>
                  <a:pt x="7134705" y="553998"/>
                </a:cubicBezTo>
                <a:cubicBezTo>
                  <a:pt x="7000240" y="573818"/>
                  <a:pt x="6807596" y="528653"/>
                  <a:pt x="6563471" y="553998"/>
                </a:cubicBezTo>
                <a:cubicBezTo>
                  <a:pt x="6319346" y="579343"/>
                  <a:pt x="6258648" y="551440"/>
                  <a:pt x="6089348" y="553998"/>
                </a:cubicBezTo>
                <a:cubicBezTo>
                  <a:pt x="5920048" y="556556"/>
                  <a:pt x="5778816" y="507640"/>
                  <a:pt x="5518114" y="553998"/>
                </a:cubicBezTo>
                <a:cubicBezTo>
                  <a:pt x="5257412" y="600356"/>
                  <a:pt x="5342855" y="536434"/>
                  <a:pt x="5238210" y="553998"/>
                </a:cubicBezTo>
                <a:cubicBezTo>
                  <a:pt x="5133565" y="571562"/>
                  <a:pt x="5035789" y="522133"/>
                  <a:pt x="4958306" y="553998"/>
                </a:cubicBezTo>
                <a:cubicBezTo>
                  <a:pt x="4880823" y="585863"/>
                  <a:pt x="4736795" y="522880"/>
                  <a:pt x="4581291" y="553998"/>
                </a:cubicBezTo>
                <a:cubicBezTo>
                  <a:pt x="4425787" y="585116"/>
                  <a:pt x="4021184" y="547282"/>
                  <a:pt x="3815839" y="553998"/>
                </a:cubicBezTo>
                <a:cubicBezTo>
                  <a:pt x="3610494" y="560714"/>
                  <a:pt x="3548992" y="552070"/>
                  <a:pt x="3438825" y="553998"/>
                </a:cubicBezTo>
                <a:cubicBezTo>
                  <a:pt x="3328658" y="555926"/>
                  <a:pt x="3276419" y="534130"/>
                  <a:pt x="3158920" y="553998"/>
                </a:cubicBezTo>
                <a:cubicBezTo>
                  <a:pt x="3041422" y="573866"/>
                  <a:pt x="2939156" y="532343"/>
                  <a:pt x="2781906" y="553998"/>
                </a:cubicBezTo>
                <a:cubicBezTo>
                  <a:pt x="2624656" y="575653"/>
                  <a:pt x="2423896" y="503616"/>
                  <a:pt x="2307783" y="553998"/>
                </a:cubicBezTo>
                <a:cubicBezTo>
                  <a:pt x="2191670" y="604380"/>
                  <a:pt x="2035841" y="520889"/>
                  <a:pt x="1930769" y="553998"/>
                </a:cubicBezTo>
                <a:cubicBezTo>
                  <a:pt x="1825697" y="587107"/>
                  <a:pt x="1576267" y="544357"/>
                  <a:pt x="1262426" y="553998"/>
                </a:cubicBezTo>
                <a:cubicBezTo>
                  <a:pt x="948585" y="563639"/>
                  <a:pt x="836006" y="511580"/>
                  <a:pt x="594083" y="553998"/>
                </a:cubicBezTo>
                <a:cubicBezTo>
                  <a:pt x="352160" y="596416"/>
                  <a:pt x="136486" y="549246"/>
                  <a:pt x="0" y="553998"/>
                </a:cubicBezTo>
                <a:cubicBezTo>
                  <a:pt x="-36580" y="321392"/>
                  <a:pt x="21659" y="204396"/>
                  <a:pt x="0" y="0"/>
                </a:cubicBezTo>
                <a:close/>
              </a:path>
              <a:path w="9710967" h="553998" stroke="0" extrusionOk="0">
                <a:moveTo>
                  <a:pt x="0" y="0"/>
                </a:moveTo>
                <a:cubicBezTo>
                  <a:pt x="94327" y="-6992"/>
                  <a:pt x="266855" y="990"/>
                  <a:pt x="377014" y="0"/>
                </a:cubicBezTo>
                <a:cubicBezTo>
                  <a:pt x="487173" y="-990"/>
                  <a:pt x="572013" y="17216"/>
                  <a:pt x="754028" y="0"/>
                </a:cubicBezTo>
                <a:cubicBezTo>
                  <a:pt x="936043" y="-17216"/>
                  <a:pt x="1214874" y="19672"/>
                  <a:pt x="1519481" y="0"/>
                </a:cubicBezTo>
                <a:cubicBezTo>
                  <a:pt x="1824088" y="-19672"/>
                  <a:pt x="2127318" y="16973"/>
                  <a:pt x="2284933" y="0"/>
                </a:cubicBezTo>
                <a:cubicBezTo>
                  <a:pt x="2442548" y="-16973"/>
                  <a:pt x="2557637" y="25145"/>
                  <a:pt x="2759057" y="0"/>
                </a:cubicBezTo>
                <a:cubicBezTo>
                  <a:pt x="2960477" y="-25145"/>
                  <a:pt x="3062924" y="51373"/>
                  <a:pt x="3233181" y="0"/>
                </a:cubicBezTo>
                <a:cubicBezTo>
                  <a:pt x="3403438" y="-51373"/>
                  <a:pt x="3725286" y="57737"/>
                  <a:pt x="3998633" y="0"/>
                </a:cubicBezTo>
                <a:cubicBezTo>
                  <a:pt x="4271980" y="-57737"/>
                  <a:pt x="4184823" y="29437"/>
                  <a:pt x="4278538" y="0"/>
                </a:cubicBezTo>
                <a:cubicBezTo>
                  <a:pt x="4372254" y="-29437"/>
                  <a:pt x="4678853" y="73635"/>
                  <a:pt x="5043991" y="0"/>
                </a:cubicBezTo>
                <a:cubicBezTo>
                  <a:pt x="5409129" y="-73635"/>
                  <a:pt x="5245941" y="1031"/>
                  <a:pt x="5323895" y="0"/>
                </a:cubicBezTo>
                <a:cubicBezTo>
                  <a:pt x="5401849" y="-1031"/>
                  <a:pt x="5607115" y="18119"/>
                  <a:pt x="5700909" y="0"/>
                </a:cubicBezTo>
                <a:cubicBezTo>
                  <a:pt x="5794703" y="-18119"/>
                  <a:pt x="5845344" y="13577"/>
                  <a:pt x="5980813" y="0"/>
                </a:cubicBezTo>
                <a:cubicBezTo>
                  <a:pt x="6116282" y="-13577"/>
                  <a:pt x="6317966" y="48377"/>
                  <a:pt x="6454937" y="0"/>
                </a:cubicBezTo>
                <a:cubicBezTo>
                  <a:pt x="6591908" y="-48377"/>
                  <a:pt x="6631363" y="26021"/>
                  <a:pt x="6734841" y="0"/>
                </a:cubicBezTo>
                <a:cubicBezTo>
                  <a:pt x="6838319" y="-26021"/>
                  <a:pt x="6954470" y="14554"/>
                  <a:pt x="7111855" y="0"/>
                </a:cubicBezTo>
                <a:cubicBezTo>
                  <a:pt x="7269240" y="-14554"/>
                  <a:pt x="7560293" y="41126"/>
                  <a:pt x="7780198" y="0"/>
                </a:cubicBezTo>
                <a:cubicBezTo>
                  <a:pt x="8000103" y="-41126"/>
                  <a:pt x="8037043" y="29527"/>
                  <a:pt x="8254322" y="0"/>
                </a:cubicBezTo>
                <a:cubicBezTo>
                  <a:pt x="8471601" y="-29527"/>
                  <a:pt x="8456200" y="37595"/>
                  <a:pt x="8631336" y="0"/>
                </a:cubicBezTo>
                <a:cubicBezTo>
                  <a:pt x="8806472" y="-37595"/>
                  <a:pt x="8798005" y="5823"/>
                  <a:pt x="8911240" y="0"/>
                </a:cubicBezTo>
                <a:cubicBezTo>
                  <a:pt x="9024475" y="-5823"/>
                  <a:pt x="9465110" y="44361"/>
                  <a:pt x="9710967" y="0"/>
                </a:cubicBezTo>
                <a:cubicBezTo>
                  <a:pt x="9734129" y="236474"/>
                  <a:pt x="9689365" y="312943"/>
                  <a:pt x="9710967" y="553998"/>
                </a:cubicBezTo>
                <a:cubicBezTo>
                  <a:pt x="9454864" y="570293"/>
                  <a:pt x="9355257" y="531689"/>
                  <a:pt x="9139734" y="553998"/>
                </a:cubicBezTo>
                <a:cubicBezTo>
                  <a:pt x="8924211" y="576307"/>
                  <a:pt x="8732243" y="540396"/>
                  <a:pt x="8471391" y="553998"/>
                </a:cubicBezTo>
                <a:cubicBezTo>
                  <a:pt x="8210539" y="567600"/>
                  <a:pt x="8265931" y="529173"/>
                  <a:pt x="8191486" y="553998"/>
                </a:cubicBezTo>
                <a:cubicBezTo>
                  <a:pt x="8117042" y="578823"/>
                  <a:pt x="7896880" y="515536"/>
                  <a:pt x="7717363" y="553998"/>
                </a:cubicBezTo>
                <a:cubicBezTo>
                  <a:pt x="7537846" y="592460"/>
                  <a:pt x="7385034" y="538251"/>
                  <a:pt x="7243239" y="553998"/>
                </a:cubicBezTo>
                <a:cubicBezTo>
                  <a:pt x="7101444" y="569745"/>
                  <a:pt x="7024958" y="552592"/>
                  <a:pt x="6963335" y="553998"/>
                </a:cubicBezTo>
                <a:cubicBezTo>
                  <a:pt x="6901712" y="555404"/>
                  <a:pt x="6614774" y="498812"/>
                  <a:pt x="6392101" y="553998"/>
                </a:cubicBezTo>
                <a:cubicBezTo>
                  <a:pt x="6169428" y="609184"/>
                  <a:pt x="6172874" y="529810"/>
                  <a:pt x="6015087" y="553998"/>
                </a:cubicBezTo>
                <a:cubicBezTo>
                  <a:pt x="5857300" y="578186"/>
                  <a:pt x="5530451" y="509308"/>
                  <a:pt x="5346744" y="553998"/>
                </a:cubicBezTo>
                <a:cubicBezTo>
                  <a:pt x="5163037" y="598688"/>
                  <a:pt x="5061732" y="529296"/>
                  <a:pt x="4872621" y="553998"/>
                </a:cubicBezTo>
                <a:cubicBezTo>
                  <a:pt x="4683510" y="578700"/>
                  <a:pt x="4677387" y="539839"/>
                  <a:pt x="4592716" y="553998"/>
                </a:cubicBezTo>
                <a:cubicBezTo>
                  <a:pt x="4508045" y="568157"/>
                  <a:pt x="4401825" y="531334"/>
                  <a:pt x="4215702" y="553998"/>
                </a:cubicBezTo>
                <a:cubicBezTo>
                  <a:pt x="4029579" y="576662"/>
                  <a:pt x="3952499" y="529590"/>
                  <a:pt x="3838688" y="553998"/>
                </a:cubicBezTo>
                <a:cubicBezTo>
                  <a:pt x="3724877" y="578406"/>
                  <a:pt x="3421572" y="534766"/>
                  <a:pt x="3267455" y="553998"/>
                </a:cubicBezTo>
                <a:cubicBezTo>
                  <a:pt x="3113338" y="573230"/>
                  <a:pt x="3040577" y="514959"/>
                  <a:pt x="2890441" y="553998"/>
                </a:cubicBezTo>
                <a:cubicBezTo>
                  <a:pt x="2740305" y="593037"/>
                  <a:pt x="2515659" y="522214"/>
                  <a:pt x="2222098" y="553998"/>
                </a:cubicBezTo>
                <a:cubicBezTo>
                  <a:pt x="1928537" y="585782"/>
                  <a:pt x="1857884" y="525949"/>
                  <a:pt x="1650864" y="553998"/>
                </a:cubicBezTo>
                <a:cubicBezTo>
                  <a:pt x="1443844" y="582047"/>
                  <a:pt x="1453595" y="536111"/>
                  <a:pt x="1370960" y="553998"/>
                </a:cubicBezTo>
                <a:cubicBezTo>
                  <a:pt x="1288325" y="571885"/>
                  <a:pt x="1093249" y="525923"/>
                  <a:pt x="896836" y="553998"/>
                </a:cubicBezTo>
                <a:cubicBezTo>
                  <a:pt x="700423" y="582073"/>
                  <a:pt x="376866" y="525083"/>
                  <a:pt x="0" y="553998"/>
                </a:cubicBezTo>
                <a:cubicBezTo>
                  <a:pt x="-55026" y="430190"/>
                  <a:pt x="4442" y="124609"/>
                  <a:pt x="0" y="0"/>
                </a:cubicBezTo>
                <a:close/>
              </a:path>
            </a:pathLst>
          </a:custGeom>
          <a:solidFill>
            <a:schemeClr val="bg1"/>
          </a:solidFill>
          <a:ln>
            <a:solidFill>
              <a:srgbClr val="12CBB9"/>
            </a:solidFill>
            <a:extLst>
              <a:ext uri="{C807C97D-BFC1-408E-A445-0C87EB9F89A2}">
                <ask:lineSketchStyleProps xmlns:ask="http://schemas.microsoft.com/office/drawing/2018/sketchyshapes" xmlns="" sd="4033685768">
                  <a:prstGeom prst="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en-US" sz="3000" b="1">
                <a:solidFill>
                  <a:srgbClr val="00B050"/>
                </a:solidFill>
                <a:latin typeface="Times New Roman" panose="02020603050405020304" pitchFamily="18" charset="0"/>
                <a:cs typeface="Times New Roman" panose="02020603050405020304" pitchFamily="18" charset="0"/>
              </a:rPr>
              <a:t>Bài “Hồ Ba Bể” không phải là một bài văn kể chuyện.</a:t>
            </a:r>
            <a:endParaRPr lang="en-US" sz="3000" b="1" dirty="0">
              <a:solidFill>
                <a:srgbClr val="00B05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6C0BB93F-0441-4B7B-88CF-52D378189D0E}"/>
              </a:ext>
            </a:extLst>
          </p:cNvPr>
          <p:cNvSpPr txBox="1"/>
          <p:nvPr/>
        </p:nvSpPr>
        <p:spPr>
          <a:xfrm>
            <a:off x="4314122" y="819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2:</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090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1BE2444-90E8-4BA9-B1CA-CE0E158FCE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64" r="16239"/>
          <a:stretch/>
        </p:blipFill>
        <p:spPr>
          <a:xfrm>
            <a:off x="218495" y="1972862"/>
            <a:ext cx="2985758" cy="3147226"/>
          </a:xfrm>
          <a:prstGeom prst="rect">
            <a:avLst/>
          </a:prstGeom>
        </p:spPr>
      </p:pic>
      <p:grpSp>
        <p:nvGrpSpPr>
          <p:cNvPr id="10" name="组合 5">
            <a:extLst>
              <a:ext uri="{FF2B5EF4-FFF2-40B4-BE49-F238E27FC236}">
                <a16:creationId xmlns:a16="http://schemas.microsoft.com/office/drawing/2014/main" id="{F00B03AD-A99F-4F94-A9E6-B1E2098D1828}"/>
              </a:ext>
            </a:extLst>
          </p:cNvPr>
          <p:cNvGrpSpPr/>
          <p:nvPr/>
        </p:nvGrpSpPr>
        <p:grpSpPr>
          <a:xfrm>
            <a:off x="218495" y="18446"/>
            <a:ext cx="3991530" cy="901096"/>
            <a:chOff x="218495" y="18446"/>
            <a:chExt cx="3991530" cy="901096"/>
          </a:xfrm>
        </p:grpSpPr>
        <p:pic>
          <p:nvPicPr>
            <p:cNvPr id="11" name="图片 6">
              <a:extLst>
                <a:ext uri="{FF2B5EF4-FFF2-40B4-BE49-F238E27FC236}">
                  <a16:creationId xmlns:a16="http://schemas.microsoft.com/office/drawing/2014/main" id="{66BAA863-6594-485D-AC13-82F79A7E5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12" name="Rectangle 2">
              <a:extLst>
                <a:ext uri="{FF2B5EF4-FFF2-40B4-BE49-F238E27FC236}">
                  <a16:creationId xmlns:a16="http://schemas.microsoft.com/office/drawing/2014/main" id="{F3770228-2E60-48C0-B85D-A1D1BD807431}"/>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Nhận xét</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13" name="Content Placeholder 2">
            <a:extLst>
              <a:ext uri="{FF2B5EF4-FFF2-40B4-BE49-F238E27FC236}">
                <a16:creationId xmlns:a16="http://schemas.microsoft.com/office/drawing/2014/main" id="{D2B4D1DD-33CB-4352-88A0-F062550B9C22}"/>
              </a:ext>
            </a:extLst>
          </p:cNvPr>
          <p:cNvSpPr txBox="1"/>
          <p:nvPr/>
        </p:nvSpPr>
        <p:spPr>
          <a:xfrm>
            <a:off x="3821112" y="276463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12CBB9"/>
                </a:solidFill>
                <a:latin typeface="Times New Roman" panose="02020603050405020304" pitchFamily="18" charset="0"/>
                <a:cs typeface="Times New Roman" panose="02020603050405020304" pitchFamily="18" charset="0"/>
              </a:rPr>
              <a:t>1. Có nhân vật</a:t>
            </a:r>
            <a:endParaRPr lang="en-US" altLang="en-US" sz="3200" b="1" dirty="0">
              <a:solidFill>
                <a:srgbClr val="12CBB9"/>
              </a:solidFill>
              <a:latin typeface="Times New Roman" panose="02020603050405020304" pitchFamily="18" charset="0"/>
              <a:ea typeface="Times New Roman" panose="02020603050405020304" pitchFamily="18" charset="0"/>
            </a:endParaRPr>
          </a:p>
        </p:txBody>
      </p:sp>
      <p:sp>
        <p:nvSpPr>
          <p:cNvPr id="19" name="Content Placeholder 2">
            <a:extLst>
              <a:ext uri="{FF2B5EF4-FFF2-40B4-BE49-F238E27FC236}">
                <a16:creationId xmlns:a16="http://schemas.microsoft.com/office/drawing/2014/main" id="{205576F2-7112-407E-AD82-D3B6DB885933}"/>
              </a:ext>
            </a:extLst>
          </p:cNvPr>
          <p:cNvSpPr txBox="1"/>
          <p:nvPr/>
        </p:nvSpPr>
        <p:spPr>
          <a:xfrm>
            <a:off x="3141662" y="3599656"/>
            <a:ext cx="8677275" cy="1214438"/>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633730" indent="-190500" eaLnBrk="1" hangingPunct="1">
              <a:lnSpc>
                <a:spcPts val="3500"/>
              </a:lnSpc>
            </a:pP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a:solidFill>
                  <a:srgbClr val="F65B59"/>
                </a:solidFill>
                <a:latin typeface="Times New Roman" panose="02020603050405020304" pitchFamily="18" charset="0"/>
                <a:cs typeface="Times New Roman" panose="02020603050405020304" pitchFamily="18" charset="0"/>
              </a:rPr>
              <a:t>2. Có các sự việc xảy ra theo một trình tự v</a:t>
            </a:r>
            <a:r>
              <a:rPr lang="en-US" altLang="en-US" sz="3200" b="1" dirty="0">
                <a:solidFill>
                  <a:srgbClr val="F65B59"/>
                </a:solidFill>
                <a:latin typeface="Times New Roman" panose="02020603050405020304" pitchFamily="18" charset="0"/>
                <a:ea typeface="Times New Roman" panose="02020603050405020304" pitchFamily="18" charset="0"/>
              </a:rPr>
              <a:t>à</a:t>
            </a:r>
            <a:r>
              <a:rPr lang="en-US" altLang="en-US" sz="3200" b="1" dirty="0">
                <a:solidFill>
                  <a:srgbClr val="F65B59"/>
                </a:solidFill>
                <a:latin typeface="Times New Roman" panose="02020603050405020304" pitchFamily="18" charset="0"/>
                <a:cs typeface="Times New Roman" panose="02020603050405020304" pitchFamily="18" charset="0"/>
              </a:rPr>
              <a:t> có kết quả của sự việc</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sp>
        <p:nvSpPr>
          <p:cNvPr id="20" name="Content Placeholder 2">
            <a:extLst>
              <a:ext uri="{FF2B5EF4-FFF2-40B4-BE49-F238E27FC236}">
                <a16:creationId xmlns:a16="http://schemas.microsoft.com/office/drawing/2014/main" id="{8A427845-EBE6-4D34-993C-AF8F85DFCCC3}"/>
              </a:ext>
            </a:extLst>
          </p:cNvPr>
          <p:cNvSpPr txBox="1"/>
          <p:nvPr/>
        </p:nvSpPr>
        <p:spPr>
          <a:xfrm>
            <a:off x="3821112" y="4842669"/>
            <a:ext cx="72866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12CBB9"/>
                </a:solidFill>
                <a:latin typeface="Times New Roman" panose="02020603050405020304" pitchFamily="18" charset="0"/>
                <a:cs typeface="Times New Roman" panose="02020603050405020304" pitchFamily="18" charset="0"/>
              </a:rPr>
              <a:t>3. Có ý nghĩa, b</a:t>
            </a:r>
            <a:r>
              <a:rPr lang="en-US" altLang="en-US" sz="3200" b="1" dirty="0">
                <a:solidFill>
                  <a:srgbClr val="12CBB9"/>
                </a:solidFill>
                <a:latin typeface="Times New Roman" panose="02020603050405020304" pitchFamily="18" charset="0"/>
                <a:ea typeface="Times New Roman" panose="02020603050405020304" pitchFamily="18" charset="0"/>
              </a:rPr>
              <a:t>à</a:t>
            </a:r>
            <a:r>
              <a:rPr lang="en-US" altLang="en-US" sz="3200" b="1" dirty="0">
                <a:solidFill>
                  <a:srgbClr val="12CBB9"/>
                </a:solidFill>
                <a:latin typeface="Times New Roman" panose="02020603050405020304" pitchFamily="18" charset="0"/>
                <a:cs typeface="Times New Roman" panose="02020603050405020304" pitchFamily="18" charset="0"/>
              </a:rPr>
              <a:t>i học rút ra</a:t>
            </a:r>
            <a:endParaRPr lang="en-US" altLang="en-US" sz="3200" b="1" dirty="0">
              <a:solidFill>
                <a:srgbClr val="12CBB9"/>
              </a:solidFill>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D5916652-C6E1-406A-918E-00610BCB52E9}"/>
              </a:ext>
            </a:extLst>
          </p:cNvPr>
          <p:cNvGrpSpPr/>
          <p:nvPr/>
        </p:nvGrpSpPr>
        <p:grpSpPr>
          <a:xfrm>
            <a:off x="1028568" y="769329"/>
            <a:ext cx="11185728" cy="1420441"/>
            <a:chOff x="1028568" y="769329"/>
            <a:chExt cx="11185728" cy="1420441"/>
          </a:xfrm>
        </p:grpSpPr>
        <p:pic>
          <p:nvPicPr>
            <p:cNvPr id="24" name="图片 30">
              <a:extLst>
                <a:ext uri="{FF2B5EF4-FFF2-40B4-BE49-F238E27FC236}">
                  <a16:creationId xmlns:a16="http://schemas.microsoft.com/office/drawing/2014/main" id="{9CAB7A62-25D7-43DD-86CC-C5ECA1F71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68" y="769329"/>
              <a:ext cx="11185728" cy="1420441"/>
            </a:xfrm>
            <a:prstGeom prst="rect">
              <a:avLst/>
            </a:prstGeom>
          </p:spPr>
        </p:pic>
        <p:sp>
          <p:nvSpPr>
            <p:cNvPr id="21" name="Content Placeholder 2">
              <a:extLst>
                <a:ext uri="{FF2B5EF4-FFF2-40B4-BE49-F238E27FC236}">
                  <a16:creationId xmlns:a16="http://schemas.microsoft.com/office/drawing/2014/main" id="{A6137A7F-BF48-47E0-9214-AB53092B82E6}"/>
                </a:ext>
              </a:extLst>
            </p:cNvPr>
            <p:cNvSpPr txBox="1"/>
            <p:nvPr/>
          </p:nvSpPr>
          <p:spPr>
            <a:xfrm>
              <a:off x="2920544" y="972892"/>
              <a:ext cx="7341056" cy="785812"/>
            </a:xfrm>
            <a:prstGeom prst="rect">
              <a:avLst/>
            </a:prstGeom>
            <a:noFill/>
            <a:ln w="9525">
              <a:noFill/>
            </a:ln>
          </p:spPr>
          <p:txBody>
            <a:bodyPr anchor="ctr" anchorCtr="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eaLnBrk="1" hangingPunct="1">
                <a:lnSpc>
                  <a:spcPct val="150000"/>
                </a:lnSpc>
              </a:pPr>
              <a:r>
                <a:rPr lang="en-US" altLang="en-US" sz="3600" b="1">
                  <a:solidFill>
                    <a:srgbClr val="5D8462"/>
                  </a:solidFill>
                  <a:latin typeface="Times New Roman" panose="02020603050405020304" pitchFamily="18" charset="0"/>
                  <a:cs typeface="Times New Roman" panose="02020603050405020304" pitchFamily="18" charset="0"/>
                </a:rPr>
                <a:t>Theo em, thế </a:t>
              </a:r>
              <a:r>
                <a:rPr lang="en-US" altLang="en-US" sz="3600" b="1" dirty="0">
                  <a:solidFill>
                    <a:srgbClr val="5D8462"/>
                  </a:solidFill>
                  <a:latin typeface="Times New Roman" panose="02020603050405020304" pitchFamily="18" charset="0"/>
                  <a:cs typeface="Times New Roman" panose="02020603050405020304" pitchFamily="18" charset="0"/>
                </a:rPr>
                <a:t>n</a:t>
              </a:r>
              <a:r>
                <a:rPr lang="en-US" altLang="en-US" sz="3600" b="1" dirty="0">
                  <a:solidFill>
                    <a:srgbClr val="5D8462"/>
                  </a:solidFill>
                  <a:latin typeface="Times New Roman" panose="02020603050405020304" pitchFamily="18" charset="0"/>
                  <a:ea typeface="Times New Roman" panose="02020603050405020304" pitchFamily="18" charset="0"/>
                </a:rPr>
                <a:t>à</a:t>
              </a:r>
              <a:r>
                <a:rPr lang="en-US" altLang="en-US" sz="3600" b="1" dirty="0">
                  <a:solidFill>
                    <a:srgbClr val="5D8462"/>
                  </a:solidFill>
                  <a:latin typeface="Times New Roman" panose="02020603050405020304" pitchFamily="18" charset="0"/>
                  <a:cs typeface="Times New Roman" panose="02020603050405020304" pitchFamily="18" charset="0"/>
                </a:rPr>
                <a:t>o l</a:t>
              </a:r>
              <a:r>
                <a:rPr lang="en-US" altLang="en-US" sz="3600" b="1" dirty="0">
                  <a:solidFill>
                    <a:srgbClr val="5D8462"/>
                  </a:solidFill>
                  <a:latin typeface="Times New Roman" panose="02020603050405020304" pitchFamily="18" charset="0"/>
                  <a:ea typeface="Times New Roman" panose="02020603050405020304" pitchFamily="18" charset="0"/>
                </a:rPr>
                <a:t>à</a:t>
              </a:r>
              <a:r>
                <a:rPr lang="en-US" altLang="en-US" sz="3600" b="1" dirty="0">
                  <a:solidFill>
                    <a:srgbClr val="5D8462"/>
                  </a:solidFill>
                  <a:latin typeface="Times New Roman" panose="02020603050405020304" pitchFamily="18" charset="0"/>
                  <a:cs typeface="Times New Roman" panose="02020603050405020304" pitchFamily="18" charset="0"/>
                </a:rPr>
                <a:t> </a:t>
              </a:r>
              <a:r>
                <a:rPr lang="en-US" altLang="en-US" sz="3600" b="1">
                  <a:solidFill>
                    <a:srgbClr val="5D8462"/>
                  </a:solidFill>
                  <a:latin typeface="Times New Roman" panose="02020603050405020304" pitchFamily="18" charset="0"/>
                  <a:cs typeface="Times New Roman" panose="02020603050405020304" pitchFamily="18" charset="0"/>
                </a:rPr>
                <a:t>kể chuyện?</a:t>
              </a:r>
              <a:endParaRPr lang="en-US" altLang="en-US" sz="3600" b="1" dirty="0">
                <a:solidFill>
                  <a:srgbClr val="5D8462"/>
                </a:solidFill>
                <a:latin typeface="Times New Roman" panose="02020603050405020304" pitchFamily="18" charset="0"/>
                <a:ea typeface="Times New Roman" panose="02020603050405020304" pitchFamily="18" charset="0"/>
              </a:endParaRPr>
            </a:p>
          </p:txBody>
        </p:sp>
      </p:grpSp>
      <p:sp>
        <p:nvSpPr>
          <p:cNvPr id="22" name="Content Placeholder 2">
            <a:extLst>
              <a:ext uri="{FF2B5EF4-FFF2-40B4-BE49-F238E27FC236}">
                <a16:creationId xmlns:a16="http://schemas.microsoft.com/office/drawing/2014/main" id="{8F266020-31F6-4C5C-92DE-4BC0CC19F837}"/>
              </a:ext>
            </a:extLst>
          </p:cNvPr>
          <p:cNvSpPr txBox="1"/>
          <p:nvPr/>
        </p:nvSpPr>
        <p:spPr>
          <a:xfrm>
            <a:off x="4210025" y="122030"/>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a:t>
            </a:r>
            <a:r>
              <a:rPr lang="en-US" altLang="en-US" sz="3200" b="1">
                <a:solidFill>
                  <a:srgbClr val="00B050"/>
                </a:solidFill>
                <a:latin typeface="Times New Roman" panose="02020603050405020304" pitchFamily="18" charset="0"/>
                <a:cs typeface="Times New Roman" panose="02020603050405020304" pitchFamily="18" charset="0"/>
              </a:rPr>
              <a:t>tập 3:</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3572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7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790BC27B-8A2E-48AF-8CF3-83397C701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8" y="243136"/>
            <a:ext cx="11238614" cy="6689292"/>
          </a:xfrm>
          <a:prstGeom prst="rect">
            <a:avLst/>
          </a:prstGeom>
        </p:spPr>
      </p:pic>
      <p:sp>
        <p:nvSpPr>
          <p:cNvPr id="14" name="Rectangle 5">
            <a:extLst>
              <a:ext uri="{FF2B5EF4-FFF2-40B4-BE49-F238E27FC236}">
                <a16:creationId xmlns:a16="http://schemas.microsoft.com/office/drawing/2014/main" id="{4B0CBB68-A64D-4521-AA57-7A56410B6A83}"/>
              </a:ext>
            </a:extLst>
          </p:cNvPr>
          <p:cNvSpPr>
            <a:spLocks noChangeArrowheads="1"/>
          </p:cNvSpPr>
          <p:nvPr/>
        </p:nvSpPr>
        <p:spPr bwMode="auto">
          <a:xfrm>
            <a:off x="1388670" y="2068894"/>
            <a:ext cx="7797859" cy="357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宋体" charset="-122"/>
                <a:sym typeface="Calibri" charset="0"/>
              </a:defRPr>
            </a:lvl1pPr>
            <a:lvl2pPr marL="742950" indent="-285750">
              <a:spcBef>
                <a:spcPct val="20000"/>
              </a:spcBef>
              <a:buFont typeface="Arial" charset="0"/>
              <a:buChar char="–"/>
              <a:defRPr sz="2800">
                <a:solidFill>
                  <a:schemeClr val="tx1"/>
                </a:solidFill>
                <a:latin typeface="Calibri" charset="0"/>
                <a:ea typeface="宋体" charset="-122"/>
                <a:sym typeface="Calibri" charset="0"/>
              </a:defRPr>
            </a:lvl2pPr>
            <a:lvl3pPr marL="1143000" indent="-228600">
              <a:spcBef>
                <a:spcPct val="20000"/>
              </a:spcBef>
              <a:buFont typeface="Arial" charset="0"/>
              <a:buChar char="•"/>
              <a:defRPr sz="2400">
                <a:solidFill>
                  <a:schemeClr val="tx1"/>
                </a:solidFill>
                <a:latin typeface="Calibri" charset="0"/>
                <a:ea typeface="宋体" charset="-122"/>
                <a:sym typeface="Calibri" charset="0"/>
              </a:defRPr>
            </a:lvl3pPr>
            <a:lvl4pPr marL="1600200" indent="-228600">
              <a:spcBef>
                <a:spcPct val="20000"/>
              </a:spcBef>
              <a:buFont typeface="Arial" charset="0"/>
              <a:buChar char="–"/>
              <a:defRPr sz="2000">
                <a:solidFill>
                  <a:schemeClr val="tx1"/>
                </a:solidFill>
                <a:latin typeface="Calibri" charset="0"/>
                <a:ea typeface="宋体" charset="-122"/>
                <a:sym typeface="Calibri" charset="0"/>
              </a:defRPr>
            </a:lvl4pPr>
            <a:lvl5pPr marL="2057400" indent="-228600">
              <a:spcBef>
                <a:spcPct val="20000"/>
              </a:spcBef>
              <a:buFont typeface="Arial" charset="0"/>
              <a:buChar char="»"/>
              <a:defRPr sz="2000">
                <a:solidFill>
                  <a:schemeClr val="tx1"/>
                </a:solidFill>
                <a:latin typeface="Calibri" charset="0"/>
                <a:ea typeface="宋体" charset="-122"/>
                <a:sym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宋体" charset="-122"/>
                <a:sym typeface="Calibri" charset="0"/>
              </a:defRPr>
            </a:lvl9pPr>
          </a:lstStyle>
          <a:p>
            <a:pPr algn="just"/>
            <a:r>
              <a:rPr lang="en-US" altLang="en-US" sz="3600" b="1" i="1">
                <a:latin typeface="Times New Roman" panose="02020603050405020304" pitchFamily="18" charset="0"/>
                <a:cs typeface="Times New Roman" panose="02020603050405020304" pitchFamily="18" charset="0"/>
              </a:rPr>
              <a:t> </a:t>
            </a:r>
            <a:r>
              <a:rPr lang="en-US" altLang="en-US" sz="3600" b="1">
                <a:solidFill>
                  <a:srgbClr val="12CBB9"/>
                </a:solidFill>
                <a:latin typeface="Times New Roman" panose="02020603050405020304" pitchFamily="18" charset="0"/>
                <a:cs typeface="Times New Roman" panose="02020603050405020304" pitchFamily="18" charset="0"/>
              </a:rPr>
              <a:t>Kể chuyện </a:t>
            </a:r>
            <a:r>
              <a:rPr lang="en-US" altLang="en-US" sz="3600" b="1">
                <a:latin typeface="Times New Roman" panose="02020603050405020304" pitchFamily="18" charset="0"/>
                <a:cs typeface="Times New Roman" panose="02020603050405020304" pitchFamily="18" charset="0"/>
              </a:rPr>
              <a:t>l</a:t>
            </a:r>
            <a:r>
              <a:rPr lang="en-US" altLang="en-US" sz="3600" b="1">
                <a:latin typeface="Times New Roman" panose="02020603050405020304" pitchFamily="18" charset="0"/>
                <a:ea typeface="Times New Roman" panose="02020603050405020304" pitchFamily="18" charset="0"/>
              </a:rPr>
              <a:t>à</a:t>
            </a:r>
            <a:r>
              <a:rPr lang="en-US" altLang="en-US" sz="3600" b="1">
                <a:latin typeface="Times New Roman" panose="02020603050405020304" pitchFamily="18" charset="0"/>
                <a:cs typeface="Times New Roman" panose="02020603050405020304" pitchFamily="18" charset="0"/>
              </a:rPr>
              <a:t> kể lại một chuỗi sự việc có đầu có cuối, liên quan đến một hay một số nhân vật.</a:t>
            </a:r>
          </a:p>
          <a:p>
            <a:pPr algn="just"/>
            <a:r>
              <a:rPr lang="en-US" altLang="en-US" sz="3600" b="1">
                <a:latin typeface="Times New Roman" panose="02020603050405020304" pitchFamily="18" charset="0"/>
                <a:cs typeface="Times New Roman" panose="02020603050405020304" pitchFamily="18" charset="0"/>
              </a:rPr>
              <a:t> Mỗi câu chuyện cần nói lên được một điều có ý nghĩa.</a:t>
            </a:r>
            <a:endParaRPr lang="en-US" altLang="en-US" sz="3600" b="1">
              <a:latin typeface="Times New Roman" panose="02020603050405020304" pitchFamily="18" charset="0"/>
              <a:ea typeface="Times New Roman" panose="02020603050405020304" pitchFamily="18" charset="0"/>
            </a:endParaRPr>
          </a:p>
          <a:p>
            <a:pPr marR="0" indent="0" algn="just" fontAlgn="auto">
              <a:lnSpc>
                <a:spcPct val="120000"/>
              </a:lnSpc>
              <a:spcBef>
                <a:spcPct val="0"/>
              </a:spcBef>
              <a:spcAft>
                <a:spcPts val="0"/>
              </a:spcAft>
              <a:buClrTx/>
              <a:buSzTx/>
              <a:buNone/>
              <a:tabLst/>
              <a:defRPr/>
            </a:pPr>
            <a:endParaRPr lang="zh-CN" altLang="en-US" sz="3600" dirty="0">
              <a:latin typeface="Times New Roman" panose="02020603050405020304" pitchFamily="18" charset="0"/>
              <a:ea typeface="思源黑体旧字形 Normal" panose="020B0400000000000000" pitchFamily="34" charset="-128"/>
              <a:cs typeface="Times New Roman" panose="02020603050405020304" pitchFamily="18" charset="0"/>
              <a:sym typeface="微软雅黑" charset="-122"/>
            </a:endParaRPr>
          </a:p>
        </p:txBody>
      </p:sp>
      <p:grpSp>
        <p:nvGrpSpPr>
          <p:cNvPr id="6" name="组合 5">
            <a:extLst>
              <a:ext uri="{FF2B5EF4-FFF2-40B4-BE49-F238E27FC236}">
                <a16:creationId xmlns:a16="http://schemas.microsoft.com/office/drawing/2014/main" id="{3E68FD93-A33F-4EB1-B76D-BE9C3DE35DD1}"/>
              </a:ext>
            </a:extLst>
          </p:cNvPr>
          <p:cNvGrpSpPr/>
          <p:nvPr/>
        </p:nvGrpSpPr>
        <p:grpSpPr>
          <a:xfrm>
            <a:off x="218495" y="92877"/>
            <a:ext cx="3970264" cy="826665"/>
            <a:chOff x="218495" y="92877"/>
            <a:chExt cx="3970264" cy="826665"/>
          </a:xfrm>
        </p:grpSpPr>
        <p:pic>
          <p:nvPicPr>
            <p:cNvPr id="7" name="图片 6">
              <a:extLst>
                <a:ext uri="{FF2B5EF4-FFF2-40B4-BE49-F238E27FC236}">
                  <a16:creationId xmlns:a16="http://schemas.microsoft.com/office/drawing/2014/main" id="{03561646-1870-4B43-8051-95DC8DF66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8" name="Rectangle 2">
              <a:extLst>
                <a:ext uri="{FF2B5EF4-FFF2-40B4-BE49-F238E27FC236}">
                  <a16:creationId xmlns:a16="http://schemas.microsoft.com/office/drawing/2014/main" id="{E23555F7-7FE3-4644-84C1-453197181E6C}"/>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a:solidFill>
                    <a:srgbClr val="12CBB9"/>
                  </a:solidFill>
                  <a:latin typeface="UTM HelvetIns" panose="02040603050506020204" pitchFamily="18" charset="0"/>
                  <a:ea typeface="思源黑体旧字形 Normal" panose="020B0400000000000000" pitchFamily="34" charset="-128"/>
                </a:rPr>
                <a:t>Ghi nhớ</a:t>
              </a:r>
              <a:endParaRPr lang="zh-CN" altLang="en-US" sz="4400" b="1" dirty="0">
                <a:solidFill>
                  <a:srgbClr val="12CBB9"/>
                </a:solidFill>
                <a:latin typeface="UTM HelvetIns" panose="02040603050506020204" pitchFamily="18" charset="0"/>
                <a:ea typeface="思源黑体旧字形 Normal" panose="020B0400000000000000" pitchFamily="34" charset="-128"/>
              </a:endParaRPr>
            </a:p>
          </p:txBody>
        </p:sp>
      </p:grpSp>
      <p:pic>
        <p:nvPicPr>
          <p:cNvPr id="12" name="图片 11">
            <a:extLst>
              <a:ext uri="{FF2B5EF4-FFF2-40B4-BE49-F238E27FC236}">
                <a16:creationId xmlns:a16="http://schemas.microsoft.com/office/drawing/2014/main" id="{96ABB58B-2D70-4C07-ABD1-D4AD336A73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908" t="11539" r="24980" b="25185"/>
          <a:stretch/>
        </p:blipFill>
        <p:spPr>
          <a:xfrm>
            <a:off x="9372600" y="1956244"/>
            <a:ext cx="2904460" cy="2727999"/>
          </a:xfrm>
          <a:prstGeom prst="rect">
            <a:avLst/>
          </a:prstGeom>
        </p:spPr>
      </p:pic>
    </p:spTree>
    <p:extLst>
      <p:ext uri="{BB962C8B-B14F-4D97-AF65-F5344CB8AC3E}">
        <p14:creationId xmlns:p14="http://schemas.microsoft.com/office/powerpoint/2010/main" val="2828533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4" presetClass="entr" presetSubtype="5"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vertical)">
                                      <p:cBhvr>
                                        <p:cTn id="17" dur="500"/>
                                        <p:tgtEl>
                                          <p:spTgt spid="13"/>
                                        </p:tgtEl>
                                      </p:cBhvr>
                                    </p:animEffect>
                                  </p:childTnLst>
                                </p:cTn>
                              </p:par>
                            </p:childTnLst>
                          </p:cTn>
                        </p:par>
                        <p:par>
                          <p:cTn id="18" fill="hold">
                            <p:stCondLst>
                              <p:cond delay="2250"/>
                            </p:stCondLst>
                            <p:childTnLst>
                              <p:par>
                                <p:cTn id="19" presetID="37"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a:extLst>
              <a:ext uri="{FF2B5EF4-FFF2-40B4-BE49-F238E27FC236}">
                <a16:creationId xmlns:a16="http://schemas.microsoft.com/office/drawing/2014/main" id="{CFF8179F-C922-4C72-91EA-8E4F4EBDE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sp>
        <p:nvSpPr>
          <p:cNvPr id="32" name="文本框 31">
            <a:extLst>
              <a:ext uri="{FF2B5EF4-FFF2-40B4-BE49-F238E27FC236}">
                <a16:creationId xmlns:a16="http://schemas.microsoft.com/office/drawing/2014/main" id="{83DE03ED-8E7A-4DDD-A5F3-2AB97F76B77A}"/>
              </a:ext>
            </a:extLst>
          </p:cNvPr>
          <p:cNvSpPr txBox="1"/>
          <p:nvPr/>
        </p:nvSpPr>
        <p:spPr>
          <a:xfrm>
            <a:off x="4647119" y="2321004"/>
            <a:ext cx="3912092" cy="1107996"/>
          </a:xfrm>
          <a:prstGeom prst="rect">
            <a:avLst/>
          </a:prstGeom>
          <a:noFill/>
        </p:spPr>
        <p:txBody>
          <a:bodyPr wrap="square" rtlCol="0">
            <a:spAutoFit/>
          </a:bodyPr>
          <a:lstStyle/>
          <a:p>
            <a:r>
              <a:rPr kumimoji="1" lang="en-US" altLang="zh-CN" sz="6600" b="1">
                <a:solidFill>
                  <a:schemeClr val="bg1"/>
                </a:solidFill>
                <a:latin typeface="UTM HelvetIns" panose="02040603050506020204" pitchFamily="18" charset="0"/>
                <a:ea typeface="思源黑体旧字形 Normal" panose="020B0400000000000000" pitchFamily="34" charset="-128"/>
                <a:cs typeface="FZShaoEr-M11" charset="-122"/>
              </a:rPr>
              <a:t>Luyện tập</a:t>
            </a:r>
            <a:endParaRPr kumimoji="1" lang="zh-CN" altLang="en-US" sz="6600" b="1" dirty="0">
              <a:solidFill>
                <a:schemeClr val="bg1"/>
              </a:solidFill>
              <a:latin typeface="UTM HelvetIns" panose="02040603050506020204" pitchFamily="18" charset="0"/>
              <a:ea typeface="思源黑体旧字形 Normal" panose="020B0400000000000000" pitchFamily="34" charset="-128"/>
              <a:cs typeface="FZShaoEr-M11" charset="-122"/>
            </a:endParaRPr>
          </a:p>
        </p:txBody>
      </p:sp>
      <p:pic>
        <p:nvPicPr>
          <p:cNvPr id="6" name="图片 27">
            <a:extLst>
              <a:ext uri="{FF2B5EF4-FFF2-40B4-BE49-F238E27FC236}">
                <a16:creationId xmlns:a16="http://schemas.microsoft.com/office/drawing/2014/main" id="{A352C99C-A468-4A15-B8F4-C6961F7B9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8" name="图片 2">
            <a:extLst>
              <a:ext uri="{FF2B5EF4-FFF2-40B4-BE49-F238E27FC236}">
                <a16:creationId xmlns:a16="http://schemas.microsoft.com/office/drawing/2014/main" id="{81AFC271-1E6E-4AC0-9994-22D44D84EA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3440136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par>
                          <p:cTn id="18" fill="hold">
                            <p:stCondLst>
                              <p:cond delay="2500"/>
                            </p:stCondLst>
                            <p:childTnLst>
                              <p:par>
                                <p:cTn id="19" presetID="52" presetClass="entr" presetSubtype="0" fill="hold" grpId="0" nodeType="afterEffect">
                                  <p:stCondLst>
                                    <p:cond delay="0"/>
                                  </p:stCondLst>
                                  <p:iterate type="lt">
                                    <p:tmPct val="0"/>
                                  </p:iterate>
                                  <p:childTnLst>
                                    <p:set>
                                      <p:cBhvr>
                                        <p:cTn id="20" dur="1" fill="hold">
                                          <p:stCondLst>
                                            <p:cond delay="0"/>
                                          </p:stCondLst>
                                        </p:cTn>
                                        <p:tgtEl>
                                          <p:spTgt spid="32"/>
                                        </p:tgtEl>
                                        <p:attrNameLst>
                                          <p:attrName>style.visibility</p:attrName>
                                        </p:attrNameLst>
                                      </p:cBhvr>
                                      <p:to>
                                        <p:strVal val="visible"/>
                                      </p:to>
                                    </p:set>
                                    <p:animScale>
                                      <p:cBhvr>
                                        <p:cTn id="2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2"/>
                                        </p:tgtEl>
                                        <p:attrNameLst>
                                          <p:attrName>ppt_x</p:attrName>
                                          <p:attrName>ppt_y</p:attrName>
                                        </p:attrNameLst>
                                      </p:cBhvr>
                                    </p:animMotion>
                                    <p:animEffect transition="in" filter="fade">
                                      <p:cBhvr>
                                        <p:cTn id="23" dur="1000"/>
                                        <p:tgtEl>
                                          <p:spTgt spid="32"/>
                                        </p:tgtEl>
                                      </p:cBhvr>
                                    </p:animEffect>
                                  </p:childTnLst>
                                </p:cTn>
                              </p:par>
                            </p:childTnLst>
                          </p:cTn>
                        </p:par>
                        <p:par>
                          <p:cTn id="24" fill="hold">
                            <p:stCondLst>
                              <p:cond delay="3500"/>
                            </p:stCondLst>
                            <p:childTnLst>
                              <p:par>
                                <p:cTn id="25" presetID="26" presetClass="emph" presetSubtype="0" fill="hold" grpId="1" nodeType="afterEffect">
                                  <p:stCondLst>
                                    <p:cond delay="0"/>
                                  </p:stCondLst>
                                  <p:iterate type="lt">
                                    <p:tmPct val="10000"/>
                                  </p:iterate>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43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485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50"/>
                                        <p:tgtEl>
                                          <p:spTgt spid="8"/>
                                        </p:tgtEl>
                                      </p:cBhvr>
                                    </p:animEffect>
                                    <p:anim calcmode="lin" valueType="num">
                                      <p:cBhvr>
                                        <p:cTn id="36" dur="750" fill="hold"/>
                                        <p:tgtEl>
                                          <p:spTgt spid="8"/>
                                        </p:tgtEl>
                                        <p:attrNameLst>
                                          <p:attrName>ppt_x</p:attrName>
                                        </p:attrNameLst>
                                      </p:cBhvr>
                                      <p:tavLst>
                                        <p:tav tm="0">
                                          <p:val>
                                            <p:strVal val="#ppt_x"/>
                                          </p:val>
                                        </p:tav>
                                        <p:tav tm="100000">
                                          <p:val>
                                            <p:strVal val="#ppt_x"/>
                                          </p:val>
                                        </p:tav>
                                      </p:tavLst>
                                    </p:anim>
                                    <p:anim calcmode="lin" valueType="num">
                                      <p:cBhvr>
                                        <p:cTn id="37"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A60EBC7-9593-4062-B240-24AEB0DE6F66}"/>
              </a:ext>
            </a:extLst>
          </p:cNvPr>
          <p:cNvGrpSpPr/>
          <p:nvPr/>
        </p:nvGrpSpPr>
        <p:grpSpPr>
          <a:xfrm>
            <a:off x="1844599" y="555418"/>
            <a:ext cx="9000613" cy="5005410"/>
            <a:chOff x="1844599" y="555418"/>
            <a:chExt cx="9000613" cy="5005410"/>
          </a:xfrm>
        </p:grpSpPr>
        <p:pic>
          <p:nvPicPr>
            <p:cNvPr id="4" name="图片 8" descr="1a65b68fb623082e0399b59436df0841">
              <a:extLst>
                <a:ext uri="{FF2B5EF4-FFF2-40B4-BE49-F238E27FC236}">
                  <a16:creationId xmlns:a16="http://schemas.microsoft.com/office/drawing/2014/main" id="{537B192D-EA70-4B99-A5AB-6D4E7A13E175}"/>
                </a:ext>
              </a:extLst>
            </p:cNvPr>
            <p:cNvPicPr/>
            <p:nvPr/>
          </p:nvPicPr>
          <p:blipFill>
            <a:blip r:embed="rId2"/>
            <a:stretch>
              <a:fillRect/>
            </a:stretch>
          </p:blipFill>
          <p:spPr>
            <a:xfrm>
              <a:off x="1844599" y="555418"/>
              <a:ext cx="9000613" cy="5005410"/>
            </a:xfrm>
            <a:prstGeom prst="rect">
              <a:avLst/>
            </a:prstGeom>
          </p:spPr>
        </p:pic>
        <p:sp>
          <p:nvSpPr>
            <p:cNvPr id="2" name="Rectangle 1">
              <a:extLst>
                <a:ext uri="{FF2B5EF4-FFF2-40B4-BE49-F238E27FC236}">
                  <a16:creationId xmlns:a16="http://schemas.microsoft.com/office/drawing/2014/main" id="{AF9A175F-9EBC-4384-9CA7-AFE8307998B8}"/>
                </a:ext>
              </a:extLst>
            </p:cNvPr>
            <p:cNvSpPr/>
            <p:nvPr/>
          </p:nvSpPr>
          <p:spPr>
            <a:xfrm>
              <a:off x="2911552" y="1541721"/>
              <a:ext cx="7019260" cy="2862322"/>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600" b="1">
                  <a:latin typeface="Times New Roman" panose="02020603050405020304" pitchFamily="18" charset="0"/>
                </a:rPr>
                <a:t>	Trên </a:t>
              </a:r>
              <a:r>
                <a:rPr lang="en-US" altLang="en-US" sz="3600" b="1" dirty="0" err="1">
                  <a:latin typeface="Times New Roman" panose="02020603050405020304" pitchFamily="18" charset="0"/>
                </a:rPr>
                <a:t>đường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đi</a:t>
              </a:r>
              <a:r>
                <a:rPr lang="en-US" altLang="en-US" sz="3600" b="1" dirty="0">
                  <a:latin typeface="Times New Roman" panose="02020603050405020304" pitchFamily="18" charset="0"/>
                </a:rPr>
                <a:t> </a:t>
              </a:r>
              <a:r>
                <a:rPr lang="en-US" altLang="en-US" sz="3600" b="1" err="1">
                  <a:latin typeface="Times New Roman" panose="02020603050405020304" pitchFamily="18" charset="0"/>
                </a:rPr>
                <a:t>học</a:t>
              </a:r>
              <a:r>
                <a:rPr lang="en-US" altLang="en-US" sz="3600" b="1">
                  <a:latin typeface="Times New Roman" panose="02020603050405020304" pitchFamily="18" charset="0"/>
                </a:rPr>
                <a:t> về, </a:t>
              </a:r>
              <a:r>
                <a:rPr lang="en-US" altLang="en-US" sz="3600" b="1" dirty="0" err="1">
                  <a:latin typeface="Times New Roman" panose="02020603050405020304" pitchFamily="18" charset="0"/>
                </a:rPr>
                <a:t>em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gặp</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một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phụ</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nữ</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vừa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bế</a:t>
              </a:r>
              <a:r>
                <a:rPr lang="en-US" altLang="en-US" sz="3600" b="1" dirty="0">
                  <a:latin typeface="Times New Roman" panose="02020603050405020304" pitchFamily="18" charset="0"/>
                </a:rPr>
                <a:t> con </a:t>
              </a:r>
              <a:r>
                <a:rPr lang="en-US" altLang="en-US" sz="3600" b="1" dirty="0" err="1">
                  <a:latin typeface="Times New Roman" panose="02020603050405020304" pitchFamily="18" charset="0"/>
                </a:rPr>
                <a:t>vừa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nhiều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đồ</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đạc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Em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đã</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giúp</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cô</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ấy</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xách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đồ</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một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quãng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đường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Hãy</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kể</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lại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câu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chuyện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đó</a:t>
              </a:r>
              <a:r>
                <a:rPr lang="en-US" altLang="en-US" sz="3600" b="1" dirty="0">
                  <a:latin typeface="Times New Roman" panose="02020603050405020304" pitchFamily="18" charset="0"/>
                </a:rPr>
                <a:t>.</a:t>
              </a:r>
              <a:endParaRPr lang="en-US" sz="3600" b="1" dirty="0"/>
            </a:p>
          </p:txBody>
        </p:sp>
      </p:grpSp>
      <p:grpSp>
        <p:nvGrpSpPr>
          <p:cNvPr id="5" name="组合 5">
            <a:extLst>
              <a:ext uri="{FF2B5EF4-FFF2-40B4-BE49-F238E27FC236}">
                <a16:creationId xmlns:a16="http://schemas.microsoft.com/office/drawing/2014/main" id="{1BCC7257-FC5A-48DB-BEC9-6A2FFE7DA9F5}"/>
              </a:ext>
            </a:extLst>
          </p:cNvPr>
          <p:cNvGrpSpPr/>
          <p:nvPr/>
        </p:nvGrpSpPr>
        <p:grpSpPr>
          <a:xfrm>
            <a:off x="218495" y="92877"/>
            <a:ext cx="3970264" cy="826665"/>
            <a:chOff x="218495" y="92877"/>
            <a:chExt cx="3970264" cy="826665"/>
          </a:xfrm>
        </p:grpSpPr>
        <p:pic>
          <p:nvPicPr>
            <p:cNvPr id="6" name="图片 6">
              <a:extLst>
                <a:ext uri="{FF2B5EF4-FFF2-40B4-BE49-F238E27FC236}">
                  <a16:creationId xmlns:a16="http://schemas.microsoft.com/office/drawing/2014/main" id="{CEC67928-DC64-4F46-AFBA-1F991F17F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7" name="Rectangle 2">
              <a:extLst>
                <a:ext uri="{FF2B5EF4-FFF2-40B4-BE49-F238E27FC236}">
                  <a16:creationId xmlns:a16="http://schemas.microsoft.com/office/drawing/2014/main" id="{21502F80-71D2-4958-BF36-6514E6495927}"/>
                </a:ext>
              </a:extLst>
            </p:cNvPr>
            <p:cNvSpPr txBox="1">
              <a:spLocks noChangeArrowheads="1"/>
            </p:cNvSpPr>
            <p:nvPr/>
          </p:nvSpPr>
          <p:spPr>
            <a:xfrm>
              <a:off x="911650" y="92877"/>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4400" b="1">
                  <a:solidFill>
                    <a:srgbClr val="12CBB9"/>
                  </a:solidFill>
                  <a:latin typeface="UTM HelvetIns" panose="02040603050506020204" pitchFamily="18" charset="0"/>
                  <a:ea typeface="思源黑体旧字形 Normal" panose="020B0400000000000000" pitchFamily="34" charset="-128"/>
                </a:rPr>
                <a:t>Tình huống</a:t>
              </a:r>
              <a:endParaRPr lang="zh-CN" altLang="en-US" sz="4400" b="1" dirty="0">
                <a:solidFill>
                  <a:srgbClr val="12CBB9"/>
                </a:solidFill>
                <a:latin typeface="UTM HelvetIns" panose="02040603050506020204" pitchFamily="18" charset="0"/>
                <a:ea typeface="思源黑体旧字形 Normal" panose="020B0400000000000000" pitchFamily="34" charset="-128"/>
              </a:endParaRPr>
            </a:p>
          </p:txBody>
        </p:sp>
      </p:grpSp>
      <p:pic>
        <p:nvPicPr>
          <p:cNvPr id="10" name="Picture 9" descr="A picture containing clipart&#10;&#10;Description automatically generated">
            <a:extLst>
              <a:ext uri="{FF2B5EF4-FFF2-40B4-BE49-F238E27FC236}">
                <a16:creationId xmlns:a16="http://schemas.microsoft.com/office/drawing/2014/main" id="{1578A7B9-D528-4586-9B99-17B4290322D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7377" y="3914588"/>
            <a:ext cx="2669940" cy="2669940"/>
          </a:xfrm>
          <a:prstGeom prst="rect">
            <a:avLst/>
          </a:prstGeom>
        </p:spPr>
      </p:pic>
      <p:pic>
        <p:nvPicPr>
          <p:cNvPr id="13" name="Picture 12" descr="A person holding a baby&#10;&#10;Description automatically generated with low confidence">
            <a:extLst>
              <a:ext uri="{FF2B5EF4-FFF2-40B4-BE49-F238E27FC236}">
                <a16:creationId xmlns:a16="http://schemas.microsoft.com/office/drawing/2014/main" id="{1B91EC48-1542-486A-9C7C-5CD428262C8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214" y="3091543"/>
            <a:ext cx="2885609" cy="3766457"/>
          </a:xfrm>
          <a:prstGeom prst="rect">
            <a:avLst/>
          </a:prstGeom>
        </p:spPr>
      </p:pic>
    </p:spTree>
    <p:extLst>
      <p:ext uri="{BB962C8B-B14F-4D97-AF65-F5344CB8AC3E}">
        <p14:creationId xmlns:p14="http://schemas.microsoft.com/office/powerpoint/2010/main" val="672321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1+#ppt_w/2"/>
                                          </p:val>
                                        </p:tav>
                                        <p:tav tm="100000">
                                          <p:val>
                                            <p:strVal val="#ppt_x"/>
                                          </p:val>
                                        </p:tav>
                                      </p:tavLst>
                                    </p:anim>
                                    <p:anim calcmode="lin" valueType="num">
                                      <p:cBhvr additive="base">
                                        <p:cTn id="17" dur="2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000" fill="hold"/>
                                        <p:tgtEl>
                                          <p:spTgt spid="13"/>
                                        </p:tgtEl>
                                        <p:attrNameLst>
                                          <p:attrName>ppt_x</p:attrName>
                                        </p:attrNameLst>
                                      </p:cBhvr>
                                      <p:tavLst>
                                        <p:tav tm="0">
                                          <p:val>
                                            <p:strVal val="0-#ppt_w/2"/>
                                          </p:val>
                                        </p:tav>
                                        <p:tav tm="100000">
                                          <p:val>
                                            <p:strVal val="#ppt_x"/>
                                          </p:val>
                                        </p:tav>
                                      </p:tavLst>
                                    </p:anim>
                                    <p:anim calcmode="lin" valueType="num">
                                      <p:cBhvr additive="base">
                                        <p:cTn id="2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F4874A-2AA0-410D-A493-B8B3C8EE3AA9}"/>
              </a:ext>
            </a:extLst>
          </p:cNvPr>
          <p:cNvSpPr/>
          <p:nvPr/>
        </p:nvSpPr>
        <p:spPr>
          <a:xfrm>
            <a:off x="1299608" y="2088913"/>
            <a:ext cx="10245284" cy="2826306"/>
          </a:xfrm>
          <a:custGeom>
            <a:avLst/>
            <a:gdLst>
              <a:gd name="connsiteX0" fmla="*/ 0 w 10245284"/>
              <a:gd name="connsiteY0" fmla="*/ 471060 h 2826306"/>
              <a:gd name="connsiteX1" fmla="*/ 471060 w 10245284"/>
              <a:gd name="connsiteY1" fmla="*/ 0 h 2826306"/>
              <a:gd name="connsiteX2" fmla="*/ 1052508 w 10245284"/>
              <a:gd name="connsiteY2" fmla="*/ 0 h 2826306"/>
              <a:gd name="connsiteX3" fmla="*/ 1726987 w 10245284"/>
              <a:gd name="connsiteY3" fmla="*/ 0 h 2826306"/>
              <a:gd name="connsiteX4" fmla="*/ 2029340 w 10245284"/>
              <a:gd name="connsiteY4" fmla="*/ 0 h 2826306"/>
              <a:gd name="connsiteX5" fmla="*/ 2331693 w 10245284"/>
              <a:gd name="connsiteY5" fmla="*/ 0 h 2826306"/>
              <a:gd name="connsiteX6" fmla="*/ 3099204 w 10245284"/>
              <a:gd name="connsiteY6" fmla="*/ 0 h 2826306"/>
              <a:gd name="connsiteX7" fmla="*/ 3866715 w 10245284"/>
              <a:gd name="connsiteY7" fmla="*/ 0 h 2826306"/>
              <a:gd name="connsiteX8" fmla="*/ 4541194 w 10245284"/>
              <a:gd name="connsiteY8" fmla="*/ 0 h 2826306"/>
              <a:gd name="connsiteX9" fmla="*/ 4936579 w 10245284"/>
              <a:gd name="connsiteY9" fmla="*/ 0 h 2826306"/>
              <a:gd name="connsiteX10" fmla="*/ 5331963 w 10245284"/>
              <a:gd name="connsiteY10" fmla="*/ 0 h 2826306"/>
              <a:gd name="connsiteX11" fmla="*/ 5727348 w 10245284"/>
              <a:gd name="connsiteY11" fmla="*/ 0 h 2826306"/>
              <a:gd name="connsiteX12" fmla="*/ 6494859 w 10245284"/>
              <a:gd name="connsiteY12" fmla="*/ 0 h 2826306"/>
              <a:gd name="connsiteX13" fmla="*/ 6983275 w 10245284"/>
              <a:gd name="connsiteY13" fmla="*/ 0 h 2826306"/>
              <a:gd name="connsiteX14" fmla="*/ 7471691 w 10245284"/>
              <a:gd name="connsiteY14" fmla="*/ 0 h 2826306"/>
              <a:gd name="connsiteX15" fmla="*/ 7867075 w 10245284"/>
              <a:gd name="connsiteY15" fmla="*/ 0 h 2826306"/>
              <a:gd name="connsiteX16" fmla="*/ 8169428 w 10245284"/>
              <a:gd name="connsiteY16" fmla="*/ 0 h 2826306"/>
              <a:gd name="connsiteX17" fmla="*/ 8936939 w 10245284"/>
              <a:gd name="connsiteY17" fmla="*/ 0 h 2826306"/>
              <a:gd name="connsiteX18" fmla="*/ 9774224 w 10245284"/>
              <a:gd name="connsiteY18" fmla="*/ 0 h 2826306"/>
              <a:gd name="connsiteX19" fmla="*/ 10245284 w 10245284"/>
              <a:gd name="connsiteY19" fmla="*/ 471060 h 2826306"/>
              <a:gd name="connsiteX20" fmla="*/ 10245284 w 10245284"/>
              <a:gd name="connsiteY20" fmla="*/ 904423 h 2826306"/>
              <a:gd name="connsiteX21" fmla="*/ 10245284 w 10245284"/>
              <a:gd name="connsiteY21" fmla="*/ 1394311 h 2826306"/>
              <a:gd name="connsiteX22" fmla="*/ 10245284 w 10245284"/>
              <a:gd name="connsiteY22" fmla="*/ 1865358 h 2826306"/>
              <a:gd name="connsiteX23" fmla="*/ 10245284 w 10245284"/>
              <a:gd name="connsiteY23" fmla="*/ 2355246 h 2826306"/>
              <a:gd name="connsiteX24" fmla="*/ 9774224 w 10245284"/>
              <a:gd name="connsiteY24" fmla="*/ 2826306 h 2826306"/>
              <a:gd name="connsiteX25" fmla="*/ 9471871 w 10245284"/>
              <a:gd name="connsiteY25" fmla="*/ 2826306 h 2826306"/>
              <a:gd name="connsiteX26" fmla="*/ 8797392 w 10245284"/>
              <a:gd name="connsiteY26" fmla="*/ 2826306 h 2826306"/>
              <a:gd name="connsiteX27" fmla="*/ 8215944 w 10245284"/>
              <a:gd name="connsiteY27" fmla="*/ 2826306 h 2826306"/>
              <a:gd name="connsiteX28" fmla="*/ 7727528 w 10245284"/>
              <a:gd name="connsiteY28" fmla="*/ 2826306 h 2826306"/>
              <a:gd name="connsiteX29" fmla="*/ 7146080 w 10245284"/>
              <a:gd name="connsiteY29" fmla="*/ 2826306 h 2826306"/>
              <a:gd name="connsiteX30" fmla="*/ 6471601 w 10245284"/>
              <a:gd name="connsiteY30" fmla="*/ 2826306 h 2826306"/>
              <a:gd name="connsiteX31" fmla="*/ 5890153 w 10245284"/>
              <a:gd name="connsiteY31" fmla="*/ 2826306 h 2826306"/>
              <a:gd name="connsiteX32" fmla="*/ 5587800 w 10245284"/>
              <a:gd name="connsiteY32" fmla="*/ 2826306 h 2826306"/>
              <a:gd name="connsiteX33" fmla="*/ 4913321 w 10245284"/>
              <a:gd name="connsiteY33" fmla="*/ 2826306 h 2826306"/>
              <a:gd name="connsiteX34" fmla="*/ 4145810 w 10245284"/>
              <a:gd name="connsiteY34" fmla="*/ 2826306 h 2826306"/>
              <a:gd name="connsiteX35" fmla="*/ 3750425 w 10245284"/>
              <a:gd name="connsiteY35" fmla="*/ 2826306 h 2826306"/>
              <a:gd name="connsiteX36" fmla="*/ 3355041 w 10245284"/>
              <a:gd name="connsiteY36" fmla="*/ 2826306 h 2826306"/>
              <a:gd name="connsiteX37" fmla="*/ 3052688 w 10245284"/>
              <a:gd name="connsiteY37" fmla="*/ 2826306 h 2826306"/>
              <a:gd name="connsiteX38" fmla="*/ 2750335 w 10245284"/>
              <a:gd name="connsiteY38" fmla="*/ 2826306 h 2826306"/>
              <a:gd name="connsiteX39" fmla="*/ 2075856 w 10245284"/>
              <a:gd name="connsiteY39" fmla="*/ 2826306 h 2826306"/>
              <a:gd name="connsiteX40" fmla="*/ 1773503 w 10245284"/>
              <a:gd name="connsiteY40" fmla="*/ 2826306 h 2826306"/>
              <a:gd name="connsiteX41" fmla="*/ 1471150 w 10245284"/>
              <a:gd name="connsiteY41" fmla="*/ 2826306 h 2826306"/>
              <a:gd name="connsiteX42" fmla="*/ 1168797 w 10245284"/>
              <a:gd name="connsiteY42" fmla="*/ 2826306 h 2826306"/>
              <a:gd name="connsiteX43" fmla="*/ 471060 w 10245284"/>
              <a:gd name="connsiteY43" fmla="*/ 2826306 h 2826306"/>
              <a:gd name="connsiteX44" fmla="*/ 0 w 10245284"/>
              <a:gd name="connsiteY44" fmla="*/ 2355246 h 2826306"/>
              <a:gd name="connsiteX45" fmla="*/ 0 w 10245284"/>
              <a:gd name="connsiteY45" fmla="*/ 1940725 h 2826306"/>
              <a:gd name="connsiteX46" fmla="*/ 0 w 10245284"/>
              <a:gd name="connsiteY46" fmla="*/ 1526204 h 2826306"/>
              <a:gd name="connsiteX47" fmla="*/ 0 w 10245284"/>
              <a:gd name="connsiteY47" fmla="*/ 1017474 h 2826306"/>
              <a:gd name="connsiteX48" fmla="*/ 0 w 10245284"/>
              <a:gd name="connsiteY48" fmla="*/ 471060 h 282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245284" h="2826306" fill="none" extrusionOk="0">
                <a:moveTo>
                  <a:pt x="0" y="471060"/>
                </a:moveTo>
                <a:cubicBezTo>
                  <a:pt x="-2347" y="204371"/>
                  <a:pt x="239169" y="-6983"/>
                  <a:pt x="471060" y="0"/>
                </a:cubicBezTo>
                <a:cubicBezTo>
                  <a:pt x="601883" y="-53229"/>
                  <a:pt x="823795" y="5997"/>
                  <a:pt x="1052508" y="0"/>
                </a:cubicBezTo>
                <a:cubicBezTo>
                  <a:pt x="1281221" y="-5997"/>
                  <a:pt x="1448468" y="1449"/>
                  <a:pt x="1726987" y="0"/>
                </a:cubicBezTo>
                <a:cubicBezTo>
                  <a:pt x="2005506" y="-1449"/>
                  <a:pt x="1892713" y="23882"/>
                  <a:pt x="2029340" y="0"/>
                </a:cubicBezTo>
                <a:cubicBezTo>
                  <a:pt x="2165967" y="-23882"/>
                  <a:pt x="2270427" y="30203"/>
                  <a:pt x="2331693" y="0"/>
                </a:cubicBezTo>
                <a:cubicBezTo>
                  <a:pt x="2392959" y="-30203"/>
                  <a:pt x="2891789" y="46694"/>
                  <a:pt x="3099204" y="0"/>
                </a:cubicBezTo>
                <a:cubicBezTo>
                  <a:pt x="3306619" y="-46694"/>
                  <a:pt x="3687734" y="27637"/>
                  <a:pt x="3866715" y="0"/>
                </a:cubicBezTo>
                <a:cubicBezTo>
                  <a:pt x="4045696" y="-27637"/>
                  <a:pt x="4367059" y="36675"/>
                  <a:pt x="4541194" y="0"/>
                </a:cubicBezTo>
                <a:cubicBezTo>
                  <a:pt x="4715329" y="-36675"/>
                  <a:pt x="4799962" y="15586"/>
                  <a:pt x="4936579" y="0"/>
                </a:cubicBezTo>
                <a:cubicBezTo>
                  <a:pt x="5073196" y="-15586"/>
                  <a:pt x="5191837" y="27147"/>
                  <a:pt x="5331963" y="0"/>
                </a:cubicBezTo>
                <a:cubicBezTo>
                  <a:pt x="5472089" y="-27147"/>
                  <a:pt x="5643589" y="45523"/>
                  <a:pt x="5727348" y="0"/>
                </a:cubicBezTo>
                <a:cubicBezTo>
                  <a:pt x="5811108" y="-45523"/>
                  <a:pt x="6173872" y="86009"/>
                  <a:pt x="6494859" y="0"/>
                </a:cubicBezTo>
                <a:cubicBezTo>
                  <a:pt x="6815846" y="-86009"/>
                  <a:pt x="6782491" y="3455"/>
                  <a:pt x="6983275" y="0"/>
                </a:cubicBezTo>
                <a:cubicBezTo>
                  <a:pt x="7184059" y="-3455"/>
                  <a:pt x="7303464" y="24746"/>
                  <a:pt x="7471691" y="0"/>
                </a:cubicBezTo>
                <a:cubicBezTo>
                  <a:pt x="7639918" y="-24746"/>
                  <a:pt x="7693764" y="45388"/>
                  <a:pt x="7867075" y="0"/>
                </a:cubicBezTo>
                <a:cubicBezTo>
                  <a:pt x="8040386" y="-45388"/>
                  <a:pt x="8096503" y="33817"/>
                  <a:pt x="8169428" y="0"/>
                </a:cubicBezTo>
                <a:cubicBezTo>
                  <a:pt x="8242353" y="-33817"/>
                  <a:pt x="8735539" y="24922"/>
                  <a:pt x="8936939" y="0"/>
                </a:cubicBezTo>
                <a:cubicBezTo>
                  <a:pt x="9138339" y="-24922"/>
                  <a:pt x="9449054" y="48542"/>
                  <a:pt x="9774224" y="0"/>
                </a:cubicBezTo>
                <a:cubicBezTo>
                  <a:pt x="10094782" y="-35191"/>
                  <a:pt x="10238505" y="222609"/>
                  <a:pt x="10245284" y="471060"/>
                </a:cubicBezTo>
                <a:cubicBezTo>
                  <a:pt x="10258265" y="619287"/>
                  <a:pt x="10205115" y="694982"/>
                  <a:pt x="10245284" y="904423"/>
                </a:cubicBezTo>
                <a:cubicBezTo>
                  <a:pt x="10285453" y="1113864"/>
                  <a:pt x="10207653" y="1215090"/>
                  <a:pt x="10245284" y="1394311"/>
                </a:cubicBezTo>
                <a:cubicBezTo>
                  <a:pt x="10282915" y="1573532"/>
                  <a:pt x="10203061" y="1641266"/>
                  <a:pt x="10245284" y="1865358"/>
                </a:cubicBezTo>
                <a:cubicBezTo>
                  <a:pt x="10287507" y="2089450"/>
                  <a:pt x="10200720" y="2241360"/>
                  <a:pt x="10245284" y="2355246"/>
                </a:cubicBezTo>
                <a:cubicBezTo>
                  <a:pt x="10244140" y="2564538"/>
                  <a:pt x="10024070" y="2858222"/>
                  <a:pt x="9774224" y="2826306"/>
                </a:cubicBezTo>
                <a:cubicBezTo>
                  <a:pt x="9670290" y="2830213"/>
                  <a:pt x="9572566" y="2803967"/>
                  <a:pt x="9471871" y="2826306"/>
                </a:cubicBezTo>
                <a:cubicBezTo>
                  <a:pt x="9371176" y="2848645"/>
                  <a:pt x="9029245" y="2754176"/>
                  <a:pt x="8797392" y="2826306"/>
                </a:cubicBezTo>
                <a:cubicBezTo>
                  <a:pt x="8565539" y="2898436"/>
                  <a:pt x="8387167" y="2765783"/>
                  <a:pt x="8215944" y="2826306"/>
                </a:cubicBezTo>
                <a:cubicBezTo>
                  <a:pt x="8044721" y="2886829"/>
                  <a:pt x="7917078" y="2811095"/>
                  <a:pt x="7727528" y="2826306"/>
                </a:cubicBezTo>
                <a:cubicBezTo>
                  <a:pt x="7537978" y="2841517"/>
                  <a:pt x="7365442" y="2807986"/>
                  <a:pt x="7146080" y="2826306"/>
                </a:cubicBezTo>
                <a:cubicBezTo>
                  <a:pt x="6926718" y="2844626"/>
                  <a:pt x="6649310" y="2779593"/>
                  <a:pt x="6471601" y="2826306"/>
                </a:cubicBezTo>
                <a:cubicBezTo>
                  <a:pt x="6293892" y="2873019"/>
                  <a:pt x="6160635" y="2802380"/>
                  <a:pt x="5890153" y="2826306"/>
                </a:cubicBezTo>
                <a:cubicBezTo>
                  <a:pt x="5619671" y="2850232"/>
                  <a:pt x="5701597" y="2806964"/>
                  <a:pt x="5587800" y="2826306"/>
                </a:cubicBezTo>
                <a:cubicBezTo>
                  <a:pt x="5474003" y="2845648"/>
                  <a:pt x="5055277" y="2784140"/>
                  <a:pt x="4913321" y="2826306"/>
                </a:cubicBezTo>
                <a:cubicBezTo>
                  <a:pt x="4771365" y="2868472"/>
                  <a:pt x="4341956" y="2759225"/>
                  <a:pt x="4145810" y="2826306"/>
                </a:cubicBezTo>
                <a:cubicBezTo>
                  <a:pt x="3949664" y="2893387"/>
                  <a:pt x="3938282" y="2797383"/>
                  <a:pt x="3750425" y="2826306"/>
                </a:cubicBezTo>
                <a:cubicBezTo>
                  <a:pt x="3562569" y="2855229"/>
                  <a:pt x="3485928" y="2780418"/>
                  <a:pt x="3355041" y="2826306"/>
                </a:cubicBezTo>
                <a:cubicBezTo>
                  <a:pt x="3224154" y="2872194"/>
                  <a:pt x="3180938" y="2822909"/>
                  <a:pt x="3052688" y="2826306"/>
                </a:cubicBezTo>
                <a:cubicBezTo>
                  <a:pt x="2924438" y="2829703"/>
                  <a:pt x="2842981" y="2822247"/>
                  <a:pt x="2750335" y="2826306"/>
                </a:cubicBezTo>
                <a:cubicBezTo>
                  <a:pt x="2657689" y="2830365"/>
                  <a:pt x="2251520" y="2778967"/>
                  <a:pt x="2075856" y="2826306"/>
                </a:cubicBezTo>
                <a:cubicBezTo>
                  <a:pt x="1900192" y="2873645"/>
                  <a:pt x="1853914" y="2824980"/>
                  <a:pt x="1773503" y="2826306"/>
                </a:cubicBezTo>
                <a:cubicBezTo>
                  <a:pt x="1693092" y="2827632"/>
                  <a:pt x="1620975" y="2809084"/>
                  <a:pt x="1471150" y="2826306"/>
                </a:cubicBezTo>
                <a:cubicBezTo>
                  <a:pt x="1321325" y="2843528"/>
                  <a:pt x="1262786" y="2825295"/>
                  <a:pt x="1168797" y="2826306"/>
                </a:cubicBezTo>
                <a:cubicBezTo>
                  <a:pt x="1074808" y="2827317"/>
                  <a:pt x="703187" y="2759649"/>
                  <a:pt x="471060" y="2826306"/>
                </a:cubicBezTo>
                <a:cubicBezTo>
                  <a:pt x="149288" y="2794400"/>
                  <a:pt x="-40888" y="2631278"/>
                  <a:pt x="0" y="2355246"/>
                </a:cubicBezTo>
                <a:cubicBezTo>
                  <a:pt x="-3626" y="2198130"/>
                  <a:pt x="9231" y="2045529"/>
                  <a:pt x="0" y="1940725"/>
                </a:cubicBezTo>
                <a:cubicBezTo>
                  <a:pt x="-9231" y="1835921"/>
                  <a:pt x="39636" y="1689160"/>
                  <a:pt x="0" y="1526204"/>
                </a:cubicBezTo>
                <a:cubicBezTo>
                  <a:pt x="-39636" y="1363248"/>
                  <a:pt x="12855" y="1170938"/>
                  <a:pt x="0" y="1017474"/>
                </a:cubicBezTo>
                <a:cubicBezTo>
                  <a:pt x="-12855" y="864010"/>
                  <a:pt x="43151" y="685488"/>
                  <a:pt x="0" y="471060"/>
                </a:cubicBezTo>
                <a:close/>
              </a:path>
              <a:path w="10245284" h="2826306" stroke="0" extrusionOk="0">
                <a:moveTo>
                  <a:pt x="0" y="471060"/>
                </a:moveTo>
                <a:cubicBezTo>
                  <a:pt x="48125" y="236171"/>
                  <a:pt x="161213" y="-58856"/>
                  <a:pt x="471060" y="0"/>
                </a:cubicBezTo>
                <a:cubicBezTo>
                  <a:pt x="744844" y="-23036"/>
                  <a:pt x="810697" y="4831"/>
                  <a:pt x="1145539" y="0"/>
                </a:cubicBezTo>
                <a:cubicBezTo>
                  <a:pt x="1480381" y="-4831"/>
                  <a:pt x="1525151" y="42914"/>
                  <a:pt x="1726987" y="0"/>
                </a:cubicBezTo>
                <a:cubicBezTo>
                  <a:pt x="1928823" y="-42914"/>
                  <a:pt x="2207856" y="5273"/>
                  <a:pt x="2401467" y="0"/>
                </a:cubicBezTo>
                <a:cubicBezTo>
                  <a:pt x="2595078" y="-5273"/>
                  <a:pt x="2612090" y="24932"/>
                  <a:pt x="2703819" y="0"/>
                </a:cubicBezTo>
                <a:cubicBezTo>
                  <a:pt x="2795548" y="-24932"/>
                  <a:pt x="3239742" y="32426"/>
                  <a:pt x="3378299" y="0"/>
                </a:cubicBezTo>
                <a:cubicBezTo>
                  <a:pt x="3516856" y="-32426"/>
                  <a:pt x="3674410" y="45239"/>
                  <a:pt x="3959747" y="0"/>
                </a:cubicBezTo>
                <a:cubicBezTo>
                  <a:pt x="4245084" y="-45239"/>
                  <a:pt x="4188982" y="32570"/>
                  <a:pt x="4262099" y="0"/>
                </a:cubicBezTo>
                <a:cubicBezTo>
                  <a:pt x="4335216" y="-32570"/>
                  <a:pt x="4674736" y="80647"/>
                  <a:pt x="5029610" y="0"/>
                </a:cubicBezTo>
                <a:cubicBezTo>
                  <a:pt x="5384484" y="-80647"/>
                  <a:pt x="5236627" y="26727"/>
                  <a:pt x="5424995" y="0"/>
                </a:cubicBezTo>
                <a:cubicBezTo>
                  <a:pt x="5613363" y="-26727"/>
                  <a:pt x="6021173" y="63280"/>
                  <a:pt x="6192506" y="0"/>
                </a:cubicBezTo>
                <a:cubicBezTo>
                  <a:pt x="6363839" y="-63280"/>
                  <a:pt x="6420985" y="13444"/>
                  <a:pt x="6494859" y="0"/>
                </a:cubicBezTo>
                <a:cubicBezTo>
                  <a:pt x="6568733" y="-13444"/>
                  <a:pt x="6848227" y="14678"/>
                  <a:pt x="7169338" y="0"/>
                </a:cubicBezTo>
                <a:cubicBezTo>
                  <a:pt x="7490449" y="-14678"/>
                  <a:pt x="7673868" y="37600"/>
                  <a:pt x="7936849" y="0"/>
                </a:cubicBezTo>
                <a:cubicBezTo>
                  <a:pt x="8199830" y="-37600"/>
                  <a:pt x="8362266" y="78979"/>
                  <a:pt x="8611329" y="0"/>
                </a:cubicBezTo>
                <a:cubicBezTo>
                  <a:pt x="8860392" y="-78979"/>
                  <a:pt x="9362885" y="27729"/>
                  <a:pt x="9774224" y="0"/>
                </a:cubicBezTo>
                <a:cubicBezTo>
                  <a:pt x="10056971" y="39745"/>
                  <a:pt x="10255773" y="174724"/>
                  <a:pt x="10245284" y="471060"/>
                </a:cubicBezTo>
                <a:cubicBezTo>
                  <a:pt x="10304127" y="680795"/>
                  <a:pt x="10187702" y="819748"/>
                  <a:pt x="10245284" y="979790"/>
                </a:cubicBezTo>
                <a:cubicBezTo>
                  <a:pt x="10302866" y="1139832"/>
                  <a:pt x="10224838" y="1239005"/>
                  <a:pt x="10245284" y="1450837"/>
                </a:cubicBezTo>
                <a:cubicBezTo>
                  <a:pt x="10265730" y="1662669"/>
                  <a:pt x="10244507" y="1702903"/>
                  <a:pt x="10245284" y="1940725"/>
                </a:cubicBezTo>
                <a:cubicBezTo>
                  <a:pt x="10246061" y="2178547"/>
                  <a:pt x="10245193" y="2205621"/>
                  <a:pt x="10245284" y="2355246"/>
                </a:cubicBezTo>
                <a:cubicBezTo>
                  <a:pt x="10199586" y="2588626"/>
                  <a:pt x="9973357" y="2835788"/>
                  <a:pt x="9774224" y="2826306"/>
                </a:cubicBezTo>
                <a:cubicBezTo>
                  <a:pt x="9638390" y="2867558"/>
                  <a:pt x="9466624" y="2787101"/>
                  <a:pt x="9378840" y="2826306"/>
                </a:cubicBezTo>
                <a:cubicBezTo>
                  <a:pt x="9291056" y="2865511"/>
                  <a:pt x="9160150" y="2807492"/>
                  <a:pt x="9076487" y="2826306"/>
                </a:cubicBezTo>
                <a:cubicBezTo>
                  <a:pt x="8992824" y="2845120"/>
                  <a:pt x="8829645" y="2785799"/>
                  <a:pt x="8681102" y="2826306"/>
                </a:cubicBezTo>
                <a:cubicBezTo>
                  <a:pt x="8532560" y="2866813"/>
                  <a:pt x="8456080" y="2792418"/>
                  <a:pt x="8378749" y="2826306"/>
                </a:cubicBezTo>
                <a:cubicBezTo>
                  <a:pt x="8301418" y="2860194"/>
                  <a:pt x="8069857" y="2826023"/>
                  <a:pt x="7797302" y="2826306"/>
                </a:cubicBezTo>
                <a:cubicBezTo>
                  <a:pt x="7524747" y="2826589"/>
                  <a:pt x="7577852" y="2824754"/>
                  <a:pt x="7494949" y="2826306"/>
                </a:cubicBezTo>
                <a:cubicBezTo>
                  <a:pt x="7412046" y="2827858"/>
                  <a:pt x="6916784" y="2738566"/>
                  <a:pt x="6727438" y="2826306"/>
                </a:cubicBezTo>
                <a:cubicBezTo>
                  <a:pt x="6538092" y="2914046"/>
                  <a:pt x="6342001" y="2755213"/>
                  <a:pt x="5959927" y="2826306"/>
                </a:cubicBezTo>
                <a:cubicBezTo>
                  <a:pt x="5577853" y="2897399"/>
                  <a:pt x="5420543" y="2811106"/>
                  <a:pt x="5285447" y="2826306"/>
                </a:cubicBezTo>
                <a:cubicBezTo>
                  <a:pt x="5150351" y="2841506"/>
                  <a:pt x="4963885" y="2780035"/>
                  <a:pt x="4797031" y="2826306"/>
                </a:cubicBezTo>
                <a:cubicBezTo>
                  <a:pt x="4630177" y="2872577"/>
                  <a:pt x="4457312" y="2773095"/>
                  <a:pt x="4308615" y="2826306"/>
                </a:cubicBezTo>
                <a:cubicBezTo>
                  <a:pt x="4159918" y="2879517"/>
                  <a:pt x="4130457" y="2808819"/>
                  <a:pt x="4006262" y="2826306"/>
                </a:cubicBezTo>
                <a:cubicBezTo>
                  <a:pt x="3882067" y="2843793"/>
                  <a:pt x="3715707" y="2799714"/>
                  <a:pt x="3610878" y="2826306"/>
                </a:cubicBezTo>
                <a:cubicBezTo>
                  <a:pt x="3506049" y="2852898"/>
                  <a:pt x="3183349" y="2781789"/>
                  <a:pt x="3029430" y="2826306"/>
                </a:cubicBezTo>
                <a:cubicBezTo>
                  <a:pt x="2875511" y="2870823"/>
                  <a:pt x="2509077" y="2808504"/>
                  <a:pt x="2354951" y="2826306"/>
                </a:cubicBezTo>
                <a:cubicBezTo>
                  <a:pt x="2200825" y="2844108"/>
                  <a:pt x="2127699" y="2793658"/>
                  <a:pt x="1959566" y="2826306"/>
                </a:cubicBezTo>
                <a:cubicBezTo>
                  <a:pt x="1791434" y="2858954"/>
                  <a:pt x="1725769" y="2806588"/>
                  <a:pt x="1657213" y="2826306"/>
                </a:cubicBezTo>
                <a:cubicBezTo>
                  <a:pt x="1588657" y="2846024"/>
                  <a:pt x="1023068" y="2796154"/>
                  <a:pt x="471060" y="2826306"/>
                </a:cubicBezTo>
                <a:cubicBezTo>
                  <a:pt x="273899" y="2835600"/>
                  <a:pt x="35199" y="2663526"/>
                  <a:pt x="0" y="2355246"/>
                </a:cubicBezTo>
                <a:cubicBezTo>
                  <a:pt x="-33000" y="2254604"/>
                  <a:pt x="35526" y="2024584"/>
                  <a:pt x="0" y="1940725"/>
                </a:cubicBezTo>
                <a:cubicBezTo>
                  <a:pt x="-35526" y="1856866"/>
                  <a:pt x="31499" y="1622481"/>
                  <a:pt x="0" y="1469679"/>
                </a:cubicBezTo>
                <a:cubicBezTo>
                  <a:pt x="-31499" y="1316877"/>
                  <a:pt x="20447" y="1121188"/>
                  <a:pt x="0" y="960948"/>
                </a:cubicBezTo>
                <a:cubicBezTo>
                  <a:pt x="-20447" y="800708"/>
                  <a:pt x="37226" y="666773"/>
                  <a:pt x="0" y="471060"/>
                </a:cubicBezTo>
                <a:close/>
              </a:path>
            </a:pathLst>
          </a:custGeom>
          <a:solidFill>
            <a:schemeClr val="bg1"/>
          </a:solidFill>
          <a:ln w="28575">
            <a:solidFill>
              <a:schemeClr val="accent6">
                <a:lumMod val="60000"/>
                <a:lumOff val="40000"/>
              </a:schemeClr>
            </a:solidFill>
            <a:extLst>
              <a:ext uri="{C807C97D-BFC1-408E-A445-0C87EB9F89A2}">
                <ask:lineSketchStyleProps xmlns:ask="http://schemas.microsoft.com/office/drawing/2018/sketchyshapes" xmlns="" sd="1209080593">
                  <a:prstGeom prst="roundRect">
                    <a:avLst/>
                  </a:prstGeom>
                  <ask:type>
                    <ask:lineSketchScribble/>
                  </ask:type>
                </ask:lineSketchStyleProps>
              </a:ext>
            </a:extLst>
          </a:ln>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vật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chuyện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em</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và</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người</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phụ</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nữ</a:t>
            </a:r>
            <a:r>
              <a:rPr lang="en-US" altLang="en-US" sz="4000" dirty="0">
                <a:solidFill>
                  <a:srgbClr val="FF3300"/>
                </a:solidFill>
                <a:latin typeface="Times New Roman" panose="02020603050405020304" pitchFamily="18" charset="0"/>
                <a:cs typeface="Times New Roman" panose="02020603050405020304" pitchFamily="18" charset="0"/>
              </a:rPr>
              <a:t> </a:t>
            </a:r>
            <a:r>
              <a:rPr lang="en-US" altLang="en-US" sz="4000" dirty="0" err="1">
                <a:solidFill>
                  <a:srgbClr val="FF3300"/>
                </a:solidFill>
                <a:latin typeface="Times New Roman" panose="02020603050405020304" pitchFamily="18" charset="0"/>
                <a:cs typeface="Times New Roman" panose="02020603050405020304" pitchFamily="18" charset="0"/>
              </a:rPr>
              <a:t>có</a:t>
            </a:r>
            <a:r>
              <a:rPr lang="en-US" altLang="en-US" sz="4000" dirty="0">
                <a:solidFill>
                  <a:srgbClr val="FF3300"/>
                </a:solidFill>
                <a:latin typeface="Times New Roman" panose="02020603050405020304" pitchFamily="18" charset="0"/>
                <a:cs typeface="Times New Roman" panose="02020603050405020304" pitchFamily="18" charset="0"/>
              </a:rPr>
              <a:t> con </a:t>
            </a:r>
            <a:r>
              <a:rPr lang="en-US" altLang="en-US" sz="4000" dirty="0" err="1">
                <a:solidFill>
                  <a:srgbClr val="FF3300"/>
                </a:solidFill>
                <a:latin typeface="Times New Roman" panose="02020603050405020304" pitchFamily="18" charset="0"/>
                <a:cs typeface="Times New Roman" panose="02020603050405020304" pitchFamily="18" charset="0"/>
              </a:rPr>
              <a:t>nhỏ</a:t>
            </a:r>
            <a:r>
              <a:rPr lang="en-US" altLang="en-US" sz="4000" dirty="0">
                <a:solidFill>
                  <a:srgbClr val="FF3300"/>
                </a:solidFill>
                <a:latin typeface="Times New Roman" panose="02020603050405020304" pitchFamily="18" charset="0"/>
                <a:cs typeface="Times New Roman" panose="02020603050405020304" pitchFamily="18" charset="0"/>
              </a:rPr>
              <a:t>.</a:t>
            </a:r>
          </a:p>
          <a:p>
            <a:pPr algn="just">
              <a:buFontTx/>
              <a:buChar char="-"/>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Sự</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giúp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phụ</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nữ</a:t>
            </a:r>
            <a:r>
              <a:rPr lang="en-US" altLang="en-US" sz="4000" dirty="0">
                <a:latin typeface="Times New Roman" panose="02020603050405020304" pitchFamily="18" charset="0"/>
                <a:cs typeface="Times New Roman" panose="02020603050405020304" pitchFamily="18" charset="0"/>
              </a:rPr>
              <a:t>.</a:t>
            </a:r>
          </a:p>
          <a:p>
            <a:pPr algn="just"/>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xưng</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tôi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err="1">
                <a:solidFill>
                  <a:srgbClr val="FF0000"/>
                </a:solidFill>
                <a:latin typeface="Times New Roman" panose="02020603050405020304" pitchFamily="18" charset="0"/>
                <a:cs typeface="Times New Roman" panose="02020603050405020304" pitchFamily="18" charset="0"/>
              </a:rPr>
              <a:t>hoặc</a:t>
            </a:r>
            <a:r>
              <a:rPr lang="en-US" altLang="en-US" sz="4000">
                <a:solidFill>
                  <a:srgbClr val="FF0000"/>
                </a:solidFill>
                <a:latin typeface="Times New Roman" panose="02020603050405020304" pitchFamily="18" charset="0"/>
                <a:cs typeface="Times New Roman" panose="02020603050405020304" pitchFamily="18" charset="0"/>
              </a:rPr>
              <a:t> em.</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F01F778-CECE-47EF-A82A-9D1107209C26}"/>
              </a:ext>
            </a:extLst>
          </p:cNvPr>
          <p:cNvGrpSpPr/>
          <p:nvPr/>
        </p:nvGrpSpPr>
        <p:grpSpPr>
          <a:xfrm>
            <a:off x="647109" y="668472"/>
            <a:ext cx="3857696" cy="1420441"/>
            <a:chOff x="1028568" y="769329"/>
            <a:chExt cx="11185728" cy="1420441"/>
          </a:xfrm>
        </p:grpSpPr>
        <p:pic>
          <p:nvPicPr>
            <p:cNvPr id="5" name="图片 30">
              <a:extLst>
                <a:ext uri="{FF2B5EF4-FFF2-40B4-BE49-F238E27FC236}">
                  <a16:creationId xmlns:a16="http://schemas.microsoft.com/office/drawing/2014/main" id="{B9049F7B-C0D0-4FB3-B7AD-977A72C4D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68" y="769329"/>
              <a:ext cx="11185728" cy="1420441"/>
            </a:xfrm>
            <a:prstGeom prst="rect">
              <a:avLst/>
            </a:prstGeom>
          </p:spPr>
        </p:pic>
        <p:sp>
          <p:nvSpPr>
            <p:cNvPr id="6" name="Content Placeholder 2">
              <a:extLst>
                <a:ext uri="{FF2B5EF4-FFF2-40B4-BE49-F238E27FC236}">
                  <a16:creationId xmlns:a16="http://schemas.microsoft.com/office/drawing/2014/main" id="{55E83870-C569-40E8-ACA5-436D01A01A1F}"/>
                </a:ext>
              </a:extLst>
            </p:cNvPr>
            <p:cNvSpPr txBox="1"/>
            <p:nvPr/>
          </p:nvSpPr>
          <p:spPr>
            <a:xfrm>
              <a:off x="2920544" y="972892"/>
              <a:ext cx="7341056" cy="785812"/>
            </a:xfrm>
            <a:prstGeom prst="rect">
              <a:avLst/>
            </a:prstGeom>
            <a:noFill/>
            <a:ln w="9525">
              <a:noFill/>
            </a:ln>
          </p:spPr>
          <p:txBody>
            <a:bodyPr anchor="ctr" anchorCtr="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eaLnBrk="1" hangingPunct="1">
                <a:lnSpc>
                  <a:spcPct val="150000"/>
                </a:lnSpc>
              </a:pPr>
              <a:r>
                <a:rPr lang="en-US" altLang="en-US" sz="3600" b="1">
                  <a:solidFill>
                    <a:srgbClr val="5D8462"/>
                  </a:solidFill>
                  <a:latin typeface="Times New Roman" panose="02020603050405020304" pitchFamily="18" charset="0"/>
                  <a:cs typeface="Times New Roman" panose="02020603050405020304" pitchFamily="18" charset="0"/>
                </a:rPr>
                <a:t>Lưu ý</a:t>
              </a:r>
              <a:endParaRPr lang="en-US" altLang="en-US" sz="3600" b="1" dirty="0">
                <a:solidFill>
                  <a:srgbClr val="5D8462"/>
                </a:solidFill>
                <a:latin typeface="Times New Roman" panose="02020603050405020304" pitchFamily="18" charset="0"/>
                <a:ea typeface="Times New Roman" panose="02020603050405020304" pitchFamily="18" charset="0"/>
              </a:endParaRPr>
            </a:p>
          </p:txBody>
        </p:sp>
      </p:grpSp>
      <p:pic>
        <p:nvPicPr>
          <p:cNvPr id="7" name="图片 2">
            <a:extLst>
              <a:ext uri="{FF2B5EF4-FFF2-40B4-BE49-F238E27FC236}">
                <a16:creationId xmlns:a16="http://schemas.microsoft.com/office/drawing/2014/main" id="{7CD286D4-64D7-4B9C-9AF6-4B640885D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714" t="11539" r="26907" b="3704"/>
          <a:stretch/>
        </p:blipFill>
        <p:spPr>
          <a:xfrm>
            <a:off x="10101772" y="389489"/>
            <a:ext cx="1581241" cy="1978408"/>
          </a:xfrm>
          <a:prstGeom prst="rect">
            <a:avLst/>
          </a:prstGeom>
        </p:spPr>
      </p:pic>
      <p:pic>
        <p:nvPicPr>
          <p:cNvPr id="8" name="Picture 7" descr="A picture containing toy, doll, vector graphics&#10;&#10;Description automatically generated">
            <a:extLst>
              <a:ext uri="{FF2B5EF4-FFF2-40B4-BE49-F238E27FC236}">
                <a16:creationId xmlns:a16="http://schemas.microsoft.com/office/drawing/2014/main" id="{34E8F6C3-69AF-4162-BF1C-15434CCD5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4694" y="2936621"/>
            <a:ext cx="2777306" cy="2797144"/>
          </a:xfrm>
          <a:prstGeom prst="ellipse">
            <a:avLst/>
          </a:prstGeom>
          <a:ln>
            <a:noFill/>
          </a:ln>
          <a:effectLst>
            <a:softEdge rad="112500"/>
          </a:effectLst>
        </p:spPr>
      </p:pic>
    </p:spTree>
    <p:extLst>
      <p:ext uri="{BB962C8B-B14F-4D97-AF65-F5344CB8AC3E}">
        <p14:creationId xmlns:p14="http://schemas.microsoft.com/office/powerpoint/2010/main" val="2533383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pic>
        <p:nvPicPr>
          <p:cNvPr id="4" name="图片 3">
            <a:extLst>
              <a:ext uri="{FF2B5EF4-FFF2-40B4-BE49-F238E27FC236}">
                <a16:creationId xmlns:a16="http://schemas.microsoft.com/office/drawing/2014/main" id="{9206AA1A-0C21-4580-97D6-7668E03307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73" t="61505" r="16018"/>
          <a:stretch/>
        </p:blipFill>
        <p:spPr>
          <a:xfrm flipH="1">
            <a:off x="9054500" y="4167712"/>
            <a:ext cx="3136492" cy="2639961"/>
          </a:xfrm>
          <a:prstGeom prst="rect">
            <a:avLst/>
          </a:prstGeom>
        </p:spPr>
      </p:pic>
      <p:grpSp>
        <p:nvGrpSpPr>
          <p:cNvPr id="8" name="Group 7">
            <a:extLst>
              <a:ext uri="{FF2B5EF4-FFF2-40B4-BE49-F238E27FC236}">
                <a16:creationId xmlns:a16="http://schemas.microsoft.com/office/drawing/2014/main" id="{74F803CE-924D-48C8-B3D4-97DAFEA6A5A4}"/>
              </a:ext>
            </a:extLst>
          </p:cNvPr>
          <p:cNvGrpSpPr/>
          <p:nvPr/>
        </p:nvGrpSpPr>
        <p:grpSpPr>
          <a:xfrm>
            <a:off x="2415840" y="987405"/>
            <a:ext cx="7875639" cy="3248654"/>
            <a:chOff x="2415840" y="1152871"/>
            <a:chExt cx="7875639" cy="3248654"/>
          </a:xfrm>
        </p:grpSpPr>
        <p:sp>
          <p:nvSpPr>
            <p:cNvPr id="11" name="任意多边形: 形状 10">
              <a:extLst>
                <a:ext uri="{FF2B5EF4-FFF2-40B4-BE49-F238E27FC236}">
                  <a16:creationId xmlns:a16="http://schemas.microsoft.com/office/drawing/2014/main" id="{8611AC2B-E747-4F7C-B4DF-9E1759E9853D}"/>
                </a:ext>
              </a:extLst>
            </p:cNvPr>
            <p:cNvSpPr/>
            <p:nvPr/>
          </p:nvSpPr>
          <p:spPr>
            <a:xfrm>
              <a:off x="2415840" y="1152871"/>
              <a:ext cx="7875639" cy="3248654"/>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C53F533D-8098-4DC6-85CB-13FAF1936BE0}"/>
                </a:ext>
              </a:extLst>
            </p:cNvPr>
            <p:cNvSpPr txBox="1"/>
            <p:nvPr/>
          </p:nvSpPr>
          <p:spPr>
            <a:xfrm>
              <a:off x="3265955" y="1438461"/>
              <a:ext cx="5881738" cy="2554545"/>
            </a:xfrm>
            <a:prstGeom prst="rect">
              <a:avLst/>
            </a:prstGeom>
            <a:noFill/>
          </p:spPr>
          <p:txBody>
            <a:bodyPr wrap="none" rtlCol="0">
              <a:spAutoFit/>
            </a:bodyPr>
            <a:lstStyle/>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rPr>
                <a:t>Chúc các con</a:t>
              </a:r>
            </a:p>
            <a:p>
              <a:pPr algn="ctr" defTabSz="914377"/>
              <a:r>
                <a:rPr lang="en-US" altLang="zh-CN" sz="8000" b="1">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rPr>
                <a:t>học tốt nhé!</a:t>
              </a:r>
              <a:endParaRPr lang="zh-CN" altLang="en-US" sz="8000" b="1" dirty="0">
                <a:solidFill>
                  <a:schemeClr val="bg1"/>
                </a:solidFill>
                <a:effectLst>
                  <a:glow rad="63500">
                    <a:schemeClr val="accent2">
                      <a:satMod val="175000"/>
                      <a:alpha val="40000"/>
                    </a:schemeClr>
                  </a:glow>
                  <a:outerShdw blurRad="38100" dist="38100" dir="2700000" algn="tl">
                    <a:srgbClr val="000000">
                      <a:alpha val="43137"/>
                    </a:srgbClr>
                  </a:outerShdw>
                </a:effectLst>
                <a:latin typeface="UTM HelvetIns" panose="02040603050506020204" pitchFamily="18" charset="0"/>
                <a:ea typeface="思源黑体旧字形 Normal" panose="020B0400000000000000" pitchFamily="34" charset="-128"/>
              </a:endParaRPr>
            </a:p>
          </p:txBody>
        </p:sp>
      </p:grpSp>
      <p:pic>
        <p:nvPicPr>
          <p:cNvPr id="21" name="图片 20">
            <a:extLst>
              <a:ext uri="{FF2B5EF4-FFF2-40B4-BE49-F238E27FC236}">
                <a16:creationId xmlns:a16="http://schemas.microsoft.com/office/drawing/2014/main" id="{D1CD56B8-0791-4250-81B2-CC516F5E2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7436" y="615394"/>
            <a:ext cx="1198404" cy="980704"/>
          </a:xfrm>
          <a:prstGeom prst="rect">
            <a:avLst/>
          </a:prstGeom>
        </p:spPr>
      </p:pic>
      <p:pic>
        <p:nvPicPr>
          <p:cNvPr id="22" name="图片 21">
            <a:extLst>
              <a:ext uri="{FF2B5EF4-FFF2-40B4-BE49-F238E27FC236}">
                <a16:creationId xmlns:a16="http://schemas.microsoft.com/office/drawing/2014/main" id="{A94F08A6-C8F4-4E0F-851E-378F34C0C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7807" y="238725"/>
            <a:ext cx="2126894" cy="3140819"/>
          </a:xfrm>
          <a:prstGeom prst="rect">
            <a:avLst/>
          </a:prstGeom>
        </p:spPr>
      </p:pic>
    </p:spTree>
    <p:extLst>
      <p:ext uri="{BB962C8B-B14F-4D97-AF65-F5344CB8AC3E}">
        <p14:creationId xmlns:p14="http://schemas.microsoft.com/office/powerpoint/2010/main" val="3947229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500"/>
                                        <p:tgtEl>
                                          <p:spTgt spid="7"/>
                                        </p:tgtEl>
                                      </p:cBhvr>
                                    </p:animEffect>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500"/>
                                        <p:tgtEl>
                                          <p:spTgt spid="22"/>
                                        </p:tgtEl>
                                      </p:cBhvr>
                                    </p:animEffect>
                                    <p:anim calcmode="lin" valueType="num">
                                      <p:cBhvr>
                                        <p:cTn id="24" dur="1500" fill="hold"/>
                                        <p:tgtEl>
                                          <p:spTgt spid="22"/>
                                        </p:tgtEl>
                                        <p:attrNameLst>
                                          <p:attrName>ppt_x</p:attrName>
                                        </p:attrNameLst>
                                      </p:cBhvr>
                                      <p:tavLst>
                                        <p:tav tm="0">
                                          <p:val>
                                            <p:strVal val="#ppt_x"/>
                                          </p:val>
                                        </p:tav>
                                        <p:tav tm="100000">
                                          <p:val>
                                            <p:strVal val="#ppt_x"/>
                                          </p:val>
                                        </p:tav>
                                      </p:tavLst>
                                    </p:anim>
                                    <p:anim calcmode="lin" valueType="num">
                                      <p:cBhvr>
                                        <p:cTn id="25"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0"/>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0D99D38-B290-48E5-88F0-C8E0BDCCEDE9}"/>
              </a:ext>
            </a:extLst>
          </p:cNvPr>
          <p:cNvPicPr>
            <a:picLocks noChangeAspect="1"/>
          </p:cNvPicPr>
          <p:nvPr/>
        </p:nvPicPr>
        <p:blipFill rotWithShape="1">
          <a:blip r:embed="rId2">
            <a:extLst>
              <a:ext uri="{28A0092B-C50C-407E-A947-70E740481C1C}">
                <a14:useLocalDpi xmlns:a14="http://schemas.microsoft.com/office/drawing/2010/main" val="0"/>
              </a:ext>
            </a:extLst>
          </a:blip>
          <a:srcRect t="62063" b="527"/>
          <a:stretch/>
        </p:blipFill>
        <p:spPr>
          <a:xfrm>
            <a:off x="1008" y="4167712"/>
            <a:ext cx="12190992" cy="2690288"/>
          </a:xfrm>
          <a:prstGeom prst="rect">
            <a:avLst/>
          </a:prstGeom>
        </p:spPr>
      </p:pic>
      <p:sp>
        <p:nvSpPr>
          <p:cNvPr id="30" name="任意多边形: 形状 29">
            <a:extLst>
              <a:ext uri="{FF2B5EF4-FFF2-40B4-BE49-F238E27FC236}">
                <a16:creationId xmlns:a16="http://schemas.microsoft.com/office/drawing/2014/main" id="{CC7C8D56-1F83-4F7B-B7A4-8960EC7C5918}"/>
              </a:ext>
            </a:extLst>
          </p:cNvPr>
          <p:cNvSpPr/>
          <p:nvPr/>
        </p:nvSpPr>
        <p:spPr>
          <a:xfrm>
            <a:off x="3089280" y="1127347"/>
            <a:ext cx="6464300" cy="3656732"/>
          </a:xfrm>
          <a:custGeom>
            <a:avLst/>
            <a:gdLst>
              <a:gd name="connsiteX0" fmla="*/ 382726 w 8927477"/>
              <a:gd name="connsiteY0" fmla="*/ 424867 h 3828467"/>
              <a:gd name="connsiteX1" fmla="*/ 293826 w 8927477"/>
              <a:gd name="connsiteY1" fmla="*/ 424867 h 3828467"/>
              <a:gd name="connsiteX2" fmla="*/ 2579826 w 8927477"/>
              <a:gd name="connsiteY2" fmla="*/ 18467 h 3828467"/>
              <a:gd name="connsiteX3" fmla="*/ 3900626 w 8927477"/>
              <a:gd name="connsiteY3" fmla="*/ 69267 h 3828467"/>
              <a:gd name="connsiteX4" fmla="*/ 5627826 w 8927477"/>
              <a:gd name="connsiteY4" fmla="*/ 69267 h 3828467"/>
              <a:gd name="connsiteX5" fmla="*/ 6961326 w 8927477"/>
              <a:gd name="connsiteY5" fmla="*/ 259767 h 3828467"/>
              <a:gd name="connsiteX6" fmla="*/ 8371026 w 8927477"/>
              <a:gd name="connsiteY6" fmla="*/ 424867 h 3828467"/>
              <a:gd name="connsiteX7" fmla="*/ 8891726 w 8927477"/>
              <a:gd name="connsiteY7" fmla="*/ 1110667 h 3828467"/>
              <a:gd name="connsiteX8" fmla="*/ 8828226 w 8927477"/>
              <a:gd name="connsiteY8" fmla="*/ 2456867 h 3828467"/>
              <a:gd name="connsiteX9" fmla="*/ 8396426 w 8927477"/>
              <a:gd name="connsiteY9" fmla="*/ 3345867 h 3828467"/>
              <a:gd name="connsiteX10" fmla="*/ 6300926 w 8927477"/>
              <a:gd name="connsiteY10" fmla="*/ 3625267 h 3828467"/>
              <a:gd name="connsiteX11" fmla="*/ 4091126 w 8927477"/>
              <a:gd name="connsiteY11" fmla="*/ 3828467 h 3828467"/>
              <a:gd name="connsiteX12" fmla="*/ 2643326 w 8927477"/>
              <a:gd name="connsiteY12" fmla="*/ 3625267 h 3828467"/>
              <a:gd name="connsiteX13" fmla="*/ 903426 w 8927477"/>
              <a:gd name="connsiteY13" fmla="*/ 3333167 h 3828467"/>
              <a:gd name="connsiteX14" fmla="*/ 90626 w 8927477"/>
              <a:gd name="connsiteY14" fmla="*/ 2266367 h 3828467"/>
              <a:gd name="connsiteX15" fmla="*/ 52526 w 8927477"/>
              <a:gd name="connsiteY15" fmla="*/ 1288467 h 3828467"/>
              <a:gd name="connsiteX16" fmla="*/ 382726 w 8927477"/>
              <a:gd name="connsiteY16" fmla="*/ 424867 h 3828467"/>
              <a:gd name="connsiteX0" fmla="*/ 382726 w 8927477"/>
              <a:gd name="connsiteY0" fmla="*/ 423907 h 3827507"/>
              <a:gd name="connsiteX1" fmla="*/ 393838 w 8927477"/>
              <a:gd name="connsiteY1" fmla="*/ 409619 h 3827507"/>
              <a:gd name="connsiteX2" fmla="*/ 2579826 w 8927477"/>
              <a:gd name="connsiteY2" fmla="*/ 17507 h 3827507"/>
              <a:gd name="connsiteX3" fmla="*/ 3900626 w 8927477"/>
              <a:gd name="connsiteY3" fmla="*/ 68307 h 3827507"/>
              <a:gd name="connsiteX4" fmla="*/ 5627826 w 8927477"/>
              <a:gd name="connsiteY4" fmla="*/ 68307 h 3827507"/>
              <a:gd name="connsiteX5" fmla="*/ 6961326 w 8927477"/>
              <a:gd name="connsiteY5" fmla="*/ 258807 h 3827507"/>
              <a:gd name="connsiteX6" fmla="*/ 8371026 w 8927477"/>
              <a:gd name="connsiteY6" fmla="*/ 423907 h 3827507"/>
              <a:gd name="connsiteX7" fmla="*/ 8891726 w 8927477"/>
              <a:gd name="connsiteY7" fmla="*/ 1109707 h 3827507"/>
              <a:gd name="connsiteX8" fmla="*/ 8828226 w 8927477"/>
              <a:gd name="connsiteY8" fmla="*/ 2455907 h 3827507"/>
              <a:gd name="connsiteX9" fmla="*/ 8396426 w 8927477"/>
              <a:gd name="connsiteY9" fmla="*/ 3344907 h 3827507"/>
              <a:gd name="connsiteX10" fmla="*/ 6300926 w 8927477"/>
              <a:gd name="connsiteY10" fmla="*/ 3624307 h 3827507"/>
              <a:gd name="connsiteX11" fmla="*/ 4091126 w 8927477"/>
              <a:gd name="connsiteY11" fmla="*/ 3827507 h 3827507"/>
              <a:gd name="connsiteX12" fmla="*/ 2643326 w 8927477"/>
              <a:gd name="connsiteY12" fmla="*/ 3624307 h 3827507"/>
              <a:gd name="connsiteX13" fmla="*/ 903426 w 8927477"/>
              <a:gd name="connsiteY13" fmla="*/ 3332207 h 3827507"/>
              <a:gd name="connsiteX14" fmla="*/ 90626 w 8927477"/>
              <a:gd name="connsiteY14" fmla="*/ 2265407 h 3827507"/>
              <a:gd name="connsiteX15" fmla="*/ 52526 w 8927477"/>
              <a:gd name="connsiteY15" fmla="*/ 1287507 h 3827507"/>
              <a:gd name="connsiteX16" fmla="*/ 382726 w 8927477"/>
              <a:gd name="connsiteY16" fmla="*/ 423907 h 3827507"/>
              <a:gd name="connsiteX0" fmla="*/ 347418 w 8925506"/>
              <a:gd name="connsiteY0" fmla="*/ 533444 h 3827507"/>
              <a:gd name="connsiteX1" fmla="*/ 391867 w 8925506"/>
              <a:gd name="connsiteY1" fmla="*/ 409619 h 3827507"/>
              <a:gd name="connsiteX2" fmla="*/ 2577855 w 8925506"/>
              <a:gd name="connsiteY2" fmla="*/ 17507 h 3827507"/>
              <a:gd name="connsiteX3" fmla="*/ 3898655 w 8925506"/>
              <a:gd name="connsiteY3" fmla="*/ 68307 h 3827507"/>
              <a:gd name="connsiteX4" fmla="*/ 5625855 w 8925506"/>
              <a:gd name="connsiteY4" fmla="*/ 68307 h 3827507"/>
              <a:gd name="connsiteX5" fmla="*/ 6959355 w 8925506"/>
              <a:gd name="connsiteY5" fmla="*/ 258807 h 3827507"/>
              <a:gd name="connsiteX6" fmla="*/ 8369055 w 8925506"/>
              <a:gd name="connsiteY6" fmla="*/ 423907 h 3827507"/>
              <a:gd name="connsiteX7" fmla="*/ 8889755 w 8925506"/>
              <a:gd name="connsiteY7" fmla="*/ 1109707 h 3827507"/>
              <a:gd name="connsiteX8" fmla="*/ 8826255 w 8925506"/>
              <a:gd name="connsiteY8" fmla="*/ 2455907 h 3827507"/>
              <a:gd name="connsiteX9" fmla="*/ 8394455 w 8925506"/>
              <a:gd name="connsiteY9" fmla="*/ 3344907 h 3827507"/>
              <a:gd name="connsiteX10" fmla="*/ 6298955 w 8925506"/>
              <a:gd name="connsiteY10" fmla="*/ 3624307 h 3827507"/>
              <a:gd name="connsiteX11" fmla="*/ 4089155 w 8925506"/>
              <a:gd name="connsiteY11" fmla="*/ 3827507 h 3827507"/>
              <a:gd name="connsiteX12" fmla="*/ 2641355 w 8925506"/>
              <a:gd name="connsiteY12" fmla="*/ 3624307 h 3827507"/>
              <a:gd name="connsiteX13" fmla="*/ 901455 w 8925506"/>
              <a:gd name="connsiteY13" fmla="*/ 3332207 h 3827507"/>
              <a:gd name="connsiteX14" fmla="*/ 88655 w 8925506"/>
              <a:gd name="connsiteY14" fmla="*/ 2265407 h 3827507"/>
              <a:gd name="connsiteX15" fmla="*/ 50555 w 8925506"/>
              <a:gd name="connsiteY15" fmla="*/ 1287507 h 3827507"/>
              <a:gd name="connsiteX16" fmla="*/ 347418 w 8925506"/>
              <a:gd name="connsiteY16" fmla="*/ 533444 h 3827507"/>
              <a:gd name="connsiteX0" fmla="*/ 347418 w 8925506"/>
              <a:gd name="connsiteY0" fmla="*/ 527522 h 3821585"/>
              <a:gd name="connsiteX1" fmla="*/ 853830 w 8925506"/>
              <a:gd name="connsiteY1" fmla="*/ 313210 h 3821585"/>
              <a:gd name="connsiteX2" fmla="*/ 2577855 w 8925506"/>
              <a:gd name="connsiteY2" fmla="*/ 11585 h 3821585"/>
              <a:gd name="connsiteX3" fmla="*/ 3898655 w 8925506"/>
              <a:gd name="connsiteY3" fmla="*/ 62385 h 3821585"/>
              <a:gd name="connsiteX4" fmla="*/ 5625855 w 8925506"/>
              <a:gd name="connsiteY4" fmla="*/ 62385 h 3821585"/>
              <a:gd name="connsiteX5" fmla="*/ 6959355 w 8925506"/>
              <a:gd name="connsiteY5" fmla="*/ 252885 h 3821585"/>
              <a:gd name="connsiteX6" fmla="*/ 8369055 w 8925506"/>
              <a:gd name="connsiteY6" fmla="*/ 417985 h 3821585"/>
              <a:gd name="connsiteX7" fmla="*/ 8889755 w 8925506"/>
              <a:gd name="connsiteY7" fmla="*/ 1103785 h 3821585"/>
              <a:gd name="connsiteX8" fmla="*/ 8826255 w 8925506"/>
              <a:gd name="connsiteY8" fmla="*/ 2449985 h 3821585"/>
              <a:gd name="connsiteX9" fmla="*/ 8394455 w 8925506"/>
              <a:gd name="connsiteY9" fmla="*/ 3338985 h 3821585"/>
              <a:gd name="connsiteX10" fmla="*/ 6298955 w 8925506"/>
              <a:gd name="connsiteY10" fmla="*/ 3618385 h 3821585"/>
              <a:gd name="connsiteX11" fmla="*/ 4089155 w 8925506"/>
              <a:gd name="connsiteY11" fmla="*/ 3821585 h 3821585"/>
              <a:gd name="connsiteX12" fmla="*/ 2641355 w 8925506"/>
              <a:gd name="connsiteY12" fmla="*/ 3618385 h 3821585"/>
              <a:gd name="connsiteX13" fmla="*/ 901455 w 8925506"/>
              <a:gd name="connsiteY13" fmla="*/ 3326285 h 3821585"/>
              <a:gd name="connsiteX14" fmla="*/ 88655 w 8925506"/>
              <a:gd name="connsiteY14" fmla="*/ 2259485 h 3821585"/>
              <a:gd name="connsiteX15" fmla="*/ 50555 w 8925506"/>
              <a:gd name="connsiteY15" fmla="*/ 1281585 h 3821585"/>
              <a:gd name="connsiteX16" fmla="*/ 347418 w 8925506"/>
              <a:gd name="connsiteY16" fmla="*/ 527522 h 38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25506" h="3821585">
                <a:moveTo>
                  <a:pt x="347418" y="527522"/>
                </a:moveTo>
                <a:cubicBezTo>
                  <a:pt x="481297" y="366126"/>
                  <a:pt x="482091" y="399199"/>
                  <a:pt x="853830" y="313210"/>
                </a:cubicBezTo>
                <a:cubicBezTo>
                  <a:pt x="1225569" y="227221"/>
                  <a:pt x="2070384" y="53389"/>
                  <a:pt x="2577855" y="11585"/>
                </a:cubicBezTo>
                <a:cubicBezTo>
                  <a:pt x="3085326" y="-30219"/>
                  <a:pt x="3390655" y="53918"/>
                  <a:pt x="3898655" y="62385"/>
                </a:cubicBezTo>
                <a:cubicBezTo>
                  <a:pt x="4406655" y="70852"/>
                  <a:pt x="5115738" y="30635"/>
                  <a:pt x="5625855" y="62385"/>
                </a:cubicBezTo>
                <a:cubicBezTo>
                  <a:pt x="6135972" y="94135"/>
                  <a:pt x="6502155" y="193618"/>
                  <a:pt x="6959355" y="252885"/>
                </a:cubicBezTo>
                <a:cubicBezTo>
                  <a:pt x="7416555" y="312152"/>
                  <a:pt x="8047322" y="276168"/>
                  <a:pt x="8369055" y="417985"/>
                </a:cubicBezTo>
                <a:cubicBezTo>
                  <a:pt x="8690788" y="559802"/>
                  <a:pt x="8813555" y="765118"/>
                  <a:pt x="8889755" y="1103785"/>
                </a:cubicBezTo>
                <a:cubicBezTo>
                  <a:pt x="8965955" y="1442452"/>
                  <a:pt x="8908805" y="2077452"/>
                  <a:pt x="8826255" y="2449985"/>
                </a:cubicBezTo>
                <a:cubicBezTo>
                  <a:pt x="8743705" y="2822518"/>
                  <a:pt x="8815672" y="3144252"/>
                  <a:pt x="8394455" y="3338985"/>
                </a:cubicBezTo>
                <a:cubicBezTo>
                  <a:pt x="7973238" y="3533718"/>
                  <a:pt x="7016505" y="3537952"/>
                  <a:pt x="6298955" y="3618385"/>
                </a:cubicBezTo>
                <a:cubicBezTo>
                  <a:pt x="5581405" y="3698818"/>
                  <a:pt x="4698755" y="3821585"/>
                  <a:pt x="4089155" y="3821585"/>
                </a:cubicBezTo>
                <a:cubicBezTo>
                  <a:pt x="3479555" y="3821585"/>
                  <a:pt x="3172638" y="3700935"/>
                  <a:pt x="2641355" y="3618385"/>
                </a:cubicBezTo>
                <a:cubicBezTo>
                  <a:pt x="2110072" y="3535835"/>
                  <a:pt x="1326905" y="3552768"/>
                  <a:pt x="901455" y="3326285"/>
                </a:cubicBezTo>
                <a:cubicBezTo>
                  <a:pt x="476005" y="3099802"/>
                  <a:pt x="230472" y="2600268"/>
                  <a:pt x="88655" y="2259485"/>
                </a:cubicBezTo>
                <a:cubicBezTo>
                  <a:pt x="-53162" y="1918702"/>
                  <a:pt x="7428" y="1570246"/>
                  <a:pt x="50555" y="1281585"/>
                </a:cubicBezTo>
                <a:cubicBezTo>
                  <a:pt x="93682" y="992925"/>
                  <a:pt x="213539" y="688918"/>
                  <a:pt x="347418" y="527522"/>
                </a:cubicBezTo>
                <a:close/>
              </a:path>
            </a:pathLst>
          </a:custGeom>
          <a:solidFill>
            <a:srgbClr val="F65B59"/>
          </a:solidFill>
          <a:ln w="76200">
            <a:solidFill>
              <a:schemeClr val="bg1"/>
            </a:solid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83DE03ED-8E7A-4DDD-A5F3-2AB97F76B77A}"/>
              </a:ext>
            </a:extLst>
          </p:cNvPr>
          <p:cNvSpPr txBox="1"/>
          <p:nvPr/>
        </p:nvSpPr>
        <p:spPr>
          <a:xfrm>
            <a:off x="4753444" y="2321004"/>
            <a:ext cx="3912092" cy="1107996"/>
          </a:xfrm>
          <a:prstGeom prst="rect">
            <a:avLst/>
          </a:prstGeom>
          <a:noFill/>
        </p:spPr>
        <p:txBody>
          <a:bodyPr wrap="square" rtlCol="0">
            <a:spAutoFit/>
          </a:bodyPr>
          <a:lstStyle/>
          <a:p>
            <a:r>
              <a:rPr kumimoji="1" lang="en-US" altLang="zh-CN" sz="6600" b="1">
                <a:solidFill>
                  <a:schemeClr val="bg1"/>
                </a:solidFill>
                <a:latin typeface="UTM HelvetIns" panose="02040603050506020204" pitchFamily="18" charset="0"/>
                <a:ea typeface="思源黑体旧字形 Normal" panose="020B0400000000000000" pitchFamily="34" charset="-128"/>
                <a:cs typeface="FZShaoEr-M11" charset="-122"/>
              </a:rPr>
              <a:t>Nhận xét</a:t>
            </a:r>
            <a:endParaRPr kumimoji="1" lang="zh-CN" altLang="en-US" sz="6600" b="1" dirty="0">
              <a:solidFill>
                <a:schemeClr val="bg1"/>
              </a:solidFill>
              <a:latin typeface="UTM HelvetIns" panose="02040603050506020204" pitchFamily="18" charset="0"/>
              <a:ea typeface="思源黑体旧字形 Normal" panose="020B0400000000000000" pitchFamily="34" charset="-128"/>
              <a:cs typeface="FZShaoEr-M11" charset="-122"/>
            </a:endParaRPr>
          </a:p>
        </p:txBody>
      </p:sp>
      <p:pic>
        <p:nvPicPr>
          <p:cNvPr id="8" name="图片 30">
            <a:extLst>
              <a:ext uri="{FF2B5EF4-FFF2-40B4-BE49-F238E27FC236}">
                <a16:creationId xmlns:a16="http://schemas.microsoft.com/office/drawing/2014/main" id="{A9CDAFA4-040A-46D7-8DCD-E5DA7D46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715" y="390951"/>
            <a:ext cx="3775075" cy="1887538"/>
          </a:xfrm>
          <a:prstGeom prst="rect">
            <a:avLst/>
          </a:prstGeom>
        </p:spPr>
      </p:pic>
      <p:pic>
        <p:nvPicPr>
          <p:cNvPr id="9" name="图片 27">
            <a:extLst>
              <a:ext uri="{FF2B5EF4-FFF2-40B4-BE49-F238E27FC236}">
                <a16:creationId xmlns:a16="http://schemas.microsoft.com/office/drawing/2014/main" id="{579DAF4E-04E7-430E-8456-43BA5A82D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44" y="663129"/>
            <a:ext cx="3724275" cy="1838325"/>
          </a:xfrm>
          <a:prstGeom prst="rect">
            <a:avLst/>
          </a:prstGeom>
        </p:spPr>
      </p:pic>
      <p:pic>
        <p:nvPicPr>
          <p:cNvPr id="10" name="图片 2">
            <a:extLst>
              <a:ext uri="{FF2B5EF4-FFF2-40B4-BE49-F238E27FC236}">
                <a16:creationId xmlns:a16="http://schemas.microsoft.com/office/drawing/2014/main" id="{E23AF96E-9BE2-4915-8595-3376CD60F1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13" t="20592" r="10444" b="23852"/>
          <a:stretch/>
        </p:blipFill>
        <p:spPr>
          <a:xfrm>
            <a:off x="4904368" y="4445504"/>
            <a:ext cx="4386694" cy="2412496"/>
          </a:xfrm>
          <a:prstGeom prst="rect">
            <a:avLst/>
          </a:prstGeom>
        </p:spPr>
      </p:pic>
    </p:spTree>
    <p:extLst>
      <p:ext uri="{BB962C8B-B14F-4D97-AF65-F5344CB8AC3E}">
        <p14:creationId xmlns:p14="http://schemas.microsoft.com/office/powerpoint/2010/main" val="1669210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00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32"/>
                                        </p:tgtEl>
                                        <p:attrNameLst>
                                          <p:attrName>style.visibility</p:attrName>
                                        </p:attrNameLst>
                                      </p:cBhvr>
                                      <p:to>
                                        <p:strVal val="visible"/>
                                      </p:to>
                                    </p:set>
                                    <p:animScale>
                                      <p:cBhvr>
                                        <p:cTn id="1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2"/>
                                        </p:tgtEl>
                                        <p:attrNameLst>
                                          <p:attrName>ppt_x</p:attrName>
                                          <p:attrName>ppt_y</p:attrName>
                                        </p:attrNameLst>
                                      </p:cBhvr>
                                    </p:animMotion>
                                    <p:animEffect transition="in" filter="fade">
                                      <p:cBhvr>
                                        <p:cTn id="19" dur="1000"/>
                                        <p:tgtEl>
                                          <p:spTgt spid="32"/>
                                        </p:tgtEl>
                                      </p:cBhvr>
                                    </p:animEffect>
                                  </p:childTnLst>
                                </p:cTn>
                              </p:par>
                            </p:childTnLst>
                          </p:cTn>
                        </p:par>
                        <p:par>
                          <p:cTn id="20" fill="hold">
                            <p:stCondLst>
                              <p:cond delay="30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32"/>
                                        </p:tgtEl>
                                      </p:cBhvr>
                                    </p:animEffect>
                                    <p:animScale>
                                      <p:cBhvr>
                                        <p:cTn id="23" dur="250" autoRev="1" fill="hold"/>
                                        <p:tgtEl>
                                          <p:spTgt spid="32"/>
                                        </p:tgtEl>
                                      </p:cBhvr>
                                      <p:by x="105000" y="105000"/>
                                    </p:animScale>
                                  </p:childTnLst>
                                </p:cTn>
                              </p:par>
                            </p:childTnLst>
                          </p:cTn>
                        </p:par>
                        <p:par>
                          <p:cTn id="24" fill="hold">
                            <p:stCondLst>
                              <p:cond delay="38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43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8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750"/>
                                        <p:tgtEl>
                                          <p:spTgt spid="10"/>
                                        </p:tgtEl>
                                      </p:cBhvr>
                                    </p:animEffect>
                                    <p:anim calcmode="lin" valueType="num">
                                      <p:cBhvr>
                                        <p:cTn id="36" dur="750" fill="hold"/>
                                        <p:tgtEl>
                                          <p:spTgt spid="10"/>
                                        </p:tgtEl>
                                        <p:attrNameLst>
                                          <p:attrName>ppt_x</p:attrName>
                                        </p:attrNameLst>
                                      </p:cBhvr>
                                      <p:tavLst>
                                        <p:tav tm="0">
                                          <p:val>
                                            <p:strVal val="#ppt_x"/>
                                          </p:val>
                                        </p:tav>
                                        <p:tav tm="100000">
                                          <p:val>
                                            <p:strVal val="#ppt_x"/>
                                          </p:val>
                                        </p:tav>
                                      </p:tavLst>
                                    </p:anim>
                                    <p:anim calcmode="lin" valueType="num">
                                      <p:cBhvr>
                                        <p:cTn id="3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D0047D-F203-42E4-877B-9ED15745ED04}"/>
              </a:ext>
            </a:extLst>
          </p:cNvPr>
          <p:cNvGrpSpPr/>
          <p:nvPr/>
        </p:nvGrpSpPr>
        <p:grpSpPr>
          <a:xfrm>
            <a:off x="1595437" y="900556"/>
            <a:ext cx="9001125" cy="5516562"/>
            <a:chOff x="0" y="0"/>
            <a:chExt cx="9144001" cy="6858001"/>
          </a:xfrm>
        </p:grpSpPr>
        <p:pic>
          <p:nvPicPr>
            <p:cNvPr id="5" name="Picture 4" descr="Ke chuye_3">
              <a:extLst>
                <a:ext uri="{FF2B5EF4-FFF2-40B4-BE49-F238E27FC236}">
                  <a16:creationId xmlns:a16="http://schemas.microsoft.com/office/drawing/2014/main" id="{50647C25-5E1E-4466-A40F-32E286C97169}"/>
                </a:ext>
              </a:extLst>
            </p:cNvPr>
            <p:cNvPicPr>
              <a:picLocks noChangeAspect="1"/>
            </p:cNvPicPr>
            <p:nvPr/>
          </p:nvPicPr>
          <p:blipFill>
            <a:blip r:embed="rId2">
              <a:lum contrast="12000"/>
            </a:blip>
            <a:stretch>
              <a:fillRect/>
            </a:stretch>
          </p:blipFill>
          <p:spPr>
            <a:xfrm>
              <a:off x="12700" y="9712"/>
              <a:ext cx="4483100" cy="3647888"/>
            </a:xfrm>
            <a:prstGeom prst="rect">
              <a:avLst/>
            </a:prstGeom>
            <a:noFill/>
            <a:ln w="9525">
              <a:noFill/>
            </a:ln>
          </p:spPr>
        </p:pic>
        <p:pic>
          <p:nvPicPr>
            <p:cNvPr id="6" name="Picture 5" descr="Ke chuye_2">
              <a:extLst>
                <a:ext uri="{FF2B5EF4-FFF2-40B4-BE49-F238E27FC236}">
                  <a16:creationId xmlns:a16="http://schemas.microsoft.com/office/drawing/2014/main" id="{BD28448D-1CCB-4C65-9206-410D84850C8C}"/>
                </a:ext>
              </a:extLst>
            </p:cNvPr>
            <p:cNvPicPr>
              <a:picLocks noChangeAspect="1"/>
            </p:cNvPicPr>
            <p:nvPr/>
          </p:nvPicPr>
          <p:blipFill>
            <a:blip r:embed="rId3">
              <a:lum contrast="12000"/>
            </a:blip>
            <a:stretch>
              <a:fillRect/>
            </a:stretch>
          </p:blipFill>
          <p:spPr>
            <a:xfrm>
              <a:off x="4495801" y="0"/>
              <a:ext cx="4648200" cy="3657600"/>
            </a:xfrm>
            <a:prstGeom prst="rect">
              <a:avLst/>
            </a:prstGeom>
            <a:noFill/>
            <a:ln w="9525">
              <a:noFill/>
            </a:ln>
          </p:spPr>
        </p:pic>
        <p:pic>
          <p:nvPicPr>
            <p:cNvPr id="7" name="Picture 6" descr="Ke chuye_1">
              <a:extLst>
                <a:ext uri="{FF2B5EF4-FFF2-40B4-BE49-F238E27FC236}">
                  <a16:creationId xmlns:a16="http://schemas.microsoft.com/office/drawing/2014/main" id="{D1BCBC05-81DD-40FE-9890-FB98DDFFE1EC}"/>
                </a:ext>
              </a:extLst>
            </p:cNvPr>
            <p:cNvPicPr>
              <a:picLocks noChangeAspect="1"/>
            </p:cNvPicPr>
            <p:nvPr/>
          </p:nvPicPr>
          <p:blipFill>
            <a:blip r:embed="rId4">
              <a:lum contrast="12000"/>
            </a:blip>
            <a:stretch>
              <a:fillRect/>
            </a:stretch>
          </p:blipFill>
          <p:spPr>
            <a:xfrm>
              <a:off x="0" y="3657601"/>
              <a:ext cx="4495800" cy="3200400"/>
            </a:xfrm>
            <a:prstGeom prst="rect">
              <a:avLst/>
            </a:prstGeom>
            <a:noFill/>
            <a:ln w="9525">
              <a:noFill/>
            </a:ln>
          </p:spPr>
        </p:pic>
        <p:pic>
          <p:nvPicPr>
            <p:cNvPr id="8" name="Picture 7" descr="Ke chuye_0">
              <a:extLst>
                <a:ext uri="{FF2B5EF4-FFF2-40B4-BE49-F238E27FC236}">
                  <a16:creationId xmlns:a16="http://schemas.microsoft.com/office/drawing/2014/main" id="{60A14A3C-3F36-4749-AA74-C4F877FA4B06}"/>
                </a:ext>
              </a:extLst>
            </p:cNvPr>
            <p:cNvPicPr>
              <a:picLocks noChangeAspect="1"/>
            </p:cNvPicPr>
            <p:nvPr/>
          </p:nvPicPr>
          <p:blipFill>
            <a:blip r:embed="rId5">
              <a:lum contrast="12000"/>
            </a:blip>
            <a:stretch>
              <a:fillRect/>
            </a:stretch>
          </p:blipFill>
          <p:spPr>
            <a:xfrm>
              <a:off x="4495800" y="3657600"/>
              <a:ext cx="4648200" cy="3200400"/>
            </a:xfrm>
            <a:prstGeom prst="rect">
              <a:avLst/>
            </a:prstGeom>
            <a:noFill/>
            <a:ln w="9525">
              <a:noFill/>
            </a:ln>
          </p:spPr>
        </p:pic>
      </p:grpSp>
      <p:sp>
        <p:nvSpPr>
          <p:cNvPr id="3" name="Content Placeholder 2">
            <a:extLst>
              <a:ext uri="{FF2B5EF4-FFF2-40B4-BE49-F238E27FC236}">
                <a16:creationId xmlns:a16="http://schemas.microsoft.com/office/drawing/2014/main" id="{ABC6B90B-1E49-4BFB-9285-B434E2200A41}"/>
              </a:ext>
            </a:extLst>
          </p:cNvPr>
          <p:cNvSpPr txBox="1"/>
          <p:nvPr/>
        </p:nvSpPr>
        <p:spPr>
          <a:xfrm>
            <a:off x="2937983" y="155132"/>
            <a:ext cx="6996112"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F0000"/>
                </a:solidFill>
                <a:latin typeface="Times New Roman" panose="02020603050405020304" pitchFamily="18" charset="0"/>
                <a:cs typeface="Times New Roman" panose="02020603050405020304" pitchFamily="18" charset="0"/>
              </a:rPr>
              <a:t>Kể lại câu chuyện Sự tích hồ Ba Bể.</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4" name="Content Placeholder 2">
            <a:extLst>
              <a:ext uri="{FF2B5EF4-FFF2-40B4-BE49-F238E27FC236}">
                <a16:creationId xmlns:a16="http://schemas.microsoft.com/office/drawing/2014/main" id="{957FFA0E-2D66-45D2-8894-0FD7BCB2D99B}"/>
              </a:ext>
            </a:extLst>
          </p:cNvPr>
          <p:cNvSpPr txBox="1"/>
          <p:nvPr/>
        </p:nvSpPr>
        <p:spPr>
          <a:xfrm>
            <a:off x="310156" y="95249"/>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tập 1:</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363343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E33FE8-85FF-455F-A588-A2165765C812}"/>
              </a:ext>
            </a:extLst>
          </p:cNvPr>
          <p:cNvSpPr/>
          <p:nvPr/>
        </p:nvSpPr>
        <p:spPr>
          <a:xfrm>
            <a:off x="265812" y="601936"/>
            <a:ext cx="11727711" cy="535531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a:buNone/>
            </a:pPr>
            <a:r>
              <a:rPr lang="en-US" altLang="x-none" dirty="0">
                <a:latin typeface="Calibri" panose="020F0502020204030204" pitchFamily="34" charset="0"/>
              </a:rPr>
              <a:t>        </a:t>
            </a:r>
            <a:r>
              <a:rPr dirty="0">
                <a:latin typeface="Times New Roman" panose="02020603050405020304" pitchFamily="18" charset="0"/>
              </a:rPr>
              <a:t>Ngày xưa ở Nam Mẫu thuộc tỉnh Bắc K</a:t>
            </a:r>
            <a:r>
              <a:rPr lang="en-US" dirty="0">
                <a:latin typeface="Times New Roman" panose="02020603050405020304" pitchFamily="18" charset="0"/>
              </a:rPr>
              <a:t>ạ</a:t>
            </a:r>
            <a:r>
              <a:rPr dirty="0">
                <a:latin typeface="Times New Roman" panose="02020603050405020304" pitchFamily="18" charset="0"/>
              </a:rPr>
              <a:t>n, người ta mở hội cúng Phật. Ai cũng lo làm việc tốt đề cầu phúc. Bỗng nhiên hôm ấy xuất hiện một bà lão ăn xin, người gày còm lở loét, trông thật gớm ghiếc. Bà đi đến đâu cũng phều phào </a:t>
            </a:r>
            <a:r>
              <a:rPr>
                <a:latin typeface="Times New Roman" panose="02020603050405020304" pitchFamily="18" charset="0"/>
              </a:rPr>
              <a:t>mấy tiếng: </a:t>
            </a:r>
            <a:r>
              <a:rPr dirty="0">
                <a:latin typeface="Times New Roman" panose="02020603050405020304" pitchFamily="18" charset="0"/>
              </a:rPr>
              <a:t>"Đói lắm các ông các bà </a:t>
            </a:r>
            <a:r>
              <a:rPr>
                <a:latin typeface="Times New Roman" panose="02020603050405020304" pitchFamily="18" charset="0"/>
              </a:rPr>
              <a:t>ơ</a:t>
            </a:r>
            <a:r>
              <a:rPr lang="en-US" altLang="x-none">
                <a:latin typeface="Calibri" panose="020F0502020204030204" pitchFamily="34" charset="0"/>
              </a:rPr>
              <a:t>i!”</a:t>
            </a:r>
            <a:endParaRPr dirty="0">
              <a:latin typeface="Times New Roman" panose="02020603050405020304" pitchFamily="18" charset="0"/>
            </a:endParaRPr>
          </a:p>
          <a:p>
            <a:pPr algn="just">
              <a:buNone/>
            </a:pPr>
            <a:r>
              <a:rPr lang="en-US" altLang="x-none" dirty="0">
                <a:latin typeface="Calibri" panose="020F0502020204030204" pitchFamily="34" charset="0"/>
              </a:rPr>
              <a:t>       </a:t>
            </a:r>
            <a:r>
              <a:rPr dirty="0">
                <a:latin typeface="Times New Roman" panose="02020603050405020304" pitchFamily="18" charset="0"/>
              </a:rPr>
              <a:t>Bà đi đến đâu cũng bị mọi người xua đuổi. Khi đến ngã ba, bà gặp được hai mẹ con bà góa đi chợ về. Người mẹ thấy bà lão tội nghiệp quá bèn đưa bà cụ về, cho bà cụ ăn rồi mời bà nghỉ lại. Tối hôm ấy hai mẹ con bỗng thấy chỗ bà cụ nằm sáng rực lên và xuất hiện con giao long to lớn đang cuộn mình ở đấy. Me con bà vô cung kinh sợ đành nhắm mắt phó mặc cho số phận.</a:t>
            </a:r>
          </a:p>
          <a:p>
            <a:pPr algn="just">
              <a:buNone/>
            </a:pPr>
            <a:r>
              <a:rPr lang="en-US" altLang="x-none" dirty="0">
                <a:latin typeface="Calibri" panose="020F0502020204030204" pitchFamily="34" charset="0"/>
              </a:rPr>
              <a:t>         </a:t>
            </a:r>
            <a:r>
              <a:rPr dirty="0">
                <a:latin typeface="Times New Roman" panose="02020603050405020304" pitchFamily="18" charset="0"/>
              </a:rPr>
              <a:t>Sáng hôm sau tỉnh dậy, hai mẹ con chẳng thấy con giao long đâu cả. Chỗ ấy vẫn là bà cụ gầy yếu. Bà sửa soạn ra đi. Trước lúc từ biệt, bà lão nói với hai </a:t>
            </a:r>
            <a:r>
              <a:rPr>
                <a:latin typeface="Times New Roman" panose="02020603050405020304" pitchFamily="18" charset="0"/>
              </a:rPr>
              <a:t>mẹ con: </a:t>
            </a:r>
            <a:r>
              <a:rPr dirty="0">
                <a:latin typeface="Times New Roman" panose="02020603050405020304" pitchFamily="18" charset="0"/>
              </a:rPr>
              <a:t>"Vùng này sắp có lụt lớn. Ta cho mẹ con chị gói tro này, nhớ rắc xung quanh nhà mới tránh được nạn chết </a:t>
            </a:r>
            <a:r>
              <a:rPr>
                <a:latin typeface="Times New Roman" panose="02020603050405020304" pitchFamily="18" charset="0"/>
              </a:rPr>
              <a:t>chìm.</a:t>
            </a:r>
            <a:r>
              <a:rPr lang="en-US">
                <a:latin typeface="Times New Roman" panose="02020603050405020304" pitchFamily="18" charset="0"/>
              </a:rPr>
              <a:t>"</a:t>
            </a:r>
            <a:r>
              <a:rPr>
                <a:latin typeface="Times New Roman" panose="02020603050405020304" pitchFamily="18" charset="0"/>
              </a:rPr>
              <a:t> </a:t>
            </a:r>
            <a:r>
              <a:rPr dirty="0">
                <a:latin typeface="Times New Roman" panose="02020603050405020304" pitchFamily="18" charset="0"/>
              </a:rPr>
              <a:t>Bà lão liền nhặt một hạt thóc cắn vỡ ra, đưa cho mẹ con bà góa hai mảnh vỏ trấu</a:t>
            </a:r>
            <a:r>
              <a:rPr>
                <a:latin typeface="Times New Roman" panose="02020603050405020304" pitchFamily="18" charset="0"/>
              </a:rPr>
              <a:t>, nói:</a:t>
            </a:r>
            <a:r>
              <a:rPr lang="en-US">
                <a:latin typeface="Calibri" panose="020F0502020204030204" pitchFamily="34" charset="0"/>
              </a:rPr>
              <a:t> “</a:t>
            </a:r>
            <a:r>
              <a:rPr>
                <a:latin typeface="Times New Roman" panose="02020603050405020304" pitchFamily="18" charset="0"/>
              </a:rPr>
              <a:t>Hai </a:t>
            </a:r>
            <a:r>
              <a:rPr dirty="0">
                <a:latin typeface="Times New Roman" panose="02020603050405020304" pitchFamily="18" charset="0"/>
              </a:rPr>
              <a:t>mảnh vỏ trấu này giúp mẹ con nhà chị làm việc thiện". Nói rồi, bà lão biến mất. Hai mẹ con vội vàng làm theo những điều bà lão dặn</a:t>
            </a:r>
            <a:r>
              <a:rPr lang="en-US" altLang="x-none" dirty="0">
                <a:latin typeface="Calibri" panose="020F0502020204030204" pitchFamily="34" charset="0"/>
              </a:rPr>
              <a:t>.</a:t>
            </a:r>
          </a:p>
          <a:p>
            <a:pPr algn="just">
              <a:buNone/>
            </a:pPr>
            <a:r>
              <a:rPr lang="en-US" altLang="x-none" dirty="0">
                <a:latin typeface="Calibri" panose="020F0502020204030204" pitchFamily="34" charset="0"/>
              </a:rPr>
              <a:t>       </a:t>
            </a:r>
            <a:r>
              <a:rPr dirty="0">
                <a:latin typeface="Times New Roman" panose="02020603050405020304" pitchFamily="18" charset="0"/>
              </a:rPr>
              <a:t>Tối hôm đó, khi mọi người đang lễ bái thì bỗng có một cột nước từ dưới đấy phun lên kèm theo tiếng nổ dữ dội, nhà cửa, người vật đều chìm nghỉm trong biển nước. Duy chỉ có ngôi nhà của hai mẹ con bà góa vẫn còn. Nước dâng lên bao nhiêu thì nền nhà ấy cao lên bấy nhiêu. Thấy dân làng bị chìm trong lũ lụt, nhớ lời bà lão dặn, hai mẹ con liền lấy hai mảnh vỏ trấu thả xuống nước. Lạ thay, hai mảnh vỏ trấu biến thành hai chiếc thuyền lớn. Thế rồi hai mẹ con vội chèo thuyền đi khắp nơi cứu dân làng.</a:t>
            </a:r>
          </a:p>
          <a:p>
            <a:pPr algn="just">
              <a:buNone/>
            </a:pPr>
            <a:r>
              <a:rPr lang="en-US" altLang="x-none" dirty="0">
                <a:latin typeface="Calibri" panose="020F0502020204030204" pitchFamily="34" charset="0"/>
              </a:rPr>
              <a:t>        </a:t>
            </a:r>
            <a:r>
              <a:rPr dirty="0">
                <a:latin typeface="Times New Roman" panose="02020603050405020304" pitchFamily="18" charset="0"/>
              </a:rPr>
              <a:t>Vùng đất bị sụt lở ấy hiện nay biến thành một cái hồ rộng lớn gọi là hồ Ba Bể. Còn cái nền nhà của hai mẹ con nổi lên như một cái gò giữa hồ, dân làng gọi là gò Bà </a:t>
            </a:r>
            <a:r>
              <a:rPr>
                <a:latin typeface="Times New Roman" panose="02020603050405020304" pitchFamily="18" charset="0"/>
              </a:rPr>
              <a:t>Góa.</a:t>
            </a:r>
            <a:endParaRPr dirty="0">
              <a:latin typeface="Times New Roman" panose="02020603050405020304" pitchFamily="18" charset="0"/>
            </a:endParaRPr>
          </a:p>
        </p:txBody>
      </p:sp>
      <p:sp>
        <p:nvSpPr>
          <p:cNvPr id="3" name="Content Placeholder 2">
            <a:hlinkClick r:id="rId2" action="ppaction://hlinkfile"/>
            <a:extLst>
              <a:ext uri="{FF2B5EF4-FFF2-40B4-BE49-F238E27FC236}">
                <a16:creationId xmlns:a16="http://schemas.microsoft.com/office/drawing/2014/main" id="{AC7B719D-B52A-48D8-B4B2-F993DDFF249A}"/>
              </a:ext>
            </a:extLst>
          </p:cNvPr>
          <p:cNvSpPr txBox="1"/>
          <p:nvPr/>
        </p:nvSpPr>
        <p:spPr>
          <a:xfrm>
            <a:off x="4037352" y="0"/>
            <a:ext cx="5354840" cy="4222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2200" b="1" dirty="0">
                <a:solidFill>
                  <a:srgbClr val="FF0000"/>
                </a:solidFill>
                <a:latin typeface="Times New Roman" panose="02020603050405020304" pitchFamily="18" charset="0"/>
                <a:cs typeface="Times New Roman" panose="02020603050405020304" pitchFamily="18" charset="0"/>
              </a:rPr>
              <a:t>Câu chuyện Sự tích hồ Ba Bể.</a:t>
            </a:r>
            <a:endParaRPr lang="en-US" altLang="en-US" sz="2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30910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CD05AF6C-0D42-4B03-98CD-BE7BA171A2D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693" y="1682021"/>
            <a:ext cx="4348716" cy="2860357"/>
          </a:xfrm>
          <a:prstGeom prst="rect">
            <a:avLst/>
          </a:prstGeom>
        </p:spPr>
      </p:pic>
      <p:grpSp>
        <p:nvGrpSpPr>
          <p:cNvPr id="14" name="Group 13">
            <a:extLst>
              <a:ext uri="{FF2B5EF4-FFF2-40B4-BE49-F238E27FC236}">
                <a16:creationId xmlns:a16="http://schemas.microsoft.com/office/drawing/2014/main" id="{5DB15C19-9550-484B-9B87-35622E5FB42D}"/>
              </a:ext>
            </a:extLst>
          </p:cNvPr>
          <p:cNvGrpSpPr/>
          <p:nvPr/>
        </p:nvGrpSpPr>
        <p:grpSpPr>
          <a:xfrm>
            <a:off x="4574857" y="1180391"/>
            <a:ext cx="8459690" cy="876426"/>
            <a:chOff x="4574857" y="1180391"/>
            <a:chExt cx="8459690" cy="876426"/>
          </a:xfrm>
        </p:grpSpPr>
        <p:sp>
          <p:nvSpPr>
            <p:cNvPr id="2" name="Content Placeholder 2">
              <a:extLst>
                <a:ext uri="{FF2B5EF4-FFF2-40B4-BE49-F238E27FC236}">
                  <a16:creationId xmlns:a16="http://schemas.microsoft.com/office/drawing/2014/main" id="{DE35985A-77BD-40AA-BD27-1D4942BD6813}"/>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 Câu chuyện có những nhân </a:t>
              </a:r>
              <a:r>
                <a:rPr lang="en-US" altLang="en-US" sz="3200" b="1">
                  <a:solidFill>
                    <a:srgbClr val="F65B59"/>
                  </a:solidFill>
                  <a:latin typeface="Times New Roman" panose="02020603050405020304" pitchFamily="18" charset="0"/>
                  <a:cs typeface="Times New Roman" panose="02020603050405020304" pitchFamily="18" charset="0"/>
                </a:rPr>
                <a:t>vật n</a:t>
              </a:r>
              <a:r>
                <a:rPr lang="en-US" altLang="en-US" sz="3200" b="1">
                  <a:solidFill>
                    <a:srgbClr val="F65B59"/>
                  </a:solidFill>
                  <a:latin typeface="Times New Roman" panose="02020603050405020304" pitchFamily="18" charset="0"/>
                  <a:ea typeface="Times New Roman" panose="02020603050405020304" pitchFamily="18" charset="0"/>
                </a:rPr>
                <a:t>à</a:t>
              </a:r>
              <a:r>
                <a:rPr lang="en-US" altLang="en-US" sz="3200" b="1">
                  <a:solidFill>
                    <a:srgbClr val="F65B59"/>
                  </a:solidFill>
                  <a:latin typeface="Times New Roman" panose="02020603050405020304" pitchFamily="18" charset="0"/>
                  <a:cs typeface="Times New Roman" panose="02020603050405020304" pitchFamily="18" charset="0"/>
                </a:rPr>
                <a:t>o?</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13" name="Group 12">
              <a:extLst>
                <a:ext uri="{FF2B5EF4-FFF2-40B4-BE49-F238E27FC236}">
                  <a16:creationId xmlns:a16="http://schemas.microsoft.com/office/drawing/2014/main" id="{C53C2735-9ADE-4B9A-BAF3-05D061F2B97F}"/>
                </a:ext>
              </a:extLst>
            </p:cNvPr>
            <p:cNvGrpSpPr/>
            <p:nvPr/>
          </p:nvGrpSpPr>
          <p:grpSpPr>
            <a:xfrm>
              <a:off x="4574857" y="1220469"/>
              <a:ext cx="6717272" cy="836348"/>
              <a:chOff x="4574857" y="1220469"/>
              <a:chExt cx="6717272" cy="836348"/>
            </a:xfrm>
          </p:grpSpPr>
          <p:grpSp>
            <p:nvGrpSpPr>
              <p:cNvPr id="8" name="组合 32">
                <a:extLst>
                  <a:ext uri="{FF2B5EF4-FFF2-40B4-BE49-F238E27FC236}">
                    <a16:creationId xmlns:a16="http://schemas.microsoft.com/office/drawing/2014/main" id="{450D7BFC-09AD-42BF-827A-2713D58CAD87}"/>
                  </a:ext>
                </a:extLst>
              </p:cNvPr>
              <p:cNvGrpSpPr/>
              <p:nvPr/>
            </p:nvGrpSpPr>
            <p:grpSpPr>
              <a:xfrm>
                <a:off x="4574857" y="1220469"/>
                <a:ext cx="3695519" cy="836348"/>
                <a:chOff x="6096000" y="397960"/>
                <a:chExt cx="3695519" cy="836348"/>
              </a:xfrm>
            </p:grpSpPr>
            <p:pic>
              <p:nvPicPr>
                <p:cNvPr id="10" name="图片 34">
                  <a:extLst>
                    <a:ext uri="{FF2B5EF4-FFF2-40B4-BE49-F238E27FC236}">
                      <a16:creationId xmlns:a16="http://schemas.microsoft.com/office/drawing/2014/main" id="{75EF7644-5C21-4598-B135-DBF99AFF9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1" name="图片 35">
                  <a:extLst>
                    <a:ext uri="{FF2B5EF4-FFF2-40B4-BE49-F238E27FC236}">
                      <a16:creationId xmlns:a16="http://schemas.microsoft.com/office/drawing/2014/main" id="{8A1EA1E8-6A0C-4C44-815D-A9FAFF3FF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2" name="图片 20">
                <a:extLst>
                  <a:ext uri="{FF2B5EF4-FFF2-40B4-BE49-F238E27FC236}">
                    <a16:creationId xmlns:a16="http://schemas.microsoft.com/office/drawing/2014/main" id="{3BD6A472-E9D5-438A-807C-6C655BA98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grpSp>
        <p:nvGrpSpPr>
          <p:cNvPr id="15" name="Group 14">
            <a:extLst>
              <a:ext uri="{FF2B5EF4-FFF2-40B4-BE49-F238E27FC236}">
                <a16:creationId xmlns:a16="http://schemas.microsoft.com/office/drawing/2014/main" id="{42B717B3-A063-4E39-9616-21AE3692817F}"/>
              </a:ext>
            </a:extLst>
          </p:cNvPr>
          <p:cNvGrpSpPr/>
          <p:nvPr/>
        </p:nvGrpSpPr>
        <p:grpSpPr>
          <a:xfrm>
            <a:off x="4582378" y="2387551"/>
            <a:ext cx="7389882" cy="1193361"/>
            <a:chOff x="4684943" y="1286222"/>
            <a:chExt cx="7389882" cy="1193361"/>
          </a:xfrm>
        </p:grpSpPr>
        <p:sp>
          <p:nvSpPr>
            <p:cNvPr id="16" name="Content Placeholder 2">
              <a:extLst>
                <a:ext uri="{FF2B5EF4-FFF2-40B4-BE49-F238E27FC236}">
                  <a16:creationId xmlns:a16="http://schemas.microsoft.com/office/drawing/2014/main" id="{ABEC3CC4-D17B-416A-B4A1-780FDC500A4B}"/>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Các sự việc xảy ra v</a:t>
              </a:r>
              <a:r>
                <a:rPr lang="en-US" altLang="en-US" sz="3200" b="1">
                  <a:solidFill>
                    <a:srgbClr val="0070C0"/>
                  </a:solidFill>
                  <a:latin typeface="Times New Roman" panose="02020603050405020304" pitchFamily="18" charset="0"/>
                  <a:ea typeface="Times New Roman" panose="02020603050405020304" pitchFamily="18" charset="0"/>
                </a:rPr>
                <a:t>à</a:t>
              </a:r>
              <a:r>
                <a:rPr lang="en-US" altLang="en-US" sz="3200" b="1">
                  <a:solidFill>
                    <a:srgbClr val="0070C0"/>
                  </a:solidFill>
                  <a:latin typeface="Times New Roman" panose="02020603050405020304" pitchFamily="18" charset="0"/>
                  <a:cs typeface="Times New Roman" panose="02020603050405020304" pitchFamily="18" charset="0"/>
                </a:rPr>
                <a:t> kết quả của các sự việc ấy ra sao?</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17" name="Group 16">
              <a:extLst>
                <a:ext uri="{FF2B5EF4-FFF2-40B4-BE49-F238E27FC236}">
                  <a16:creationId xmlns:a16="http://schemas.microsoft.com/office/drawing/2014/main" id="{879BBB6F-8982-4D96-9F12-8F5D076597DA}"/>
                </a:ext>
              </a:extLst>
            </p:cNvPr>
            <p:cNvGrpSpPr/>
            <p:nvPr/>
          </p:nvGrpSpPr>
          <p:grpSpPr>
            <a:xfrm>
              <a:off x="4684943" y="1672918"/>
              <a:ext cx="6740532" cy="806665"/>
              <a:chOff x="4684943" y="1672918"/>
              <a:chExt cx="6740532" cy="806665"/>
            </a:xfrm>
          </p:grpSpPr>
          <p:grpSp>
            <p:nvGrpSpPr>
              <p:cNvPr id="18" name="组合 32">
                <a:extLst>
                  <a:ext uri="{FF2B5EF4-FFF2-40B4-BE49-F238E27FC236}">
                    <a16:creationId xmlns:a16="http://schemas.microsoft.com/office/drawing/2014/main" id="{BB7303F5-9865-4739-8F10-5DB53F194C95}"/>
                  </a:ext>
                </a:extLst>
              </p:cNvPr>
              <p:cNvGrpSpPr/>
              <p:nvPr/>
            </p:nvGrpSpPr>
            <p:grpSpPr>
              <a:xfrm>
                <a:off x="4684943" y="1672918"/>
                <a:ext cx="3723097" cy="806665"/>
                <a:chOff x="6206086" y="850409"/>
                <a:chExt cx="3723097" cy="806665"/>
              </a:xfrm>
            </p:grpSpPr>
            <p:pic>
              <p:nvPicPr>
                <p:cNvPr id="20" name="图片 34">
                  <a:extLst>
                    <a:ext uri="{FF2B5EF4-FFF2-40B4-BE49-F238E27FC236}">
                      <a16:creationId xmlns:a16="http://schemas.microsoft.com/office/drawing/2014/main" id="{1A7FFD3E-5082-40A1-9153-1D02840B3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1" name="图片 35">
                  <a:extLst>
                    <a:ext uri="{FF2B5EF4-FFF2-40B4-BE49-F238E27FC236}">
                      <a16:creationId xmlns:a16="http://schemas.microsoft.com/office/drawing/2014/main" id="{760456EA-561B-493C-AB10-266F117EB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9" name="图片 20">
                <a:extLst>
                  <a:ext uri="{FF2B5EF4-FFF2-40B4-BE49-F238E27FC236}">
                    <a16:creationId xmlns:a16="http://schemas.microsoft.com/office/drawing/2014/main" id="{76E38D07-BAEA-4E70-B69E-E16F1CF38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2" name="Group 21">
            <a:extLst>
              <a:ext uri="{FF2B5EF4-FFF2-40B4-BE49-F238E27FC236}">
                <a16:creationId xmlns:a16="http://schemas.microsoft.com/office/drawing/2014/main" id="{E9176F4E-818C-4870-A616-F08BC43509CA}"/>
              </a:ext>
            </a:extLst>
          </p:cNvPr>
          <p:cNvGrpSpPr/>
          <p:nvPr/>
        </p:nvGrpSpPr>
        <p:grpSpPr>
          <a:xfrm>
            <a:off x="4556399" y="4078925"/>
            <a:ext cx="7389882" cy="900547"/>
            <a:chOff x="4684943" y="1579036"/>
            <a:chExt cx="7389882" cy="900547"/>
          </a:xfrm>
        </p:grpSpPr>
        <p:sp>
          <p:nvSpPr>
            <p:cNvPr id="23" name="Content Placeholder 2">
              <a:extLst>
                <a:ext uri="{FF2B5EF4-FFF2-40B4-BE49-F238E27FC236}">
                  <a16:creationId xmlns:a16="http://schemas.microsoft.com/office/drawing/2014/main" id="{3DD3581F-CCB3-421C-8532-93C28527DDAD}"/>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F65B59"/>
                  </a:solidFill>
                  <a:latin typeface="Times New Roman" panose="02020603050405020304" pitchFamily="18" charset="0"/>
                  <a:cs typeface="Times New Roman" panose="02020603050405020304" pitchFamily="18" charset="0"/>
                </a:rPr>
                <a:t>3. Ý nghĩa của câu chuyện l</a:t>
              </a:r>
              <a:r>
                <a:rPr lang="en-US" altLang="en-US" sz="3200" b="1">
                  <a:solidFill>
                    <a:srgbClr val="F65B59"/>
                  </a:solidFill>
                  <a:latin typeface="Times New Roman" panose="02020603050405020304" pitchFamily="18" charset="0"/>
                  <a:ea typeface="Times New Roman" panose="02020603050405020304" pitchFamily="18" charset="0"/>
                </a:rPr>
                <a:t>à</a:t>
              </a:r>
              <a:r>
                <a:rPr lang="en-US" altLang="en-US" sz="3200" b="1">
                  <a:solidFill>
                    <a:srgbClr val="F65B59"/>
                  </a:solidFill>
                  <a:latin typeface="Times New Roman" panose="02020603050405020304" pitchFamily="18" charset="0"/>
                  <a:cs typeface="Times New Roman" panose="02020603050405020304" pitchFamily="18" charset="0"/>
                </a:rPr>
                <a:t> gì?</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24" name="Group 23">
              <a:extLst>
                <a:ext uri="{FF2B5EF4-FFF2-40B4-BE49-F238E27FC236}">
                  <a16:creationId xmlns:a16="http://schemas.microsoft.com/office/drawing/2014/main" id="{3E643309-D99D-4E68-93E3-BD62AC3742D8}"/>
                </a:ext>
              </a:extLst>
            </p:cNvPr>
            <p:cNvGrpSpPr/>
            <p:nvPr/>
          </p:nvGrpSpPr>
          <p:grpSpPr>
            <a:xfrm>
              <a:off x="4684943" y="1672918"/>
              <a:ext cx="6740532" cy="806665"/>
              <a:chOff x="4684943" y="1672918"/>
              <a:chExt cx="6740532" cy="806665"/>
            </a:xfrm>
          </p:grpSpPr>
          <p:grpSp>
            <p:nvGrpSpPr>
              <p:cNvPr id="25" name="组合 32">
                <a:extLst>
                  <a:ext uri="{FF2B5EF4-FFF2-40B4-BE49-F238E27FC236}">
                    <a16:creationId xmlns:a16="http://schemas.microsoft.com/office/drawing/2014/main" id="{2DBDDCE9-083B-4BF1-A71F-6314C4533223}"/>
                  </a:ext>
                </a:extLst>
              </p:cNvPr>
              <p:cNvGrpSpPr/>
              <p:nvPr/>
            </p:nvGrpSpPr>
            <p:grpSpPr>
              <a:xfrm>
                <a:off x="4684943" y="1672918"/>
                <a:ext cx="3723097" cy="806665"/>
                <a:chOff x="6206086" y="850409"/>
                <a:chExt cx="3723097" cy="806665"/>
              </a:xfrm>
            </p:grpSpPr>
            <p:pic>
              <p:nvPicPr>
                <p:cNvPr id="27" name="图片 34">
                  <a:extLst>
                    <a:ext uri="{FF2B5EF4-FFF2-40B4-BE49-F238E27FC236}">
                      <a16:creationId xmlns:a16="http://schemas.microsoft.com/office/drawing/2014/main" id="{8CAD117E-B06D-4367-AC3D-970B2E7F7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28" name="图片 35">
                  <a:extLst>
                    <a:ext uri="{FF2B5EF4-FFF2-40B4-BE49-F238E27FC236}">
                      <a16:creationId xmlns:a16="http://schemas.microsoft.com/office/drawing/2014/main" id="{C5771C85-357B-44AB-8566-E95E3262DD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6" name="图片 20">
                <a:extLst>
                  <a:ext uri="{FF2B5EF4-FFF2-40B4-BE49-F238E27FC236}">
                    <a16:creationId xmlns:a16="http://schemas.microsoft.com/office/drawing/2014/main" id="{F6729EDB-E3BE-4BE3-BD32-7FDA85ED7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grpSp>
        <p:nvGrpSpPr>
          <p:cNvPr id="29" name="组合 5">
            <a:extLst>
              <a:ext uri="{FF2B5EF4-FFF2-40B4-BE49-F238E27FC236}">
                <a16:creationId xmlns:a16="http://schemas.microsoft.com/office/drawing/2014/main" id="{82E5E1A0-6335-4219-9B33-8C8CAC7C1372}"/>
              </a:ext>
            </a:extLst>
          </p:cNvPr>
          <p:cNvGrpSpPr/>
          <p:nvPr/>
        </p:nvGrpSpPr>
        <p:grpSpPr>
          <a:xfrm>
            <a:off x="218495" y="18446"/>
            <a:ext cx="3991530" cy="901096"/>
            <a:chOff x="218495" y="18446"/>
            <a:chExt cx="3991530" cy="901096"/>
          </a:xfrm>
        </p:grpSpPr>
        <p:pic>
          <p:nvPicPr>
            <p:cNvPr id="30" name="图片 6">
              <a:extLst>
                <a:ext uri="{FF2B5EF4-FFF2-40B4-BE49-F238E27FC236}">
                  <a16:creationId xmlns:a16="http://schemas.microsoft.com/office/drawing/2014/main" id="{491318F1-21F2-4EB2-96DC-0CBF632750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95" y="154140"/>
              <a:ext cx="3660012" cy="765402"/>
            </a:xfrm>
            <a:prstGeom prst="rect">
              <a:avLst/>
            </a:prstGeom>
          </p:spPr>
        </p:pic>
        <p:sp>
          <p:nvSpPr>
            <p:cNvPr id="31" name="Rectangle 2">
              <a:extLst>
                <a:ext uri="{FF2B5EF4-FFF2-40B4-BE49-F238E27FC236}">
                  <a16:creationId xmlns:a16="http://schemas.microsoft.com/office/drawing/2014/main" id="{AA538024-EE28-4FD6-8451-F689B39A49D9}"/>
                </a:ext>
              </a:extLst>
            </p:cNvPr>
            <p:cNvSpPr txBox="1">
              <a:spLocks noChangeArrowheads="1"/>
            </p:cNvSpPr>
            <p:nvPr/>
          </p:nvSpPr>
          <p:spPr>
            <a:xfrm>
              <a:off x="932916" y="18446"/>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altLang="zh-CN" sz="3600" b="1">
                  <a:solidFill>
                    <a:srgbClr val="12CBB9"/>
                  </a:solidFill>
                  <a:latin typeface="UTM HelvetIns" panose="02040603050506020204" pitchFamily="18" charset="0"/>
                  <a:ea typeface="思源黑体旧字形 Normal" panose="020B0400000000000000" pitchFamily="34" charset="-128"/>
                </a:rPr>
                <a:t>Nhận xét</a:t>
              </a:r>
              <a:endParaRPr lang="zh-CN" altLang="en-US" sz="3600" b="1" dirty="0">
                <a:solidFill>
                  <a:srgbClr val="12CBB9"/>
                </a:solidFill>
                <a:latin typeface="UTM HelvetIns" panose="02040603050506020204" pitchFamily="18" charset="0"/>
                <a:ea typeface="思源黑体旧字形 Normal" panose="020B0400000000000000" pitchFamily="34" charset="-128"/>
              </a:endParaRPr>
            </a:p>
          </p:txBody>
        </p:sp>
      </p:grpSp>
      <p:sp>
        <p:nvSpPr>
          <p:cNvPr id="32" name="Content Placeholder 2">
            <a:extLst>
              <a:ext uri="{FF2B5EF4-FFF2-40B4-BE49-F238E27FC236}">
                <a16:creationId xmlns:a16="http://schemas.microsoft.com/office/drawing/2014/main" id="{E7A5695D-6602-4C15-B650-F1D15F0D236A}"/>
              </a:ext>
            </a:extLst>
          </p:cNvPr>
          <p:cNvSpPr txBox="1"/>
          <p:nvPr/>
        </p:nvSpPr>
        <p:spPr>
          <a:xfrm>
            <a:off x="5060231" y="302746"/>
            <a:ext cx="2071537" cy="571500"/>
          </a:xfrm>
          <a:custGeom>
            <a:avLst/>
            <a:gdLst>
              <a:gd name="connsiteX0" fmla="*/ 0 w 2071537"/>
              <a:gd name="connsiteY0" fmla="*/ 0 h 571500"/>
              <a:gd name="connsiteX1" fmla="*/ 649082 w 2071537"/>
              <a:gd name="connsiteY1" fmla="*/ 0 h 571500"/>
              <a:gd name="connsiteX2" fmla="*/ 1360309 w 2071537"/>
              <a:gd name="connsiteY2" fmla="*/ 0 h 571500"/>
              <a:gd name="connsiteX3" fmla="*/ 2071537 w 2071537"/>
              <a:gd name="connsiteY3" fmla="*/ 0 h 571500"/>
              <a:gd name="connsiteX4" fmla="*/ 2071537 w 2071537"/>
              <a:gd name="connsiteY4" fmla="*/ 571500 h 571500"/>
              <a:gd name="connsiteX5" fmla="*/ 1381025 w 2071537"/>
              <a:gd name="connsiteY5" fmla="*/ 571500 h 571500"/>
              <a:gd name="connsiteX6" fmla="*/ 731943 w 2071537"/>
              <a:gd name="connsiteY6" fmla="*/ 571500 h 571500"/>
              <a:gd name="connsiteX7" fmla="*/ 0 w 2071537"/>
              <a:gd name="connsiteY7" fmla="*/ 571500 h 571500"/>
              <a:gd name="connsiteX8" fmla="*/ 0 w 2071537"/>
              <a:gd name="connsiteY8"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537" h="571500" fill="none" extrusionOk="0">
                <a:moveTo>
                  <a:pt x="0" y="0"/>
                </a:moveTo>
                <a:cubicBezTo>
                  <a:pt x="206795" y="28940"/>
                  <a:pt x="498809" y="14118"/>
                  <a:pt x="649082" y="0"/>
                </a:cubicBezTo>
                <a:cubicBezTo>
                  <a:pt x="799355" y="-14118"/>
                  <a:pt x="1201704" y="23549"/>
                  <a:pt x="1360309" y="0"/>
                </a:cubicBezTo>
                <a:cubicBezTo>
                  <a:pt x="1518914" y="-23549"/>
                  <a:pt x="1727806" y="-26840"/>
                  <a:pt x="2071537" y="0"/>
                </a:cubicBezTo>
                <a:cubicBezTo>
                  <a:pt x="2077903" y="275599"/>
                  <a:pt x="2062999" y="372728"/>
                  <a:pt x="2071537" y="571500"/>
                </a:cubicBezTo>
                <a:cubicBezTo>
                  <a:pt x="1894608" y="572041"/>
                  <a:pt x="1594797" y="569348"/>
                  <a:pt x="1381025" y="571500"/>
                </a:cubicBezTo>
                <a:cubicBezTo>
                  <a:pt x="1167253" y="573652"/>
                  <a:pt x="942695" y="571210"/>
                  <a:pt x="731943" y="571500"/>
                </a:cubicBezTo>
                <a:cubicBezTo>
                  <a:pt x="521191" y="571790"/>
                  <a:pt x="263414" y="567874"/>
                  <a:pt x="0" y="571500"/>
                </a:cubicBezTo>
                <a:cubicBezTo>
                  <a:pt x="-4835" y="342598"/>
                  <a:pt x="-25726" y="184104"/>
                  <a:pt x="0" y="0"/>
                </a:cubicBezTo>
                <a:close/>
              </a:path>
              <a:path w="2071537" h="571500" stroke="0" extrusionOk="0">
                <a:moveTo>
                  <a:pt x="0" y="0"/>
                </a:moveTo>
                <a:cubicBezTo>
                  <a:pt x="262607" y="31930"/>
                  <a:pt x="513105" y="28837"/>
                  <a:pt x="731943" y="0"/>
                </a:cubicBezTo>
                <a:cubicBezTo>
                  <a:pt x="950781" y="-28837"/>
                  <a:pt x="1251885" y="-21811"/>
                  <a:pt x="1463886" y="0"/>
                </a:cubicBezTo>
                <a:cubicBezTo>
                  <a:pt x="1675887" y="21811"/>
                  <a:pt x="1780792" y="18171"/>
                  <a:pt x="2071537" y="0"/>
                </a:cubicBezTo>
                <a:cubicBezTo>
                  <a:pt x="2069353" y="211508"/>
                  <a:pt x="2092323" y="438498"/>
                  <a:pt x="2071537" y="571500"/>
                </a:cubicBezTo>
                <a:cubicBezTo>
                  <a:pt x="1867763" y="540040"/>
                  <a:pt x="1658236" y="603835"/>
                  <a:pt x="1360309" y="571500"/>
                </a:cubicBezTo>
                <a:cubicBezTo>
                  <a:pt x="1062382" y="539165"/>
                  <a:pt x="933210" y="564899"/>
                  <a:pt x="649082" y="571500"/>
                </a:cubicBezTo>
                <a:cubicBezTo>
                  <a:pt x="364954" y="578101"/>
                  <a:pt x="191517" y="601801"/>
                  <a:pt x="0" y="571500"/>
                </a:cubicBezTo>
                <a:cubicBezTo>
                  <a:pt x="-25063" y="354256"/>
                  <a:pt x="-25172" y="263391"/>
                  <a:pt x="0" y="0"/>
                </a:cubicBezTo>
                <a:close/>
              </a:path>
            </a:pathLst>
          </a:custGeom>
          <a:ln w="19050">
            <a:extLst>
              <a:ext uri="{C807C97D-BFC1-408E-A445-0C87EB9F89A2}">
                <ask:lineSketchStyleProps xmlns:ask="http://schemas.microsoft.com/office/drawing/2018/sketchyshapes" xmlns="" sd="2235578195">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lnSpc>
                <a:spcPts val="3500"/>
              </a:lnSpc>
            </a:pPr>
            <a:r>
              <a:rPr lang="en-US" altLang="en-US" sz="3200" b="1" dirty="0">
                <a:solidFill>
                  <a:srgbClr val="00B050"/>
                </a:solidFill>
                <a:latin typeface="Times New Roman" panose="02020603050405020304" pitchFamily="18" charset="0"/>
                <a:cs typeface="Times New Roman" panose="02020603050405020304" pitchFamily="18" charset="0"/>
              </a:rPr>
              <a:t>B</a:t>
            </a:r>
            <a:r>
              <a:rPr lang="en-US" altLang="en-US" sz="3200" b="1" dirty="0">
                <a:solidFill>
                  <a:srgbClr val="00B050"/>
                </a:solidFill>
                <a:latin typeface="Times New Roman" panose="02020603050405020304" pitchFamily="18" charset="0"/>
                <a:ea typeface="Times New Roman" panose="02020603050405020304" pitchFamily="18" charset="0"/>
              </a:rPr>
              <a:t>à</a:t>
            </a:r>
            <a:r>
              <a:rPr lang="en-US" altLang="en-US" sz="3200" b="1" dirty="0">
                <a:solidFill>
                  <a:srgbClr val="00B050"/>
                </a:solidFill>
                <a:latin typeface="Times New Roman" panose="02020603050405020304" pitchFamily="18" charset="0"/>
                <a:cs typeface="Times New Roman" panose="02020603050405020304" pitchFamily="18" charset="0"/>
              </a:rPr>
              <a:t>i tập 1:</a:t>
            </a:r>
            <a:endParaRPr lang="en-US" altLang="en-US" sz="32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6686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 chuye_3">
            <a:extLst>
              <a:ext uri="{FF2B5EF4-FFF2-40B4-BE49-F238E27FC236}">
                <a16:creationId xmlns:a16="http://schemas.microsoft.com/office/drawing/2014/main" id="{92E77F2B-94E2-4581-8E3D-10CC5BE3A194}"/>
              </a:ext>
            </a:extLst>
          </p:cNvPr>
          <p:cNvPicPr>
            <a:picLocks noChangeAspect="1"/>
          </p:cNvPicPr>
          <p:nvPr/>
        </p:nvPicPr>
        <p:blipFill>
          <a:blip r:embed="rId2">
            <a:lum contrast="12000"/>
          </a:blip>
          <a:srcRect t="8992"/>
          <a:stretch>
            <a:fillRect/>
          </a:stretch>
        </p:blipFill>
        <p:spPr>
          <a:xfrm>
            <a:off x="1710531" y="1547019"/>
            <a:ext cx="4289425" cy="3429000"/>
          </a:xfrm>
          <a:prstGeom prst="rect">
            <a:avLst/>
          </a:prstGeom>
          <a:noFill/>
          <a:ln w="9525">
            <a:noFill/>
          </a:ln>
        </p:spPr>
      </p:pic>
      <p:pic>
        <p:nvPicPr>
          <p:cNvPr id="4" name="Picture 3" descr="Ke chuye_2">
            <a:extLst>
              <a:ext uri="{FF2B5EF4-FFF2-40B4-BE49-F238E27FC236}">
                <a16:creationId xmlns:a16="http://schemas.microsoft.com/office/drawing/2014/main" id="{445E3DBC-F9AE-4C45-8F95-D7EDAC43515F}"/>
              </a:ext>
            </a:extLst>
          </p:cNvPr>
          <p:cNvPicPr>
            <a:picLocks noChangeAspect="1"/>
          </p:cNvPicPr>
          <p:nvPr/>
        </p:nvPicPr>
        <p:blipFill>
          <a:blip r:embed="rId3">
            <a:lum contrast="12000"/>
          </a:blip>
          <a:srcRect t="7773"/>
          <a:stretch>
            <a:fillRect/>
          </a:stretch>
        </p:blipFill>
        <p:spPr>
          <a:xfrm>
            <a:off x="6199981" y="1558131"/>
            <a:ext cx="4281488" cy="3429000"/>
          </a:xfrm>
          <a:prstGeom prst="rect">
            <a:avLst/>
          </a:prstGeom>
          <a:noFill/>
          <a:ln w="9525">
            <a:noFill/>
          </a:ln>
        </p:spPr>
      </p:pic>
      <p:sp>
        <p:nvSpPr>
          <p:cNvPr id="5" name="Rounded Rectangular Callout 8">
            <a:extLst>
              <a:ext uri="{FF2B5EF4-FFF2-40B4-BE49-F238E27FC236}">
                <a16:creationId xmlns:a16="http://schemas.microsoft.com/office/drawing/2014/main" id="{A4122D01-DA86-412B-87C1-F688F5D6397E}"/>
              </a:ext>
            </a:extLst>
          </p:cNvPr>
          <p:cNvSpPr/>
          <p:nvPr/>
        </p:nvSpPr>
        <p:spPr>
          <a:xfrm>
            <a:off x="6315740" y="5403056"/>
            <a:ext cx="3237042" cy="622300"/>
          </a:xfrm>
          <a:prstGeom prst="wedgeRoundRectCallout">
            <a:avLst>
              <a:gd name="adj1" fmla="val 57010"/>
              <a:gd name="adj2" fmla="val -210884"/>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Mẹ con b</a:t>
            </a:r>
            <a:r>
              <a:rPr lang="en-US" altLang="x-none" sz="2400" b="1" i="1" dirty="0">
                <a:latin typeface="Times New Roman" panose="02020603050405020304" pitchFamily="18" charset="0"/>
                <a:ea typeface="Times New Roman" panose="02020603050405020304" pitchFamily="18" charset="0"/>
              </a:rPr>
              <a:t>à</a:t>
            </a:r>
            <a:r>
              <a:rPr lang="en-US" altLang="x-none" sz="2400" b="1" i="1" dirty="0">
                <a:latin typeface="Times New Roman" panose="02020603050405020304" pitchFamily="18" charset="0"/>
                <a:cs typeface="Times New Roman" panose="02020603050405020304" pitchFamily="18" charset="0"/>
              </a:rPr>
              <a:t> nông dân</a:t>
            </a:r>
            <a:endParaRPr lang="en-US" altLang="x-none" sz="2400" b="1" i="1" dirty="0">
              <a:latin typeface="Times New Roman" panose="02020603050405020304" pitchFamily="18" charset="0"/>
              <a:ea typeface="Times New Roman" panose="02020603050405020304" pitchFamily="18" charset="0"/>
            </a:endParaRPr>
          </a:p>
        </p:txBody>
      </p:sp>
      <p:sp>
        <p:nvSpPr>
          <p:cNvPr id="6" name="Rounded Rectangular Callout 10">
            <a:extLst>
              <a:ext uri="{FF2B5EF4-FFF2-40B4-BE49-F238E27FC236}">
                <a16:creationId xmlns:a16="http://schemas.microsoft.com/office/drawing/2014/main" id="{43980D33-17DC-43D2-92C1-5835FFB8B668}"/>
              </a:ext>
            </a:extLst>
          </p:cNvPr>
          <p:cNvSpPr/>
          <p:nvPr/>
        </p:nvSpPr>
        <p:spPr>
          <a:xfrm>
            <a:off x="2138011" y="1170718"/>
            <a:ext cx="2557002" cy="436563"/>
          </a:xfrm>
          <a:prstGeom prst="wedgeRoundRectCallout">
            <a:avLst>
              <a:gd name="adj1" fmla="val 15785"/>
              <a:gd name="adj2" fmla="val 248971"/>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B</a:t>
            </a:r>
            <a:r>
              <a:rPr lang="en-US" altLang="x-none" sz="2400" b="1" i="1" dirty="0">
                <a:latin typeface="Times New Roman" panose="02020603050405020304" pitchFamily="18" charset="0"/>
                <a:ea typeface="Times New Roman" panose="02020603050405020304" pitchFamily="18" charset="0"/>
              </a:rPr>
              <a:t>à</a:t>
            </a:r>
            <a:r>
              <a:rPr lang="en-US" altLang="x-none" sz="2400" b="1" i="1" dirty="0">
                <a:latin typeface="Times New Roman" panose="02020603050405020304" pitchFamily="18" charset="0"/>
                <a:cs typeface="Times New Roman" panose="02020603050405020304" pitchFamily="18" charset="0"/>
              </a:rPr>
              <a:t> cụ ăn xin</a:t>
            </a:r>
            <a:endParaRPr lang="en-US" altLang="x-none" sz="2400" b="1" i="1" dirty="0">
              <a:latin typeface="Times New Roman" panose="02020603050405020304" pitchFamily="18" charset="0"/>
              <a:ea typeface="Times New Roman" panose="02020603050405020304" pitchFamily="18" charset="0"/>
            </a:endParaRPr>
          </a:p>
        </p:txBody>
      </p:sp>
      <p:sp>
        <p:nvSpPr>
          <p:cNvPr id="7" name="Rounded Rectangular Callout 14">
            <a:extLst>
              <a:ext uri="{FF2B5EF4-FFF2-40B4-BE49-F238E27FC236}">
                <a16:creationId xmlns:a16="http://schemas.microsoft.com/office/drawing/2014/main" id="{C18F9500-5BB7-4E16-808C-15C62FB42A58}"/>
              </a:ext>
            </a:extLst>
          </p:cNvPr>
          <p:cNvSpPr/>
          <p:nvPr/>
        </p:nvSpPr>
        <p:spPr>
          <a:xfrm>
            <a:off x="1222744" y="5353844"/>
            <a:ext cx="3442125" cy="641350"/>
          </a:xfrm>
          <a:prstGeom prst="wedgeRoundRectCallout">
            <a:avLst>
              <a:gd name="adj1" fmla="val 3962"/>
              <a:gd name="adj2" fmla="val -200149"/>
              <a:gd name="adj3" fmla="val 16667"/>
            </a:avLst>
          </a:prstGeom>
          <a:solidFill>
            <a:srgbClr val="12CB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ctr" eaLnBrk="1" hangingPunct="1">
              <a:buNone/>
            </a:pPr>
            <a:r>
              <a:rPr lang="en-US" altLang="x-none" sz="2400" b="1" i="1" dirty="0">
                <a:latin typeface="Times New Roman" panose="02020603050405020304" pitchFamily="18" charset="0"/>
                <a:cs typeface="Times New Roman" panose="02020603050405020304" pitchFamily="18" charset="0"/>
              </a:rPr>
              <a:t>Những người dự lễ hội</a:t>
            </a:r>
            <a:endParaRPr lang="en-US" altLang="x-none" sz="2400" b="1" i="1" dirty="0">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F7FD3F9B-B6B0-4552-B88E-61DCAEE19965}"/>
              </a:ext>
            </a:extLst>
          </p:cNvPr>
          <p:cNvGrpSpPr/>
          <p:nvPr/>
        </p:nvGrpSpPr>
        <p:grpSpPr>
          <a:xfrm>
            <a:off x="810932" y="159355"/>
            <a:ext cx="8459690" cy="876426"/>
            <a:chOff x="4574857" y="1180391"/>
            <a:chExt cx="8459690" cy="876426"/>
          </a:xfrm>
        </p:grpSpPr>
        <p:sp>
          <p:nvSpPr>
            <p:cNvPr id="9" name="Content Placeholder 2">
              <a:extLst>
                <a:ext uri="{FF2B5EF4-FFF2-40B4-BE49-F238E27FC236}">
                  <a16:creationId xmlns:a16="http://schemas.microsoft.com/office/drawing/2014/main" id="{FEE625E1-5D0C-45FE-9FD8-692FDCF14B0A}"/>
                </a:ext>
              </a:extLst>
            </p:cNvPr>
            <p:cNvSpPr txBox="1"/>
            <p:nvPr/>
          </p:nvSpPr>
          <p:spPr>
            <a:xfrm>
              <a:off x="5176422" y="1180391"/>
              <a:ext cx="7858125" cy="571500"/>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dirty="0">
                  <a:solidFill>
                    <a:srgbClr val="F65B59"/>
                  </a:solidFill>
                  <a:latin typeface="Times New Roman" panose="02020603050405020304" pitchFamily="18" charset="0"/>
                  <a:cs typeface="Times New Roman" panose="02020603050405020304" pitchFamily="18" charset="0"/>
                </a:rPr>
                <a:t>1. Câu chuyện có những </a:t>
              </a:r>
              <a:r>
                <a:rPr lang="en-US" altLang="en-US" sz="3200" b="1">
                  <a:solidFill>
                    <a:srgbClr val="F65B59"/>
                  </a:solidFill>
                  <a:latin typeface="Times New Roman" panose="02020603050405020304" pitchFamily="18" charset="0"/>
                  <a:cs typeface="Times New Roman" panose="02020603050405020304" pitchFamily="18" charset="0"/>
                </a:rPr>
                <a:t>nhân vật:</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10" name="Group 9">
              <a:extLst>
                <a:ext uri="{FF2B5EF4-FFF2-40B4-BE49-F238E27FC236}">
                  <a16:creationId xmlns:a16="http://schemas.microsoft.com/office/drawing/2014/main" id="{C7009CD1-A149-4283-AB6A-E000C1E354EA}"/>
                </a:ext>
              </a:extLst>
            </p:cNvPr>
            <p:cNvGrpSpPr/>
            <p:nvPr/>
          </p:nvGrpSpPr>
          <p:grpSpPr>
            <a:xfrm>
              <a:off x="4574857" y="1220469"/>
              <a:ext cx="6717272" cy="836348"/>
              <a:chOff x="4574857" y="1220469"/>
              <a:chExt cx="6717272" cy="836348"/>
            </a:xfrm>
          </p:grpSpPr>
          <p:grpSp>
            <p:nvGrpSpPr>
              <p:cNvPr id="11" name="组合 32">
                <a:extLst>
                  <a:ext uri="{FF2B5EF4-FFF2-40B4-BE49-F238E27FC236}">
                    <a16:creationId xmlns:a16="http://schemas.microsoft.com/office/drawing/2014/main" id="{5CD805E6-F2EB-4E1B-AECC-AFEF79EA728F}"/>
                  </a:ext>
                </a:extLst>
              </p:cNvPr>
              <p:cNvGrpSpPr/>
              <p:nvPr/>
            </p:nvGrpSpPr>
            <p:grpSpPr>
              <a:xfrm>
                <a:off x="4574857" y="1220469"/>
                <a:ext cx="3695519" cy="836348"/>
                <a:chOff x="6096000" y="397960"/>
                <a:chExt cx="3695519" cy="836348"/>
              </a:xfrm>
            </p:grpSpPr>
            <p:pic>
              <p:nvPicPr>
                <p:cNvPr id="13" name="图片 34">
                  <a:extLst>
                    <a:ext uri="{FF2B5EF4-FFF2-40B4-BE49-F238E27FC236}">
                      <a16:creationId xmlns:a16="http://schemas.microsoft.com/office/drawing/2014/main" id="{BDDAA7C2-F4E6-47DC-B2A5-B2575E7030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97960"/>
                  <a:ext cx="739142" cy="739142"/>
                </a:xfrm>
                <a:prstGeom prst="rect">
                  <a:avLst/>
                </a:prstGeom>
              </p:spPr>
            </p:pic>
            <p:pic>
              <p:nvPicPr>
                <p:cNvPr id="14" name="图片 35">
                  <a:extLst>
                    <a:ext uri="{FF2B5EF4-FFF2-40B4-BE49-F238E27FC236}">
                      <a16:creationId xmlns:a16="http://schemas.microsoft.com/office/drawing/2014/main" id="{E15977DD-7D07-41AA-80A4-A727C61338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97565" y="929382"/>
                  <a:ext cx="3093954" cy="304926"/>
                </a:xfrm>
                <a:prstGeom prst="rect">
                  <a:avLst/>
                </a:prstGeom>
              </p:spPr>
            </p:pic>
          </p:grpSp>
          <p:pic>
            <p:nvPicPr>
              <p:cNvPr id="12" name="图片 20">
                <a:extLst>
                  <a:ext uri="{FF2B5EF4-FFF2-40B4-BE49-F238E27FC236}">
                    <a16:creationId xmlns:a16="http://schemas.microsoft.com/office/drawing/2014/main" id="{338867BC-141E-4DC5-82F6-FA539DAA1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8175" y="1741586"/>
                <a:ext cx="3093954" cy="304926"/>
              </a:xfrm>
              <a:prstGeom prst="rect">
                <a:avLst/>
              </a:prstGeom>
            </p:spPr>
          </p:pic>
        </p:grpSp>
      </p:grpSp>
    </p:spTree>
    <p:extLst>
      <p:ext uri="{BB962C8B-B14F-4D97-AF65-F5344CB8AC3E}">
        <p14:creationId xmlns:p14="http://schemas.microsoft.com/office/powerpoint/2010/main" val="3286724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35EF3E-B00C-4736-9901-CE0946C23D03}"/>
              </a:ext>
            </a:extLst>
          </p:cNvPr>
          <p:cNvSpPr/>
          <p:nvPr/>
        </p:nvSpPr>
        <p:spPr>
          <a:xfrm>
            <a:off x="618265" y="2886427"/>
            <a:ext cx="1571438" cy="2672036"/>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Bà</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cụ</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đến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lễ</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hội</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ăn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xin</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nhưng</a:t>
            </a:r>
            <a:r>
              <a:rPr lang="en-US" altLang="en-US" sz="2800" b="1" dirty="0">
                <a:solidFill>
                  <a:srgbClr val="CC0099"/>
                </a:solidFill>
                <a:latin typeface="Times New Roman" panose="02020603050405020304" pitchFamily="18" charset="0"/>
                <a:cs typeface="Times New Roman" panose="02020603050405020304" pitchFamily="18" charset="0"/>
              </a:rPr>
              <a:t>  </a:t>
            </a:r>
            <a:r>
              <a:rPr lang="en-US" altLang="en-US" sz="2800" b="1" dirty="0" err="1">
                <a:solidFill>
                  <a:srgbClr val="CC0099"/>
                </a:solidFill>
                <a:latin typeface="Times New Roman" panose="02020603050405020304" pitchFamily="18" charset="0"/>
                <a:cs typeface="Times New Roman" panose="02020603050405020304" pitchFamily="18" charset="0"/>
              </a:rPr>
              <a:t>không</a:t>
            </a:r>
            <a:r>
              <a:rPr lang="en-US" altLang="en-US" sz="2800" b="1" dirty="0">
                <a:solidFill>
                  <a:srgbClr val="CC0099"/>
                </a:solidFill>
                <a:latin typeface="Times New Roman" panose="02020603050405020304" pitchFamily="18" charset="0"/>
                <a:cs typeface="Times New Roman" panose="02020603050405020304" pitchFamily="18" charset="0"/>
              </a:rPr>
              <a:t> ai </a:t>
            </a:r>
            <a:r>
              <a:rPr lang="en-US" altLang="en-US" sz="2800" b="1" dirty="0" err="1">
                <a:solidFill>
                  <a:srgbClr val="CC0099"/>
                </a:solidFill>
                <a:latin typeface="Times New Roman" panose="02020603050405020304" pitchFamily="18" charset="0"/>
                <a:cs typeface="Times New Roman" panose="02020603050405020304" pitchFamily="18" charset="0"/>
              </a:rPr>
              <a:t>cho</a:t>
            </a:r>
            <a:r>
              <a:rPr lang="en-US" altLang="en-US" sz="2800" b="1" dirty="0">
                <a:solidFill>
                  <a:srgbClr val="CC0099"/>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Rectangle 3">
            <a:extLst>
              <a:ext uri="{FF2B5EF4-FFF2-40B4-BE49-F238E27FC236}">
                <a16:creationId xmlns:a16="http://schemas.microsoft.com/office/drawing/2014/main" id="{901B0CC1-82A9-4253-A7B9-95AD6235091C}"/>
              </a:ext>
            </a:extLst>
          </p:cNvPr>
          <p:cNvSpPr/>
          <p:nvPr/>
        </p:nvSpPr>
        <p:spPr>
          <a:xfrm>
            <a:off x="2359690" y="2886427"/>
            <a:ext cx="1571437" cy="3102923"/>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a:solidFill>
                  <a:srgbClr val="002060"/>
                </a:solidFill>
                <a:latin typeface="Times New Roman" panose="02020603050405020304" pitchFamily="18" charset="0"/>
                <a:cs typeface="Times New Roman" panose="02020603050405020304" pitchFamily="18" charset="0"/>
              </a:rPr>
              <a:t>Hai </a:t>
            </a:r>
            <a:r>
              <a:rPr lang="en-US" altLang="en-US" sz="2800" b="1" dirty="0" err="1">
                <a:solidFill>
                  <a:srgbClr val="002060"/>
                </a:solidFill>
                <a:latin typeface="Times New Roman" panose="02020603050405020304" pitchFamily="18" charset="0"/>
                <a:cs typeface="Times New Roman" panose="02020603050405020304" pitchFamily="18" charset="0"/>
              </a:rPr>
              <a:t>mẹ</a:t>
            </a:r>
            <a:r>
              <a:rPr lang="en-US" altLang="en-US" sz="2800" b="1" dirty="0">
                <a:solidFill>
                  <a:srgbClr val="002060"/>
                </a:solidFill>
                <a:latin typeface="Times New Roman" panose="02020603050405020304" pitchFamily="18" charset="0"/>
                <a:cs typeface="Times New Roman" panose="02020603050405020304" pitchFamily="18" charset="0"/>
              </a:rPr>
              <a:t> con </a:t>
            </a:r>
            <a:r>
              <a:rPr lang="en-US" altLang="en-US" sz="2800" b="1" dirty="0" err="1">
                <a:solidFill>
                  <a:srgbClr val="002060"/>
                </a:solidFill>
                <a:latin typeface="Times New Roman" panose="02020603050405020304" pitchFamily="18" charset="0"/>
                <a:cs typeface="Times New Roman" panose="02020603050405020304" pitchFamily="18" charset="0"/>
              </a:rPr>
              <a:t>cho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cụ</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xin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ngủ</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trong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nhà</a:t>
            </a:r>
            <a:r>
              <a:rPr lang="en-US" altLang="en-US" sz="2800" b="1" dirty="0">
                <a:solidFill>
                  <a:srgbClr val="00206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6" name="Group 5">
            <a:extLst>
              <a:ext uri="{FF2B5EF4-FFF2-40B4-BE49-F238E27FC236}">
                <a16:creationId xmlns:a16="http://schemas.microsoft.com/office/drawing/2014/main" id="{F87672B9-D685-4BB4-980E-4D74F793905E}"/>
              </a:ext>
            </a:extLst>
          </p:cNvPr>
          <p:cNvGrpSpPr/>
          <p:nvPr/>
        </p:nvGrpSpPr>
        <p:grpSpPr>
          <a:xfrm>
            <a:off x="618265" y="1867375"/>
            <a:ext cx="1636531" cy="672786"/>
            <a:chOff x="22148" y="998726"/>
            <a:chExt cx="1636531" cy="672786"/>
          </a:xfrm>
        </p:grpSpPr>
        <p:sp>
          <p:nvSpPr>
            <p:cNvPr id="22" name="Rectangle 21">
              <a:extLst>
                <a:ext uri="{FF2B5EF4-FFF2-40B4-BE49-F238E27FC236}">
                  <a16:creationId xmlns:a16="http://schemas.microsoft.com/office/drawing/2014/main" id="{96E7EC4F-5C4E-4655-8216-1798ED19183F}"/>
                </a:ext>
              </a:extLst>
            </p:cNvPr>
            <p:cNvSpPr/>
            <p:nvPr/>
          </p:nvSpPr>
          <p:spPr>
            <a:xfrm>
              <a:off x="22148" y="998726"/>
              <a:ext cx="1571438" cy="672786"/>
            </a:xfrm>
            <a:prstGeom prst="rect">
              <a:avLst/>
            </a:prstGeom>
            <a:solidFill>
              <a:schemeClr val="accent4">
                <a:lumMod val="60000"/>
                <a:lumOff val="40000"/>
              </a:schemeClr>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endParaRPr>
            </a:p>
          </p:txBody>
        </p:sp>
        <p:sp>
          <p:nvSpPr>
            <p:cNvPr id="23" name="Rectangle 22">
              <a:extLst>
                <a:ext uri="{FF2B5EF4-FFF2-40B4-BE49-F238E27FC236}">
                  <a16:creationId xmlns:a16="http://schemas.microsoft.com/office/drawing/2014/main" id="{48B4D4C9-59AB-4614-8EEF-1B7AAF4D916A}"/>
                </a:ext>
              </a:extLst>
            </p:cNvPr>
            <p:cNvSpPr/>
            <p:nvPr/>
          </p:nvSpPr>
          <p:spPr>
            <a:xfrm>
              <a:off x="87242"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1 </a:t>
              </a:r>
              <a:endParaRPr lang="en-US" sz="2800" b="1"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9AFB55D4-7E91-44E4-9157-F8D25295BFE0}"/>
              </a:ext>
            </a:extLst>
          </p:cNvPr>
          <p:cNvGrpSpPr/>
          <p:nvPr/>
        </p:nvGrpSpPr>
        <p:grpSpPr>
          <a:xfrm>
            <a:off x="2320673" y="1878992"/>
            <a:ext cx="1631719" cy="672786"/>
            <a:chOff x="1723773" y="1010343"/>
            <a:chExt cx="1631719" cy="672786"/>
          </a:xfrm>
        </p:grpSpPr>
        <p:sp>
          <p:nvSpPr>
            <p:cNvPr id="20" name="Rectangle 19">
              <a:extLst>
                <a:ext uri="{FF2B5EF4-FFF2-40B4-BE49-F238E27FC236}">
                  <a16:creationId xmlns:a16="http://schemas.microsoft.com/office/drawing/2014/main" id="{0EE13BBD-8594-4684-9B28-CE8FD83CCC6D}"/>
                </a:ext>
              </a:extLst>
            </p:cNvPr>
            <p:cNvSpPr/>
            <p:nvPr/>
          </p:nvSpPr>
          <p:spPr>
            <a:xfrm>
              <a:off x="1723773" y="1010343"/>
              <a:ext cx="1631719" cy="672786"/>
            </a:xfrm>
            <a:prstGeom prst="rect">
              <a:avLst/>
            </a:prstGeom>
            <a:solidFill>
              <a:schemeClr val="accent2"/>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21" name="Rectangle 20">
              <a:extLst>
                <a:ext uri="{FF2B5EF4-FFF2-40B4-BE49-F238E27FC236}">
                  <a16:creationId xmlns:a16="http://schemas.microsoft.com/office/drawing/2014/main" id="{34B788B7-54F8-4813-A108-708C08FB69B7}"/>
                </a:ext>
              </a:extLst>
            </p:cNvPr>
            <p:cNvSpPr/>
            <p:nvPr/>
          </p:nvSpPr>
          <p:spPr>
            <a:xfrm>
              <a:off x="1753913"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2 </a:t>
              </a:r>
              <a:endParaRPr lang="en-US" sz="2800" b="1" dirty="0">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80D167F5-F1CF-4286-BFE4-AF244EB4D660}"/>
              </a:ext>
            </a:extLst>
          </p:cNvPr>
          <p:cNvGrpSpPr/>
          <p:nvPr/>
        </p:nvGrpSpPr>
        <p:grpSpPr>
          <a:xfrm>
            <a:off x="4135744" y="1888703"/>
            <a:ext cx="1653938" cy="672786"/>
            <a:chOff x="3485679" y="1020054"/>
            <a:chExt cx="1653938" cy="672786"/>
          </a:xfrm>
        </p:grpSpPr>
        <p:sp>
          <p:nvSpPr>
            <p:cNvPr id="18" name="Rectangle 17">
              <a:extLst>
                <a:ext uri="{FF2B5EF4-FFF2-40B4-BE49-F238E27FC236}">
                  <a16:creationId xmlns:a16="http://schemas.microsoft.com/office/drawing/2014/main" id="{B5668BDA-592F-480E-B22C-B910CDB519C5}"/>
                </a:ext>
              </a:extLst>
            </p:cNvPr>
            <p:cNvSpPr/>
            <p:nvPr/>
          </p:nvSpPr>
          <p:spPr>
            <a:xfrm>
              <a:off x="3485679" y="1020054"/>
              <a:ext cx="1653938" cy="672786"/>
            </a:xfrm>
            <a:prstGeom prst="rect">
              <a:avLst/>
            </a:prstGeom>
            <a:solidFill>
              <a:srgbClr val="92D050"/>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9" name="Rectangle 18">
              <a:extLst>
                <a:ext uri="{FF2B5EF4-FFF2-40B4-BE49-F238E27FC236}">
                  <a16:creationId xmlns:a16="http://schemas.microsoft.com/office/drawing/2014/main" id="{44514417-A35A-4A75-9E3F-A9FC7EA01A49}"/>
                </a:ext>
              </a:extLst>
            </p:cNvPr>
            <p:cNvSpPr/>
            <p:nvPr/>
          </p:nvSpPr>
          <p:spPr>
            <a:xfrm>
              <a:off x="3568179" y="1093853"/>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3 </a:t>
              </a:r>
              <a:endParaRPr lang="en-US" sz="2800" b="1"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C4204215-E5BE-4BD9-9E2E-85C6534BCACA}"/>
              </a:ext>
            </a:extLst>
          </p:cNvPr>
          <p:cNvGrpSpPr/>
          <p:nvPr/>
        </p:nvGrpSpPr>
        <p:grpSpPr>
          <a:xfrm>
            <a:off x="5986275" y="1868359"/>
            <a:ext cx="1711028" cy="672786"/>
            <a:chOff x="5293678" y="999710"/>
            <a:chExt cx="1711028" cy="672786"/>
          </a:xfrm>
          <a:solidFill>
            <a:schemeClr val="accent1">
              <a:lumMod val="60000"/>
              <a:lumOff val="40000"/>
            </a:schemeClr>
          </a:solidFill>
        </p:grpSpPr>
        <p:sp>
          <p:nvSpPr>
            <p:cNvPr id="16" name="Rectangle 15">
              <a:extLst>
                <a:ext uri="{FF2B5EF4-FFF2-40B4-BE49-F238E27FC236}">
                  <a16:creationId xmlns:a16="http://schemas.microsoft.com/office/drawing/2014/main" id="{56C190A4-9EC4-49FB-AEF2-F690ADA7C179}"/>
                </a:ext>
              </a:extLst>
            </p:cNvPr>
            <p:cNvSpPr/>
            <p:nvPr/>
          </p:nvSpPr>
          <p:spPr>
            <a:xfrm>
              <a:off x="5293678" y="999710"/>
              <a:ext cx="1711028" cy="672786"/>
            </a:xfrm>
            <a:prstGeom prst="rect">
              <a:avLst/>
            </a:prstGeom>
            <a:grp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7" name="Rectangle 16">
              <a:extLst>
                <a:ext uri="{FF2B5EF4-FFF2-40B4-BE49-F238E27FC236}">
                  <a16:creationId xmlns:a16="http://schemas.microsoft.com/office/drawing/2014/main" id="{09A4F266-E7FE-49EC-BAFF-6FBEAA3DFAB5}"/>
                </a:ext>
              </a:extLst>
            </p:cNvPr>
            <p:cNvSpPr/>
            <p:nvPr/>
          </p:nvSpPr>
          <p:spPr>
            <a:xfrm>
              <a:off x="5405382" y="1111641"/>
              <a:ext cx="1571437" cy="523220"/>
            </a:xfrm>
            <a:prstGeom prst="rect">
              <a:avLst/>
            </a:prstGeom>
            <a:grp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4 </a:t>
              </a:r>
              <a:endParaRPr lang="en-US" sz="2800" b="1"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656C53AA-F8C2-452D-AC50-93DBC924DF2C}"/>
              </a:ext>
            </a:extLst>
          </p:cNvPr>
          <p:cNvGrpSpPr/>
          <p:nvPr/>
        </p:nvGrpSpPr>
        <p:grpSpPr>
          <a:xfrm>
            <a:off x="7893896" y="1881192"/>
            <a:ext cx="1751307" cy="672786"/>
            <a:chOff x="7375086" y="1012543"/>
            <a:chExt cx="1599325" cy="672786"/>
          </a:xfrm>
        </p:grpSpPr>
        <p:sp>
          <p:nvSpPr>
            <p:cNvPr id="14" name="Rectangle 13">
              <a:extLst>
                <a:ext uri="{FF2B5EF4-FFF2-40B4-BE49-F238E27FC236}">
                  <a16:creationId xmlns:a16="http://schemas.microsoft.com/office/drawing/2014/main" id="{56961B8B-6FE4-47E4-B4D6-AB5C76477D32}"/>
                </a:ext>
              </a:extLst>
            </p:cNvPr>
            <p:cNvSpPr/>
            <p:nvPr/>
          </p:nvSpPr>
          <p:spPr>
            <a:xfrm>
              <a:off x="7375086" y="1012543"/>
              <a:ext cx="1595779" cy="672786"/>
            </a:xfrm>
            <a:prstGeom prst="rect">
              <a:avLst/>
            </a:prstGeom>
            <a:solidFill>
              <a:schemeClr val="accent2"/>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cs typeface="+mn-cs"/>
              </a:endParaRPr>
            </a:p>
          </p:txBody>
        </p:sp>
        <p:sp>
          <p:nvSpPr>
            <p:cNvPr id="15" name="Rectangle 14">
              <a:extLst>
                <a:ext uri="{FF2B5EF4-FFF2-40B4-BE49-F238E27FC236}">
                  <a16:creationId xmlns:a16="http://schemas.microsoft.com/office/drawing/2014/main" id="{EC11D46B-67C2-42FF-B81D-67B298C969BE}"/>
                </a:ext>
              </a:extLst>
            </p:cNvPr>
            <p:cNvSpPr/>
            <p:nvPr/>
          </p:nvSpPr>
          <p:spPr>
            <a:xfrm>
              <a:off x="7402974" y="1105470"/>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5 </a:t>
              </a:r>
              <a:endParaRPr lang="en-US" sz="2800" b="1" dirty="0">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401AC8B6-20DE-402D-B1AA-F4CB6D90D222}"/>
              </a:ext>
            </a:extLst>
          </p:cNvPr>
          <p:cNvSpPr/>
          <p:nvPr/>
        </p:nvSpPr>
        <p:spPr>
          <a:xfrm>
            <a:off x="4109183" y="2868069"/>
            <a:ext cx="1653938" cy="2672036"/>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err="1">
                <a:solidFill>
                  <a:srgbClr val="C00000"/>
                </a:solidFill>
                <a:latin typeface="Times New Roman" panose="02020603050405020304" pitchFamily="18" charset="0"/>
                <a:cs typeface="Times New Roman" panose="02020603050405020304" pitchFamily="18" charset="0"/>
              </a:rPr>
              <a:t>Đêm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khuya</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già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hiện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hình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một</a:t>
            </a:r>
            <a:r>
              <a:rPr lang="en-US" altLang="en-US" sz="2800" b="1" dirty="0">
                <a:solidFill>
                  <a:srgbClr val="C00000"/>
                </a:solidFill>
                <a:latin typeface="Times New Roman" panose="02020603050405020304" pitchFamily="18" charset="0"/>
                <a:cs typeface="Times New Roman" panose="02020603050405020304" pitchFamily="18" charset="0"/>
              </a:rPr>
              <a:t> con </a:t>
            </a:r>
            <a:r>
              <a:rPr lang="en-US" altLang="en-US" sz="2800" b="1" dirty="0" err="1">
                <a:solidFill>
                  <a:srgbClr val="C00000"/>
                </a:solidFill>
                <a:latin typeface="Times New Roman" panose="02020603050405020304" pitchFamily="18" charset="0"/>
                <a:cs typeface="Times New Roman" panose="02020603050405020304" pitchFamily="18" charset="0"/>
              </a:rPr>
              <a:t>giao</a:t>
            </a:r>
            <a:r>
              <a:rPr lang="en-US" altLang="en-US" sz="2800" b="1" dirty="0">
                <a:solidFill>
                  <a:srgbClr val="C00000"/>
                </a:solidFill>
                <a:latin typeface="Times New Roman" panose="02020603050405020304" pitchFamily="18" charset="0"/>
                <a:cs typeface="Times New Roman" panose="02020603050405020304" pitchFamily="18" charset="0"/>
              </a:rPr>
              <a:t> long </a:t>
            </a:r>
            <a:r>
              <a:rPr lang="en-US" altLang="en-US" sz="2800" b="1" dirty="0" err="1">
                <a:solidFill>
                  <a:srgbClr val="C00000"/>
                </a:solidFill>
                <a:latin typeface="Times New Roman" panose="02020603050405020304" pitchFamily="18" charset="0"/>
                <a:cs typeface="Times New Roman" panose="02020603050405020304" pitchFamily="18" charset="0"/>
              </a:rPr>
              <a:t>lớn</a:t>
            </a:r>
            <a:r>
              <a:rPr lang="en-US" altLang="en-US" sz="2800" b="1" dirty="0">
                <a:solidFill>
                  <a:srgbClr val="C00000"/>
                </a:solidFill>
                <a:latin typeface="Times New Roman" panose="02020603050405020304" pitchFamily="18" charset="0"/>
                <a:cs typeface="Times New Roman" panose="02020603050405020304" pitchFamily="18" charset="0"/>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2" name="Rectangle 11">
            <a:extLst>
              <a:ext uri="{FF2B5EF4-FFF2-40B4-BE49-F238E27FC236}">
                <a16:creationId xmlns:a16="http://schemas.microsoft.com/office/drawing/2014/main" id="{63E31BE2-FCA6-45EA-8FAD-12BBDDA18850}"/>
              </a:ext>
            </a:extLst>
          </p:cNvPr>
          <p:cNvSpPr/>
          <p:nvPr/>
        </p:nvSpPr>
        <p:spPr>
          <a:xfrm>
            <a:off x="5967780" y="2868069"/>
            <a:ext cx="1729523" cy="3102923"/>
          </a:xfrm>
          <a:prstGeom prst="rect">
            <a:avLst/>
          </a:prstGeom>
          <a:ln/>
        </p:spPr>
        <p:style>
          <a:lnRef idx="2">
            <a:schemeClr val="accent5"/>
          </a:lnRef>
          <a:fillRef idx="1">
            <a:schemeClr val="lt1"/>
          </a:fillRef>
          <a:effectRef idx="0">
            <a:schemeClr val="accent5"/>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indent="-4445" algn="ctr" defTabSz="910590">
              <a:defRPr/>
            </a:pPr>
            <a:r>
              <a:rPr lang="en-US" altLang="en-US" sz="2800" b="1" dirty="0" err="1">
                <a:solidFill>
                  <a:srgbClr val="006600"/>
                </a:solidFill>
                <a:latin typeface="Times New Roman" panose="02020603050405020304" pitchFamily="18" charset="0"/>
                <a:cs typeface="Times New Roman" panose="02020603050405020304" pitchFamily="18" charset="0"/>
              </a:rPr>
              <a:t>Sáng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sớm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cho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hai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mẹ</a:t>
            </a:r>
            <a:r>
              <a:rPr lang="en-US" altLang="en-US" sz="2800" b="1" dirty="0">
                <a:solidFill>
                  <a:srgbClr val="006600"/>
                </a:solidFill>
                <a:latin typeface="Times New Roman" panose="02020603050405020304" pitchFamily="18" charset="0"/>
                <a:cs typeface="Times New Roman" panose="02020603050405020304" pitchFamily="18" charset="0"/>
              </a:rPr>
              <a:t> con </a:t>
            </a:r>
            <a:r>
              <a:rPr lang="en-US" altLang="en-US" sz="2800" b="1" dirty="0" err="1">
                <a:solidFill>
                  <a:srgbClr val="006600"/>
                </a:solidFill>
                <a:latin typeface="Times New Roman" panose="02020603050405020304" pitchFamily="18" charset="0"/>
                <a:cs typeface="Times New Roman" panose="02020603050405020304" pitchFamily="18" charset="0"/>
              </a:rPr>
              <a:t>gói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và</a:t>
            </a:r>
            <a:r>
              <a:rPr lang="en-US" altLang="en-US" sz="2800" b="1" dirty="0">
                <a:solidFill>
                  <a:srgbClr val="006600"/>
                </a:solidFill>
                <a:latin typeface="Times New Roman" panose="02020603050405020304" pitchFamily="18" charset="0"/>
                <a:cs typeface="Times New Roman" panose="02020603050405020304" pitchFamily="18" charset="0"/>
              </a:rPr>
              <a:t> 2 </a:t>
            </a:r>
            <a:r>
              <a:rPr lang="en-US" altLang="en-US" sz="2800" b="1" dirty="0" err="1">
                <a:solidFill>
                  <a:srgbClr val="006600"/>
                </a:solidFill>
                <a:latin typeface="Times New Roman" panose="02020603050405020304" pitchFamily="18" charset="0"/>
                <a:cs typeface="Times New Roman" panose="02020603050405020304" pitchFamily="18" charset="0"/>
              </a:rPr>
              <a:t>mảnh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vỏ</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trấu</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rồi</a:t>
            </a:r>
            <a:r>
              <a:rPr lang="en-US" altLang="en-US" sz="2800" b="1" dirty="0">
                <a:solidFill>
                  <a:srgbClr val="006600"/>
                </a:solidFill>
                <a:latin typeface="Times New Roman" panose="02020603050405020304" pitchFamily="18" charset="0"/>
                <a:cs typeface="Times New Roman" panose="02020603050405020304" pitchFamily="18" charset="0"/>
              </a:rPr>
              <a:t> ra </a:t>
            </a:r>
            <a:r>
              <a:rPr lang="en-US" altLang="en-US" sz="2800" b="1" dirty="0" err="1">
                <a:solidFill>
                  <a:srgbClr val="006600"/>
                </a:solidFill>
                <a:latin typeface="Times New Roman" panose="02020603050405020304" pitchFamily="18" charset="0"/>
                <a:cs typeface="Times New Roman" panose="02020603050405020304" pitchFamily="18" charset="0"/>
              </a:rPr>
              <a:t>đi</a:t>
            </a:r>
            <a:r>
              <a:rPr lang="en-US" altLang="en-US" sz="2800" dirty="0">
                <a:solidFill>
                  <a:srgbClr val="006600"/>
                </a:solidFill>
              </a:rPr>
              <a:t>.</a:t>
            </a:r>
            <a:endParaRPr kumimoji="0" lang="zh-CN" altLang="en-US" sz="2800" b="1" i="0" u="none" strike="noStrike" kern="1200" cap="none" spc="0" normalizeH="0" baseline="0" noProof="0" dirty="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3" name="Rectangle 12">
            <a:extLst>
              <a:ext uri="{FF2B5EF4-FFF2-40B4-BE49-F238E27FC236}">
                <a16:creationId xmlns:a16="http://schemas.microsoft.com/office/drawing/2014/main" id="{C8B3BACA-9F70-43B1-B24D-76E69906B59B}"/>
              </a:ext>
            </a:extLst>
          </p:cNvPr>
          <p:cNvSpPr/>
          <p:nvPr/>
        </p:nvSpPr>
        <p:spPr>
          <a:xfrm>
            <a:off x="7915679" y="2852888"/>
            <a:ext cx="1729524" cy="3649355"/>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ts val="3500"/>
              </a:lnSpc>
            </a:pPr>
            <a:r>
              <a:rPr lang="en-US" altLang="en-US" sz="2800" b="1">
                <a:solidFill>
                  <a:srgbClr val="0070C0"/>
                </a:solidFill>
                <a:latin typeface="Times New Roman" panose="02020603050405020304" pitchFamily="18" charset="0"/>
                <a:cs typeface="Times New Roman" panose="02020603050405020304" pitchFamily="18" charset="0"/>
              </a:rPr>
              <a:t>Trong đêm lễ hội, dòng nước phun lên,  tất cả đều chìm nghỉm.</a:t>
            </a:r>
            <a:endParaRPr lang="en-US" altLang="en-US" sz="2800" b="1" dirty="0">
              <a:solidFill>
                <a:srgbClr val="0070C0"/>
              </a:solidFill>
              <a:latin typeface="Times New Roman" panose="02020603050405020304" pitchFamily="18" charset="0"/>
              <a:ea typeface="Times New Roman" panose="02020603050405020304" pitchFamily="18" charset="0"/>
            </a:endParaRPr>
          </a:p>
        </p:txBody>
      </p:sp>
      <p:grpSp>
        <p:nvGrpSpPr>
          <p:cNvPr id="24" name="Group 23">
            <a:extLst>
              <a:ext uri="{FF2B5EF4-FFF2-40B4-BE49-F238E27FC236}">
                <a16:creationId xmlns:a16="http://schemas.microsoft.com/office/drawing/2014/main" id="{3B3EB546-D463-42FE-AF70-8414FD0541A5}"/>
              </a:ext>
            </a:extLst>
          </p:cNvPr>
          <p:cNvGrpSpPr/>
          <p:nvPr/>
        </p:nvGrpSpPr>
        <p:grpSpPr>
          <a:xfrm>
            <a:off x="937478" y="226022"/>
            <a:ext cx="9984522" cy="1193361"/>
            <a:chOff x="4684943" y="1286222"/>
            <a:chExt cx="7389882" cy="1193361"/>
          </a:xfrm>
        </p:grpSpPr>
        <p:sp>
          <p:nvSpPr>
            <p:cNvPr id="25" name="Content Placeholder 2">
              <a:extLst>
                <a:ext uri="{FF2B5EF4-FFF2-40B4-BE49-F238E27FC236}">
                  <a16:creationId xmlns:a16="http://schemas.microsoft.com/office/drawing/2014/main" id="{D48A6EEF-82FB-4362-B23D-A72675716B2D}"/>
                </a:ext>
              </a:extLst>
            </p:cNvPr>
            <p:cNvSpPr txBox="1"/>
            <p:nvPr/>
          </p:nvSpPr>
          <p:spPr>
            <a:xfrm>
              <a:off x="5343750" y="1286222"/>
              <a:ext cx="6731075" cy="982189"/>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200" b="1">
                  <a:solidFill>
                    <a:srgbClr val="0070C0"/>
                  </a:solidFill>
                  <a:latin typeface="Times New Roman" panose="02020603050405020304" pitchFamily="18" charset="0"/>
                  <a:cs typeface="Times New Roman" panose="02020603050405020304" pitchFamily="18" charset="0"/>
                </a:rPr>
                <a:t>2. Các sự việc xảy ra v</a:t>
              </a:r>
              <a:r>
                <a:rPr lang="en-US" altLang="en-US" sz="3200" b="1">
                  <a:solidFill>
                    <a:srgbClr val="0070C0"/>
                  </a:solidFill>
                  <a:latin typeface="Times New Roman" panose="02020603050405020304" pitchFamily="18" charset="0"/>
                  <a:ea typeface="Times New Roman" panose="02020603050405020304" pitchFamily="18" charset="0"/>
                </a:rPr>
                <a:t>à</a:t>
              </a:r>
              <a:r>
                <a:rPr lang="en-US" altLang="en-US" sz="3200" b="1">
                  <a:solidFill>
                    <a:srgbClr val="0070C0"/>
                  </a:solidFill>
                  <a:latin typeface="Times New Roman" panose="02020603050405020304" pitchFamily="18" charset="0"/>
                  <a:cs typeface="Times New Roman" panose="02020603050405020304" pitchFamily="18" charset="0"/>
                </a:rPr>
                <a:t> kết quả của các sự việc ấy ra sao?</a:t>
              </a:r>
              <a:endParaRPr lang="en-US" altLang="en-US" sz="3200" b="1" dirty="0">
                <a:solidFill>
                  <a:srgbClr val="F65B59"/>
                </a:solidFill>
                <a:latin typeface="Times New Roman" panose="02020603050405020304" pitchFamily="18" charset="0"/>
                <a:ea typeface="Times New Roman" panose="02020603050405020304" pitchFamily="18" charset="0"/>
              </a:endParaRPr>
            </a:p>
          </p:txBody>
        </p:sp>
        <p:grpSp>
          <p:nvGrpSpPr>
            <p:cNvPr id="26" name="Group 25">
              <a:extLst>
                <a:ext uri="{FF2B5EF4-FFF2-40B4-BE49-F238E27FC236}">
                  <a16:creationId xmlns:a16="http://schemas.microsoft.com/office/drawing/2014/main" id="{B6BB7131-80EE-434F-82E1-E12DD731BA80}"/>
                </a:ext>
              </a:extLst>
            </p:cNvPr>
            <p:cNvGrpSpPr/>
            <p:nvPr/>
          </p:nvGrpSpPr>
          <p:grpSpPr>
            <a:xfrm>
              <a:off x="4684943" y="1672918"/>
              <a:ext cx="6740532" cy="806665"/>
              <a:chOff x="4684943" y="1672918"/>
              <a:chExt cx="6740532" cy="806665"/>
            </a:xfrm>
          </p:grpSpPr>
          <p:grpSp>
            <p:nvGrpSpPr>
              <p:cNvPr id="27" name="组合 32">
                <a:extLst>
                  <a:ext uri="{FF2B5EF4-FFF2-40B4-BE49-F238E27FC236}">
                    <a16:creationId xmlns:a16="http://schemas.microsoft.com/office/drawing/2014/main" id="{3520EFCA-3A62-45E7-B701-A5E17F3F59BA}"/>
                  </a:ext>
                </a:extLst>
              </p:cNvPr>
              <p:cNvGrpSpPr/>
              <p:nvPr/>
            </p:nvGrpSpPr>
            <p:grpSpPr>
              <a:xfrm>
                <a:off x="4684943" y="1672918"/>
                <a:ext cx="3723097" cy="806665"/>
                <a:chOff x="6206086" y="850409"/>
                <a:chExt cx="3723097" cy="806665"/>
              </a:xfrm>
            </p:grpSpPr>
            <p:pic>
              <p:nvPicPr>
                <p:cNvPr id="29" name="图片 34">
                  <a:extLst>
                    <a:ext uri="{FF2B5EF4-FFF2-40B4-BE49-F238E27FC236}">
                      <a16:creationId xmlns:a16="http://schemas.microsoft.com/office/drawing/2014/main" id="{B447EFF3-03CA-487C-9456-99B3B9CEB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30" name="图片 35">
                  <a:extLst>
                    <a:ext uri="{FF2B5EF4-FFF2-40B4-BE49-F238E27FC236}">
                      <a16:creationId xmlns:a16="http://schemas.microsoft.com/office/drawing/2014/main" id="{012D4BC3-9CC9-4D7F-804E-8EE2B87C8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28" name="图片 20">
                <a:extLst>
                  <a:ext uri="{FF2B5EF4-FFF2-40B4-BE49-F238E27FC236}">
                    <a16:creationId xmlns:a16="http://schemas.microsoft.com/office/drawing/2014/main" id="{CB5FD500-127F-4720-A4CF-38F76A319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
        <p:nvSpPr>
          <p:cNvPr id="31" name="Rectangle 30">
            <a:extLst>
              <a:ext uri="{FF2B5EF4-FFF2-40B4-BE49-F238E27FC236}">
                <a16:creationId xmlns:a16="http://schemas.microsoft.com/office/drawing/2014/main" id="{3A5B57B5-1437-4684-9980-9FE4322F017D}"/>
              </a:ext>
            </a:extLst>
          </p:cNvPr>
          <p:cNvSpPr/>
          <p:nvPr/>
        </p:nvSpPr>
        <p:spPr>
          <a:xfrm>
            <a:off x="9841187" y="2868069"/>
            <a:ext cx="1637314" cy="3533810"/>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0" tIns="42937" rIns="85874" bIns="42937"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4445" algn="ctr" defTabSz="910590">
              <a:defRPr/>
            </a:pPr>
            <a:r>
              <a:rPr lang="en-US" altLang="en-US" sz="2800" b="1">
                <a:solidFill>
                  <a:srgbClr val="CC0099"/>
                </a:solidFill>
                <a:latin typeface="Times New Roman" panose="02020603050405020304" pitchFamily="18" charset="0"/>
                <a:cs typeface="Times New Roman" panose="02020603050405020304" pitchFamily="18" charset="0"/>
              </a:rPr>
              <a:t> Nước lụt dâng cao, mẹ con bà nông dân chèo thuyền và cứu người.</a:t>
            </a:r>
            <a:endParaRPr kumimoji="0" lang="zh-CN" altLang="en-US" sz="2800" b="1" i="0" u="none" strike="noStrike" kern="1200" cap="none" spc="0" normalizeH="0" baseline="0" noProof="0">
              <a:ln>
                <a:noFill/>
              </a:ln>
              <a:solidFill>
                <a:srgbClr val="5A5959"/>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32" name="Group 31">
            <a:extLst>
              <a:ext uri="{FF2B5EF4-FFF2-40B4-BE49-F238E27FC236}">
                <a16:creationId xmlns:a16="http://schemas.microsoft.com/office/drawing/2014/main" id="{1F12D40E-4FA5-40F2-958A-E74DC89D4645}"/>
              </a:ext>
            </a:extLst>
          </p:cNvPr>
          <p:cNvGrpSpPr/>
          <p:nvPr/>
        </p:nvGrpSpPr>
        <p:grpSpPr>
          <a:xfrm>
            <a:off x="9841970" y="1849017"/>
            <a:ext cx="1747424" cy="672786"/>
            <a:chOff x="22148" y="998726"/>
            <a:chExt cx="1636531" cy="672786"/>
          </a:xfrm>
        </p:grpSpPr>
        <p:sp>
          <p:nvSpPr>
            <p:cNvPr id="33" name="Rectangle 32">
              <a:extLst>
                <a:ext uri="{FF2B5EF4-FFF2-40B4-BE49-F238E27FC236}">
                  <a16:creationId xmlns:a16="http://schemas.microsoft.com/office/drawing/2014/main" id="{03564160-FA0C-48F7-AD2A-FE8834D1B404}"/>
                </a:ext>
              </a:extLst>
            </p:cNvPr>
            <p:cNvSpPr/>
            <p:nvPr/>
          </p:nvSpPr>
          <p:spPr>
            <a:xfrm>
              <a:off x="22148" y="998726"/>
              <a:ext cx="1571438" cy="672786"/>
            </a:xfrm>
            <a:prstGeom prst="rect">
              <a:avLst/>
            </a:prstGeom>
            <a:solidFill>
              <a:schemeClr val="accent4">
                <a:lumMod val="60000"/>
                <a:lumOff val="40000"/>
              </a:schemeClr>
            </a:solidFill>
            <a:ln w="9525" cap="flat" cmpd="sng" algn="ctr">
              <a:noFill/>
              <a:prstDash val="solid"/>
            </a:ln>
            <a:effectLst/>
          </p:spPr>
          <p:txBody>
            <a:bodyPr lIns="257993" tIns="257993" rIns="85997" bIns="42999" anchor="t"/>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Microsoft YaHei" panose="020B0503020204020204" pitchFamily="34" charset="-122"/>
              </a:endParaRPr>
            </a:p>
          </p:txBody>
        </p:sp>
        <p:sp>
          <p:nvSpPr>
            <p:cNvPr id="34" name="Rectangle 33">
              <a:extLst>
                <a:ext uri="{FF2B5EF4-FFF2-40B4-BE49-F238E27FC236}">
                  <a16:creationId xmlns:a16="http://schemas.microsoft.com/office/drawing/2014/main" id="{B6566626-2EF4-4AEF-A7EE-2A97FE3DE9B4}"/>
                </a:ext>
              </a:extLst>
            </p:cNvPr>
            <p:cNvSpPr/>
            <p:nvPr/>
          </p:nvSpPr>
          <p:spPr>
            <a:xfrm>
              <a:off x="87242" y="1046566"/>
              <a:ext cx="1571437" cy="52322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err="1">
                  <a:latin typeface="Times New Roman" panose="02020603050405020304" pitchFamily="18" charset="0"/>
                  <a:cs typeface="Times New Roman" panose="02020603050405020304" pitchFamily="18" charset="0"/>
                </a:rPr>
                <a:t>việc</a:t>
              </a:r>
              <a:r>
                <a:rPr lang="en-US" altLang="en-US" sz="2800" b="1">
                  <a:latin typeface="Times New Roman" panose="02020603050405020304" pitchFamily="18" charset="0"/>
                  <a:cs typeface="Times New Roman" panose="02020603050405020304" pitchFamily="18" charset="0"/>
                </a:rPr>
                <a:t> 6 </a:t>
              </a:r>
              <a:endParaRPr lang="en-US"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23263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par>
                                <p:cTn id="21" presetID="2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E6D50F87-CAAB-4505-920A-00F38A5BC670}"/>
              </a:ext>
            </a:extLst>
          </p:cNvPr>
          <p:cNvPicPr/>
          <p:nvPr/>
        </p:nvPicPr>
        <p:blipFill>
          <a:blip r:embed="rId2"/>
          <a:stretch>
            <a:fillRect/>
          </a:stretch>
        </p:blipFill>
        <p:spPr>
          <a:xfrm>
            <a:off x="762000" y="158750"/>
            <a:ext cx="10718799" cy="6540500"/>
          </a:xfrm>
          <a:prstGeom prst="rect">
            <a:avLst/>
          </a:prstGeom>
        </p:spPr>
      </p:pic>
      <p:cxnSp>
        <p:nvCxnSpPr>
          <p:cNvPr id="5" name="Straight Arrow Connector 4">
            <a:extLst>
              <a:ext uri="{FF2B5EF4-FFF2-40B4-BE49-F238E27FC236}">
                <a16:creationId xmlns:a16="http://schemas.microsoft.com/office/drawing/2014/main" id="{58C2F617-BC79-430D-8B85-5CF8D840C690}"/>
              </a:ext>
            </a:extLst>
          </p:cNvPr>
          <p:cNvCxnSpPr/>
          <p:nvPr/>
        </p:nvCxnSpPr>
        <p:spPr>
          <a:xfrm>
            <a:off x="5130800" y="1600200"/>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6" name="TextBox 8">
            <a:extLst>
              <a:ext uri="{FF2B5EF4-FFF2-40B4-BE49-F238E27FC236}">
                <a16:creationId xmlns:a16="http://schemas.microsoft.com/office/drawing/2014/main" id="{D2C07546-B36F-4D01-8933-6BBED0B9F87B}"/>
              </a:ext>
            </a:extLst>
          </p:cNvPr>
          <p:cNvSpPr txBox="1"/>
          <p:nvPr/>
        </p:nvSpPr>
        <p:spPr>
          <a:xfrm>
            <a:off x="7742238" y="1336675"/>
            <a:ext cx="2143125" cy="430212"/>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r>
              <a:rPr lang="en-US" altLang="x-none" sz="2200" b="1" dirty="0">
                <a:solidFill>
                  <a:schemeClr val="accent1"/>
                </a:solidFill>
                <a:latin typeface="Times New Roman" panose="02020603050405020304" pitchFamily="18" charset="0"/>
                <a:cs typeface="Times New Roman" panose="02020603050405020304" pitchFamily="18" charset="0"/>
              </a:rPr>
              <a:t>Không ai cho</a:t>
            </a:r>
            <a:endParaRPr lang="en-US" altLang="x-none" sz="2200" b="1" dirty="0">
              <a:solidFill>
                <a:schemeClr val="accent1"/>
              </a:solidFill>
              <a:latin typeface="Times New Roman" panose="02020603050405020304" pitchFamily="18" charset="0"/>
              <a:ea typeface="Times New Roman" panose="02020603050405020304" pitchFamily="18" charset="0"/>
            </a:endParaRPr>
          </a:p>
        </p:txBody>
      </p:sp>
      <p:sp>
        <p:nvSpPr>
          <p:cNvPr id="7" name="TextBox 10">
            <a:extLst>
              <a:ext uri="{FF2B5EF4-FFF2-40B4-BE49-F238E27FC236}">
                <a16:creationId xmlns:a16="http://schemas.microsoft.com/office/drawing/2014/main" id="{B105B86B-8A08-4D76-94C9-1C44ED9D07A4}"/>
              </a:ext>
            </a:extLst>
          </p:cNvPr>
          <p:cNvSpPr txBox="1"/>
          <p:nvPr/>
        </p:nvSpPr>
        <p:spPr>
          <a:xfrm>
            <a:off x="6886313" y="2222500"/>
            <a:ext cx="4268787" cy="769937"/>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Hai mẹ con cho 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cụ ăn v</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ngủ trong nh</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mình. </a:t>
            </a:r>
            <a:endParaRPr lang="en-US" altLang="x-none" sz="2200" dirty="0">
              <a:latin typeface="Garamond" panose="02020404030301010803" pitchFamily="18" charset="0"/>
            </a:endParaRPr>
          </a:p>
        </p:txBody>
      </p:sp>
      <p:cxnSp>
        <p:nvCxnSpPr>
          <p:cNvPr id="8" name="Straight Arrow Connector 7">
            <a:extLst>
              <a:ext uri="{FF2B5EF4-FFF2-40B4-BE49-F238E27FC236}">
                <a16:creationId xmlns:a16="http://schemas.microsoft.com/office/drawing/2014/main" id="{5F30BDD2-6868-4021-85EA-68509030BE15}"/>
              </a:ext>
            </a:extLst>
          </p:cNvPr>
          <p:cNvCxnSpPr/>
          <p:nvPr/>
        </p:nvCxnSpPr>
        <p:spPr>
          <a:xfrm>
            <a:off x="5130800" y="2606675"/>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9" name="TextBox 12">
            <a:extLst>
              <a:ext uri="{FF2B5EF4-FFF2-40B4-BE49-F238E27FC236}">
                <a16:creationId xmlns:a16="http://schemas.microsoft.com/office/drawing/2014/main" id="{2BFECF1B-060C-45AA-8E78-B116393EB639}"/>
              </a:ext>
            </a:extLst>
          </p:cNvPr>
          <p:cNvSpPr txBox="1"/>
          <p:nvPr/>
        </p:nvSpPr>
        <p:spPr>
          <a:xfrm>
            <a:off x="6877050" y="3176587"/>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cụ hiện nguyên hình một con giao long lớn.</a:t>
            </a:r>
            <a:endParaRPr lang="en-US" altLang="x-none" sz="2200" dirty="0">
              <a:latin typeface="Garamond" panose="02020404030301010803" pitchFamily="18" charset="0"/>
            </a:endParaRPr>
          </a:p>
        </p:txBody>
      </p:sp>
      <p:cxnSp>
        <p:nvCxnSpPr>
          <p:cNvPr id="10" name="Straight Arrow Connector 9">
            <a:extLst>
              <a:ext uri="{FF2B5EF4-FFF2-40B4-BE49-F238E27FC236}">
                <a16:creationId xmlns:a16="http://schemas.microsoft.com/office/drawing/2014/main" id="{A85DD175-7A99-41A2-B09F-522F9479F5A7}"/>
              </a:ext>
            </a:extLst>
          </p:cNvPr>
          <p:cNvCxnSpPr/>
          <p:nvPr/>
        </p:nvCxnSpPr>
        <p:spPr>
          <a:xfrm>
            <a:off x="5130800" y="3525837"/>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8C5A7A7-BA69-40A6-B2E4-2D96F4A3FCC5}"/>
              </a:ext>
            </a:extLst>
          </p:cNvPr>
          <p:cNvCxnSpPr/>
          <p:nvPr/>
        </p:nvCxnSpPr>
        <p:spPr>
          <a:xfrm>
            <a:off x="5130800" y="4360862"/>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8794252-5E54-4930-BEAA-4A865EB26B2E}"/>
              </a:ext>
            </a:extLst>
          </p:cNvPr>
          <p:cNvCxnSpPr/>
          <p:nvPr/>
        </p:nvCxnSpPr>
        <p:spPr>
          <a:xfrm>
            <a:off x="5130800" y="5295900"/>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DF9446A-804E-4F2E-9195-A323DD110014}"/>
              </a:ext>
            </a:extLst>
          </p:cNvPr>
          <p:cNvCxnSpPr/>
          <p:nvPr/>
        </p:nvCxnSpPr>
        <p:spPr>
          <a:xfrm>
            <a:off x="5130800" y="6232525"/>
            <a:ext cx="1225550" cy="0"/>
          </a:xfrm>
          <a:prstGeom prst="straightConnector1">
            <a:avLst/>
          </a:prstGeom>
          <a:ln w="28575">
            <a:solidFill>
              <a:schemeClr val="accent1"/>
            </a:solidFill>
            <a:tailEnd type="arrow"/>
          </a:ln>
        </p:spPr>
        <p:style>
          <a:lnRef idx="1">
            <a:schemeClr val="dk1"/>
          </a:lnRef>
          <a:fillRef idx="0">
            <a:schemeClr val="dk1"/>
          </a:fillRef>
          <a:effectRef idx="0">
            <a:schemeClr val="dk1"/>
          </a:effectRef>
          <a:fontRef idx="minor">
            <a:schemeClr val="tx1"/>
          </a:fontRef>
        </p:style>
      </p:cxnSp>
      <p:sp>
        <p:nvSpPr>
          <p:cNvPr id="14" name="TextBox 17">
            <a:extLst>
              <a:ext uri="{FF2B5EF4-FFF2-40B4-BE49-F238E27FC236}">
                <a16:creationId xmlns:a16="http://schemas.microsoft.com/office/drawing/2014/main" id="{540B9D33-A95D-4BE7-BC8A-E7C1FE35538C}"/>
              </a:ext>
            </a:extLst>
          </p:cNvPr>
          <p:cNvSpPr txBox="1"/>
          <p:nvPr/>
        </p:nvSpPr>
        <p:spPr>
          <a:xfrm>
            <a:off x="6877050" y="4008437"/>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cho mẹ con gói tro v</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hai mảnh vỏ trấu rồi ra đi.</a:t>
            </a:r>
            <a:endParaRPr lang="en-US" altLang="x-none" sz="2200" dirty="0">
              <a:latin typeface="Garamond" panose="02020404030301010803" pitchFamily="18" charset="0"/>
            </a:endParaRPr>
          </a:p>
        </p:txBody>
      </p:sp>
      <p:sp>
        <p:nvSpPr>
          <p:cNvPr id="15" name="TextBox 18">
            <a:extLst>
              <a:ext uri="{FF2B5EF4-FFF2-40B4-BE49-F238E27FC236}">
                <a16:creationId xmlns:a16="http://schemas.microsoft.com/office/drawing/2014/main" id="{BF54FA03-457D-48C5-80E2-158AA71E6AD9}"/>
              </a:ext>
            </a:extLst>
          </p:cNvPr>
          <p:cNvSpPr txBox="1"/>
          <p:nvPr/>
        </p:nvSpPr>
        <p:spPr>
          <a:xfrm>
            <a:off x="6877050" y="4824412"/>
            <a:ext cx="4267200" cy="944563"/>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lnSpc>
                <a:spcPts val="3500"/>
              </a:lnSpc>
              <a:buNone/>
            </a:pPr>
            <a:r>
              <a:rPr lang="en-US" altLang="en-US" sz="2200" b="1" dirty="0">
                <a:solidFill>
                  <a:srgbClr val="0070C0"/>
                </a:solidFill>
                <a:latin typeface="Times New Roman" panose="02020603050405020304" pitchFamily="18" charset="0"/>
                <a:cs typeface="Times New Roman" panose="02020603050405020304" pitchFamily="18" charset="0"/>
              </a:rPr>
              <a:t>dòng nước phun lên,  tất cả đều chìm nghỉm</a:t>
            </a:r>
            <a:endParaRPr lang="en-US" altLang="en-US" sz="2200" b="1" dirty="0">
              <a:solidFill>
                <a:srgbClr val="0070C0"/>
              </a:solidFill>
              <a:latin typeface="Times New Roman" panose="02020603050405020304" pitchFamily="18" charset="0"/>
              <a:ea typeface="Times New Roman" panose="02020603050405020304" pitchFamily="18" charset="0"/>
            </a:endParaRPr>
          </a:p>
        </p:txBody>
      </p:sp>
      <p:sp>
        <p:nvSpPr>
          <p:cNvPr id="16" name="TextBox 19">
            <a:extLst>
              <a:ext uri="{FF2B5EF4-FFF2-40B4-BE49-F238E27FC236}">
                <a16:creationId xmlns:a16="http://schemas.microsoft.com/office/drawing/2014/main" id="{8503C94D-88CE-46C4-82FA-4556F84A464D}"/>
              </a:ext>
            </a:extLst>
          </p:cNvPr>
          <p:cNvSpPr txBox="1"/>
          <p:nvPr/>
        </p:nvSpPr>
        <p:spPr>
          <a:xfrm>
            <a:off x="6862763" y="5864225"/>
            <a:ext cx="4267200" cy="768350"/>
          </a:xfrm>
          <a:prstGeom prst="rect">
            <a:avLst/>
          </a:prstGeom>
          <a:noFill/>
          <a:ln w="9525">
            <a:noFill/>
          </a:ln>
        </p:spPr>
        <p:txBody>
          <a:bodyPr>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buNone/>
            </a:pPr>
            <a:r>
              <a:rPr lang="en-US" altLang="en-US" sz="2200" b="1" dirty="0">
                <a:solidFill>
                  <a:srgbClr val="0070C0"/>
                </a:solidFill>
                <a:latin typeface="Times New Roman" panose="02020603050405020304" pitchFamily="18" charset="0"/>
                <a:cs typeface="Times New Roman" panose="02020603050405020304" pitchFamily="18" charset="0"/>
              </a:rPr>
              <a:t>mẹ con b</a:t>
            </a:r>
            <a:r>
              <a:rPr lang="en-US" altLang="en-US" sz="2200" b="1" dirty="0">
                <a:solidFill>
                  <a:srgbClr val="0070C0"/>
                </a:solidFill>
                <a:latin typeface="Times New Roman" panose="02020603050405020304" pitchFamily="18" charset="0"/>
                <a:ea typeface="Times New Roman" panose="02020603050405020304" pitchFamily="18" charset="0"/>
              </a:rPr>
              <a:t>à</a:t>
            </a:r>
            <a:r>
              <a:rPr lang="en-US" altLang="en-US" sz="2200" b="1" dirty="0">
                <a:solidFill>
                  <a:srgbClr val="0070C0"/>
                </a:solidFill>
                <a:latin typeface="Times New Roman" panose="02020603050405020304" pitchFamily="18" charset="0"/>
                <a:cs typeface="Times New Roman" panose="02020603050405020304" pitchFamily="18" charset="0"/>
              </a:rPr>
              <a:t> nông dân chèo thuyền, cứu người.</a:t>
            </a:r>
            <a:endParaRPr lang="en-US" altLang="x-none" sz="2200" dirty="0">
              <a:latin typeface="Garamond" panose="02020404030301010803" pitchFamily="18" charset="0"/>
            </a:endParaRPr>
          </a:p>
        </p:txBody>
      </p:sp>
    </p:spTree>
    <p:extLst>
      <p:ext uri="{BB962C8B-B14F-4D97-AF65-F5344CB8AC3E}">
        <p14:creationId xmlns:p14="http://schemas.microsoft.com/office/powerpoint/2010/main" val="85844483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631410-564A-427E-A2E3-50F31F327B00}"/>
              </a:ext>
            </a:extLst>
          </p:cNvPr>
          <p:cNvSpPr/>
          <p:nvPr/>
        </p:nvSpPr>
        <p:spPr>
          <a:xfrm>
            <a:off x="3937793" y="2308726"/>
            <a:ext cx="6162737" cy="2308324"/>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en-US" altLang="en-US" sz="3600" b="1">
                <a:solidFill>
                  <a:srgbClr val="A50021"/>
                </a:solidFill>
                <a:latin typeface="Times New Roman" panose="02020603050405020304" pitchFamily="18" charset="0"/>
                <a:cs typeface="Times New Roman" panose="02020603050405020304" pitchFamily="18" charset="0"/>
              </a:rPr>
              <a:t>Giải thích về sự </a:t>
            </a:r>
            <a:r>
              <a:rPr lang="en-US" altLang="en-US" sz="3600" b="1" dirty="0" err="1">
                <a:solidFill>
                  <a:srgbClr val="A50021"/>
                </a:solidFill>
                <a:latin typeface="Times New Roman" panose="02020603050405020304" pitchFamily="18" charset="0"/>
                <a:cs typeface="Times New Roman" panose="02020603050405020304" pitchFamily="18" charset="0"/>
              </a:rPr>
              <a:t>hình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thành</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của</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hồ</a:t>
            </a:r>
            <a:r>
              <a:rPr lang="en-US" altLang="en-US" sz="3600" b="1" dirty="0">
                <a:solidFill>
                  <a:srgbClr val="A50021"/>
                </a:solidFill>
                <a:latin typeface="Times New Roman" panose="02020603050405020304" pitchFamily="18" charset="0"/>
                <a:cs typeface="Times New Roman" panose="02020603050405020304" pitchFamily="18" charset="0"/>
              </a:rPr>
              <a:t> Ba </a:t>
            </a:r>
            <a:r>
              <a:rPr lang="en-US" altLang="en-US" sz="3600" b="1" dirty="0" err="1">
                <a:solidFill>
                  <a:srgbClr val="A50021"/>
                </a:solidFill>
                <a:latin typeface="Times New Roman" panose="02020603050405020304" pitchFamily="18" charset="0"/>
                <a:cs typeface="Times New Roman" panose="02020603050405020304" pitchFamily="18" charset="0"/>
              </a:rPr>
              <a:t>Bể</a:t>
            </a:r>
            <a:r>
              <a:rPr lang="en-US" altLang="en-US" sz="3600" b="1" dirty="0">
                <a:solidFill>
                  <a:srgbClr val="A50021"/>
                </a:solidFill>
                <a:latin typeface="Times New Roman" panose="02020603050405020304" pitchFamily="18" charset="0"/>
                <a:cs typeface="Times New Roman" panose="02020603050405020304" pitchFamily="18" charset="0"/>
              </a:rPr>
              <a:t>, ca </a:t>
            </a:r>
            <a:r>
              <a:rPr lang="en-US" altLang="en-US" sz="3600" b="1" dirty="0" err="1">
                <a:solidFill>
                  <a:srgbClr val="A50021"/>
                </a:solidFill>
                <a:latin typeface="Times New Roman" panose="02020603050405020304" pitchFamily="18" charset="0"/>
                <a:cs typeface="Times New Roman" panose="02020603050405020304" pitchFamily="18" charset="0"/>
              </a:rPr>
              <a:t>ngợi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những</a:t>
            </a:r>
            <a:r>
              <a:rPr lang="en-US" altLang="en-US" sz="3600" b="1" dirty="0">
                <a:solidFill>
                  <a:srgbClr val="A50021"/>
                </a:solidFill>
                <a:latin typeface="Times New Roman" panose="02020603050405020304" pitchFamily="18" charset="0"/>
                <a:cs typeface="Times New Roman" panose="02020603050405020304" pitchFamily="18" charset="0"/>
              </a:rPr>
              <a:t> con </a:t>
            </a:r>
            <a:r>
              <a:rPr lang="en-US" altLang="en-US" sz="3600" b="1" dirty="0" err="1">
                <a:solidFill>
                  <a:srgbClr val="A50021"/>
                </a:solidFill>
                <a:latin typeface="Times New Roman" panose="02020603050405020304" pitchFamily="18" charset="0"/>
                <a:cs typeface="Times New Roman" panose="02020603050405020304" pitchFamily="18" charset="0"/>
              </a:rPr>
              <a:t>người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giàu</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lòng</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nhân</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ái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biết</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giúp</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đỡ</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người</a:t>
            </a:r>
            <a:r>
              <a:rPr lang="en-US" altLang="en-US" sz="3600" b="1" dirty="0">
                <a:solidFill>
                  <a:srgbClr val="A50021"/>
                </a:solidFill>
                <a:latin typeface="Times New Roman" panose="02020603050405020304" pitchFamily="18" charset="0"/>
                <a:cs typeface="Times New Roman" panose="02020603050405020304" pitchFamily="18" charset="0"/>
              </a:rPr>
              <a:t> </a:t>
            </a:r>
            <a:r>
              <a:rPr lang="en-US" altLang="en-US" sz="3600" b="1" dirty="0" err="1">
                <a:solidFill>
                  <a:srgbClr val="A50021"/>
                </a:solidFill>
                <a:latin typeface="Times New Roman" panose="02020603050405020304" pitchFamily="18" charset="0"/>
                <a:cs typeface="Times New Roman" panose="02020603050405020304" pitchFamily="18" charset="0"/>
              </a:rPr>
              <a:t>khác</a:t>
            </a:r>
            <a:r>
              <a:rPr lang="en-US" altLang="en-US" sz="3200" dirty="0">
                <a:solidFill>
                  <a:srgbClr val="A50021"/>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图片 12">
            <a:extLst>
              <a:ext uri="{FF2B5EF4-FFF2-40B4-BE49-F238E27FC236}">
                <a16:creationId xmlns:a16="http://schemas.microsoft.com/office/drawing/2014/main" id="{692BFF1A-ADD5-488D-B65A-13B6A138C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103654" y="3196086"/>
            <a:ext cx="3093954" cy="304926"/>
          </a:xfrm>
          <a:prstGeom prst="rect">
            <a:avLst/>
          </a:prstGeom>
        </p:spPr>
      </p:pic>
      <p:pic>
        <p:nvPicPr>
          <p:cNvPr id="8" name="图片 16">
            <a:extLst>
              <a:ext uri="{FF2B5EF4-FFF2-40B4-BE49-F238E27FC236}">
                <a16:creationId xmlns:a16="http://schemas.microsoft.com/office/drawing/2014/main" id="{79B5B78B-A63C-43A1-A92D-B64CBCA4DA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09806" y="1772166"/>
            <a:ext cx="6320606" cy="402231"/>
          </a:xfrm>
          <a:prstGeom prst="rect">
            <a:avLst/>
          </a:prstGeom>
        </p:spPr>
      </p:pic>
      <p:pic>
        <p:nvPicPr>
          <p:cNvPr id="9" name="图片 17">
            <a:extLst>
              <a:ext uri="{FF2B5EF4-FFF2-40B4-BE49-F238E27FC236}">
                <a16:creationId xmlns:a16="http://schemas.microsoft.com/office/drawing/2014/main" id="{7838CCCB-6776-4BEA-9A25-54B0C1630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37961" y="4822892"/>
            <a:ext cx="6162737" cy="392185"/>
          </a:xfrm>
          <a:prstGeom prst="rect">
            <a:avLst/>
          </a:prstGeom>
        </p:spPr>
      </p:pic>
      <p:pic>
        <p:nvPicPr>
          <p:cNvPr id="10" name="图片 18">
            <a:extLst>
              <a:ext uri="{FF2B5EF4-FFF2-40B4-BE49-F238E27FC236}">
                <a16:creationId xmlns:a16="http://schemas.microsoft.com/office/drawing/2014/main" id="{2508E76B-366C-4DA0-BB8B-C21012B32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916446" y="3471608"/>
            <a:ext cx="3093954" cy="304926"/>
          </a:xfrm>
          <a:prstGeom prst="rect">
            <a:avLst/>
          </a:prstGeom>
        </p:spPr>
      </p:pic>
      <p:pic>
        <p:nvPicPr>
          <p:cNvPr id="11" name="图片 2">
            <a:extLst>
              <a:ext uri="{FF2B5EF4-FFF2-40B4-BE49-F238E27FC236}">
                <a16:creationId xmlns:a16="http://schemas.microsoft.com/office/drawing/2014/main" id="{FB5B52FD-D08A-49F7-A8F2-62F21DF949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37" t="20592" r="38151" b="19259"/>
          <a:stretch/>
        </p:blipFill>
        <p:spPr>
          <a:xfrm>
            <a:off x="1076651" y="2174398"/>
            <a:ext cx="2286819" cy="3421242"/>
          </a:xfrm>
          <a:prstGeom prst="rect">
            <a:avLst/>
          </a:prstGeom>
        </p:spPr>
      </p:pic>
      <p:grpSp>
        <p:nvGrpSpPr>
          <p:cNvPr id="13" name="Group 12">
            <a:extLst>
              <a:ext uri="{FF2B5EF4-FFF2-40B4-BE49-F238E27FC236}">
                <a16:creationId xmlns:a16="http://schemas.microsoft.com/office/drawing/2014/main" id="{4D1F64F5-4B48-473C-96F4-3F60C9D69CA7}"/>
              </a:ext>
            </a:extLst>
          </p:cNvPr>
          <p:cNvGrpSpPr/>
          <p:nvPr/>
        </p:nvGrpSpPr>
        <p:grpSpPr>
          <a:xfrm>
            <a:off x="2492284" y="610458"/>
            <a:ext cx="7389882" cy="900547"/>
            <a:chOff x="4684943" y="1579036"/>
            <a:chExt cx="7389882" cy="900547"/>
          </a:xfrm>
        </p:grpSpPr>
        <p:sp>
          <p:nvSpPr>
            <p:cNvPr id="14" name="Content Placeholder 2">
              <a:extLst>
                <a:ext uri="{FF2B5EF4-FFF2-40B4-BE49-F238E27FC236}">
                  <a16:creationId xmlns:a16="http://schemas.microsoft.com/office/drawing/2014/main" id="{97A3DB31-AE02-432E-B31C-F49DFB7D0DF9}"/>
                </a:ext>
              </a:extLst>
            </p:cNvPr>
            <p:cNvSpPr txBox="1"/>
            <p:nvPr/>
          </p:nvSpPr>
          <p:spPr>
            <a:xfrm>
              <a:off x="5343750" y="1579036"/>
              <a:ext cx="6731075" cy="689375"/>
            </a:xfrm>
            <a:prstGeom prst="rect">
              <a:avLst/>
            </a:prstGeom>
            <a:noFill/>
            <a:ln w="9525">
              <a:noFill/>
            </a:ln>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just" eaLnBrk="1" hangingPunct="1">
                <a:lnSpc>
                  <a:spcPts val="3500"/>
                </a:lnSpc>
              </a:pPr>
              <a:r>
                <a:rPr lang="en-US" altLang="en-US" sz="3600" b="1">
                  <a:solidFill>
                    <a:srgbClr val="F65B59"/>
                  </a:solidFill>
                  <a:latin typeface="Times New Roman" panose="02020603050405020304" pitchFamily="18" charset="0"/>
                  <a:cs typeface="Times New Roman" panose="02020603050405020304" pitchFamily="18" charset="0"/>
                </a:rPr>
                <a:t>3. Ý nghĩa của câu chuyện l</a:t>
              </a:r>
              <a:r>
                <a:rPr lang="en-US" altLang="en-US" sz="3600" b="1">
                  <a:solidFill>
                    <a:srgbClr val="F65B59"/>
                  </a:solidFill>
                  <a:latin typeface="Times New Roman" panose="02020603050405020304" pitchFamily="18" charset="0"/>
                  <a:ea typeface="Times New Roman" panose="02020603050405020304" pitchFamily="18" charset="0"/>
                </a:rPr>
                <a:t>à</a:t>
              </a:r>
              <a:r>
                <a:rPr lang="en-US" altLang="en-US" sz="3600" b="1">
                  <a:solidFill>
                    <a:srgbClr val="F65B59"/>
                  </a:solidFill>
                  <a:latin typeface="Times New Roman" panose="02020603050405020304" pitchFamily="18" charset="0"/>
                  <a:cs typeface="Times New Roman" panose="02020603050405020304" pitchFamily="18" charset="0"/>
                </a:rPr>
                <a:t> gì?</a:t>
              </a:r>
              <a:endParaRPr lang="en-US" altLang="en-US" sz="3600" b="1" dirty="0">
                <a:solidFill>
                  <a:srgbClr val="F65B59"/>
                </a:solidFill>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D817F9FD-0E48-4037-BF69-E463A2A8F3E6}"/>
                </a:ext>
              </a:extLst>
            </p:cNvPr>
            <p:cNvGrpSpPr/>
            <p:nvPr/>
          </p:nvGrpSpPr>
          <p:grpSpPr>
            <a:xfrm>
              <a:off x="4684943" y="1672918"/>
              <a:ext cx="6740532" cy="806665"/>
              <a:chOff x="4684943" y="1672918"/>
              <a:chExt cx="6740532" cy="806665"/>
            </a:xfrm>
          </p:grpSpPr>
          <p:grpSp>
            <p:nvGrpSpPr>
              <p:cNvPr id="16" name="组合 32">
                <a:extLst>
                  <a:ext uri="{FF2B5EF4-FFF2-40B4-BE49-F238E27FC236}">
                    <a16:creationId xmlns:a16="http://schemas.microsoft.com/office/drawing/2014/main" id="{1527721A-5DD0-4392-94D8-CC9AA9CA5B86}"/>
                  </a:ext>
                </a:extLst>
              </p:cNvPr>
              <p:cNvGrpSpPr/>
              <p:nvPr/>
            </p:nvGrpSpPr>
            <p:grpSpPr>
              <a:xfrm>
                <a:off x="4684943" y="1672918"/>
                <a:ext cx="3723097" cy="806665"/>
                <a:chOff x="6206086" y="850409"/>
                <a:chExt cx="3723097" cy="806665"/>
              </a:xfrm>
            </p:grpSpPr>
            <p:pic>
              <p:nvPicPr>
                <p:cNvPr id="18" name="图片 34">
                  <a:extLst>
                    <a:ext uri="{FF2B5EF4-FFF2-40B4-BE49-F238E27FC236}">
                      <a16:creationId xmlns:a16="http://schemas.microsoft.com/office/drawing/2014/main" id="{5802495E-A5F3-450C-94F1-BC1FE2498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06086" y="850409"/>
                  <a:ext cx="739142" cy="739142"/>
                </a:xfrm>
                <a:prstGeom prst="rect">
                  <a:avLst/>
                </a:prstGeom>
              </p:spPr>
            </p:pic>
            <p:pic>
              <p:nvPicPr>
                <p:cNvPr id="19" name="图片 35">
                  <a:extLst>
                    <a:ext uri="{FF2B5EF4-FFF2-40B4-BE49-F238E27FC236}">
                      <a16:creationId xmlns:a16="http://schemas.microsoft.com/office/drawing/2014/main" id="{8D07CD13-DFE0-4290-95B7-0DFACC3C2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35229" y="1352148"/>
                  <a:ext cx="3093954" cy="304926"/>
                </a:xfrm>
                <a:prstGeom prst="rect">
                  <a:avLst/>
                </a:prstGeom>
              </p:spPr>
            </p:pic>
          </p:grpSp>
          <p:pic>
            <p:nvPicPr>
              <p:cNvPr id="17" name="图片 20">
                <a:extLst>
                  <a:ext uri="{FF2B5EF4-FFF2-40B4-BE49-F238E27FC236}">
                    <a16:creationId xmlns:a16="http://schemas.microsoft.com/office/drawing/2014/main" id="{0370510F-CB8A-4AE1-8BF1-710949BB7E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521" y="2171206"/>
                <a:ext cx="3093954" cy="304926"/>
              </a:xfrm>
              <a:prstGeom prst="rect">
                <a:avLst/>
              </a:prstGeom>
            </p:spPr>
          </p:pic>
        </p:grpSp>
      </p:grpSp>
    </p:spTree>
    <p:extLst>
      <p:ext uri="{BB962C8B-B14F-4D97-AF65-F5344CB8AC3E}">
        <p14:creationId xmlns:p14="http://schemas.microsoft.com/office/powerpoint/2010/main" val="2899439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4" presetClass="entr" presetSubtype="5"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1209</Words>
  <Application>Microsoft Office PowerPoint</Application>
  <PresentationFormat>Widescreen</PresentationFormat>
  <Paragraphs>79</Paragraphs>
  <Slides>19</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等线</vt:lpstr>
      <vt:lpstr>Times New Roman</vt:lpstr>
      <vt:lpstr>UTM Rockwell</vt:lpstr>
      <vt:lpstr>思源黑体旧字形 Normal</vt:lpstr>
      <vt:lpstr>宋体</vt:lpstr>
      <vt:lpstr>Garamond</vt:lpstr>
      <vt:lpstr>微软雅黑</vt:lpstr>
      <vt:lpstr>FZShaoEr-M11</vt:lpstr>
      <vt:lpstr>Segoe</vt:lpstr>
      <vt:lpstr>等线 Light</vt:lpstr>
      <vt:lpstr>Calibri</vt:lpstr>
      <vt:lpstr>Arial</vt:lpstr>
      <vt:lpstr>微软雅黑</vt:lpstr>
      <vt:lpstr>UTM HelvetIns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Administrator</cp:lastModifiedBy>
  <cp:revision>68</cp:revision>
  <dcterms:created xsi:type="dcterms:W3CDTF">2019-03-18T06:10:32Z</dcterms:created>
  <dcterms:modified xsi:type="dcterms:W3CDTF">2021-09-01T06:57:20Z</dcterms:modified>
</cp:coreProperties>
</file>